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10" r:id="rId2"/>
    <p:sldId id="314" r:id="rId3"/>
    <p:sldId id="315" r:id="rId4"/>
    <p:sldId id="329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976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Bramwell" userId="bca58ee0-e8a9-4cba-a1a5-7dc7b1466e81" providerId="ADAL" clId="{F665392C-EF57-4B88-B001-588772E89058}"/>
    <pc:docChg chg="undo redo custSel addSld delSld modSld sldOrd">
      <pc:chgData name="Simon Bramwell" userId="bca58ee0-e8a9-4cba-a1a5-7dc7b1466e81" providerId="ADAL" clId="{F665392C-EF57-4B88-B001-588772E89058}" dt="2024-01-06T23:18:17.801" v="715" actId="404"/>
      <pc:docMkLst>
        <pc:docMk/>
      </pc:docMkLst>
      <pc:sldChg chg="del">
        <pc:chgData name="Simon Bramwell" userId="bca58ee0-e8a9-4cba-a1a5-7dc7b1466e81" providerId="ADAL" clId="{F665392C-EF57-4B88-B001-588772E89058}" dt="2024-01-06T00:10:33.533" v="685" actId="47"/>
        <pc:sldMkLst>
          <pc:docMk/>
          <pc:sldMk cId="3354361625" sldId="258"/>
        </pc:sldMkLst>
      </pc:sldChg>
      <pc:sldChg chg="del">
        <pc:chgData name="Simon Bramwell" userId="bca58ee0-e8a9-4cba-a1a5-7dc7b1466e81" providerId="ADAL" clId="{F665392C-EF57-4B88-B001-588772E89058}" dt="2024-01-06T00:10:32.209" v="684" actId="47"/>
        <pc:sldMkLst>
          <pc:docMk/>
          <pc:sldMk cId="453429932" sldId="260"/>
        </pc:sldMkLst>
      </pc:sldChg>
      <pc:sldChg chg="add">
        <pc:chgData name="Simon Bramwell" userId="bca58ee0-e8a9-4cba-a1a5-7dc7b1466e81" providerId="ADAL" clId="{F665392C-EF57-4B88-B001-588772E89058}" dt="2024-01-05T23:43:36.874" v="290"/>
        <pc:sldMkLst>
          <pc:docMk/>
          <pc:sldMk cId="3720986122" sldId="274"/>
        </pc:sldMkLst>
      </pc:sldChg>
      <pc:sldChg chg="del">
        <pc:chgData name="Simon Bramwell" userId="bca58ee0-e8a9-4cba-a1a5-7dc7b1466e81" providerId="ADAL" clId="{F665392C-EF57-4B88-B001-588772E89058}" dt="2024-01-06T00:10:22.835" v="676" actId="47"/>
        <pc:sldMkLst>
          <pc:docMk/>
          <pc:sldMk cId="3900352046" sldId="300"/>
        </pc:sldMkLst>
      </pc:sldChg>
      <pc:sldChg chg="del">
        <pc:chgData name="Simon Bramwell" userId="bca58ee0-e8a9-4cba-a1a5-7dc7b1466e81" providerId="ADAL" clId="{F665392C-EF57-4B88-B001-588772E89058}" dt="2024-01-06T00:10:28.561" v="681" actId="47"/>
        <pc:sldMkLst>
          <pc:docMk/>
          <pc:sldMk cId="831240850" sldId="301"/>
        </pc:sldMkLst>
      </pc:sldChg>
      <pc:sldChg chg="del">
        <pc:chgData name="Simon Bramwell" userId="bca58ee0-e8a9-4cba-a1a5-7dc7b1466e81" providerId="ADAL" clId="{F665392C-EF57-4B88-B001-588772E89058}" dt="2024-01-06T00:10:35.484" v="686" actId="47"/>
        <pc:sldMkLst>
          <pc:docMk/>
          <pc:sldMk cId="556592032" sldId="302"/>
        </pc:sldMkLst>
      </pc:sldChg>
      <pc:sldChg chg="del">
        <pc:chgData name="Simon Bramwell" userId="bca58ee0-e8a9-4cba-a1a5-7dc7b1466e81" providerId="ADAL" clId="{F665392C-EF57-4B88-B001-588772E89058}" dt="2024-01-06T00:10:24.995" v="678" actId="47"/>
        <pc:sldMkLst>
          <pc:docMk/>
          <pc:sldMk cId="1308929556" sldId="303"/>
        </pc:sldMkLst>
      </pc:sldChg>
      <pc:sldChg chg="del">
        <pc:chgData name="Simon Bramwell" userId="bca58ee0-e8a9-4cba-a1a5-7dc7b1466e81" providerId="ADAL" clId="{F665392C-EF57-4B88-B001-588772E89058}" dt="2024-01-06T00:10:30.859" v="683" actId="47"/>
        <pc:sldMkLst>
          <pc:docMk/>
          <pc:sldMk cId="64564832" sldId="304"/>
        </pc:sldMkLst>
      </pc:sldChg>
      <pc:sldChg chg="del">
        <pc:chgData name="Simon Bramwell" userId="bca58ee0-e8a9-4cba-a1a5-7dc7b1466e81" providerId="ADAL" clId="{F665392C-EF57-4B88-B001-588772E89058}" dt="2024-01-06T00:10:23.940" v="677" actId="47"/>
        <pc:sldMkLst>
          <pc:docMk/>
          <pc:sldMk cId="1243114548" sldId="305"/>
        </pc:sldMkLst>
      </pc:sldChg>
      <pc:sldChg chg="del">
        <pc:chgData name="Simon Bramwell" userId="bca58ee0-e8a9-4cba-a1a5-7dc7b1466e81" providerId="ADAL" clId="{F665392C-EF57-4B88-B001-588772E89058}" dt="2024-01-06T00:10:29.638" v="682" actId="47"/>
        <pc:sldMkLst>
          <pc:docMk/>
          <pc:sldMk cId="2614593872" sldId="306"/>
        </pc:sldMkLst>
      </pc:sldChg>
      <pc:sldChg chg="del">
        <pc:chgData name="Simon Bramwell" userId="bca58ee0-e8a9-4cba-a1a5-7dc7b1466e81" providerId="ADAL" clId="{F665392C-EF57-4B88-B001-588772E89058}" dt="2024-01-06T00:10:27.276" v="680" actId="47"/>
        <pc:sldMkLst>
          <pc:docMk/>
          <pc:sldMk cId="3354681382" sldId="307"/>
        </pc:sldMkLst>
      </pc:sldChg>
      <pc:sldChg chg="del">
        <pc:chgData name="Simon Bramwell" userId="bca58ee0-e8a9-4cba-a1a5-7dc7b1466e81" providerId="ADAL" clId="{F665392C-EF57-4B88-B001-588772E89058}" dt="2024-01-06T00:10:37.813" v="687" actId="47"/>
        <pc:sldMkLst>
          <pc:docMk/>
          <pc:sldMk cId="3740398237" sldId="308"/>
        </pc:sldMkLst>
      </pc:sldChg>
      <pc:sldChg chg="del">
        <pc:chgData name="Simon Bramwell" userId="bca58ee0-e8a9-4cba-a1a5-7dc7b1466e81" providerId="ADAL" clId="{F665392C-EF57-4B88-B001-588772E89058}" dt="2024-01-06T00:10:26.046" v="679" actId="47"/>
        <pc:sldMkLst>
          <pc:docMk/>
          <pc:sldMk cId="1790045068" sldId="309"/>
        </pc:sldMkLst>
      </pc:sldChg>
      <pc:sldChg chg="addSp modSp add mod setBg">
        <pc:chgData name="Simon Bramwell" userId="bca58ee0-e8a9-4cba-a1a5-7dc7b1466e81" providerId="ADAL" clId="{F665392C-EF57-4B88-B001-588772E89058}" dt="2024-01-05T23:25:15.767" v="53" actId="1076"/>
        <pc:sldMkLst>
          <pc:docMk/>
          <pc:sldMk cId="2830466440" sldId="310"/>
        </pc:sldMkLst>
        <pc:spChg chg="add mod">
          <ac:chgData name="Simon Bramwell" userId="bca58ee0-e8a9-4cba-a1a5-7dc7b1466e81" providerId="ADAL" clId="{F665392C-EF57-4B88-B001-588772E89058}" dt="2024-01-05T23:25:15.767" v="53" actId="1076"/>
          <ac:spMkLst>
            <pc:docMk/>
            <pc:sldMk cId="2830466440" sldId="310"/>
            <ac:spMk id="3" creationId="{6A24BBE2-A5D3-BB25-E4C7-144E5FC93062}"/>
          </ac:spMkLst>
        </pc:spChg>
      </pc:sldChg>
      <pc:sldChg chg="add del setBg">
        <pc:chgData name="Simon Bramwell" userId="bca58ee0-e8a9-4cba-a1a5-7dc7b1466e81" providerId="ADAL" clId="{F665392C-EF57-4B88-B001-588772E89058}" dt="2024-01-06T00:10:16.401" v="673" actId="47"/>
        <pc:sldMkLst>
          <pc:docMk/>
          <pc:sldMk cId="2868332248" sldId="311"/>
        </pc:sldMkLst>
      </pc:sldChg>
      <pc:sldChg chg="add del setBg">
        <pc:chgData name="Simon Bramwell" userId="bca58ee0-e8a9-4cba-a1a5-7dc7b1466e81" providerId="ADAL" clId="{F665392C-EF57-4B88-B001-588772E89058}" dt="2024-01-06T00:10:21.459" v="675" actId="47"/>
        <pc:sldMkLst>
          <pc:docMk/>
          <pc:sldMk cId="1791353210" sldId="312"/>
        </pc:sldMkLst>
      </pc:sldChg>
      <pc:sldChg chg="add del setBg">
        <pc:chgData name="Simon Bramwell" userId="bca58ee0-e8a9-4cba-a1a5-7dc7b1466e81" providerId="ADAL" clId="{F665392C-EF57-4B88-B001-588772E89058}" dt="2024-01-06T00:10:19.090" v="674" actId="47"/>
        <pc:sldMkLst>
          <pc:docMk/>
          <pc:sldMk cId="3341740764" sldId="313"/>
        </pc:sldMkLst>
      </pc:sldChg>
      <pc:sldChg chg="addSp delSp modSp add mod setBg">
        <pc:chgData name="Simon Bramwell" userId="bca58ee0-e8a9-4cba-a1a5-7dc7b1466e81" providerId="ADAL" clId="{F665392C-EF57-4B88-B001-588772E89058}" dt="2024-01-06T21:03:52.437" v="690" actId="14100"/>
        <pc:sldMkLst>
          <pc:docMk/>
          <pc:sldMk cId="2149144712" sldId="314"/>
        </pc:sldMkLst>
        <pc:spChg chg="add del">
          <ac:chgData name="Simon Bramwell" userId="bca58ee0-e8a9-4cba-a1a5-7dc7b1466e81" providerId="ADAL" clId="{F665392C-EF57-4B88-B001-588772E89058}" dt="2024-01-05T23:26:57.682" v="65" actId="26606"/>
          <ac:spMkLst>
            <pc:docMk/>
            <pc:sldMk cId="2149144712" sldId="314"/>
            <ac:spMk id="9" creationId="{9D258FA2-AEAC-4E69-BCE2-8F16B7F2D5D2}"/>
          </ac:spMkLst>
        </pc:spChg>
        <pc:spChg chg="add del">
          <ac:chgData name="Simon Bramwell" userId="bca58ee0-e8a9-4cba-a1a5-7dc7b1466e81" providerId="ADAL" clId="{F665392C-EF57-4B88-B001-588772E89058}" dt="2024-01-05T23:26:57.682" v="65" actId="26606"/>
          <ac:spMkLst>
            <pc:docMk/>
            <pc:sldMk cId="2149144712" sldId="314"/>
            <ac:spMk id="11" creationId="{093EA3BB-C885-4AD0-AA15-8D38560D47D0}"/>
          </ac:spMkLst>
        </pc:spChg>
        <pc:picChg chg="mod ord">
          <ac:chgData name="Simon Bramwell" userId="bca58ee0-e8a9-4cba-a1a5-7dc7b1466e81" providerId="ADAL" clId="{F665392C-EF57-4B88-B001-588772E89058}" dt="2024-01-05T23:27:31.421" v="75" actId="26606"/>
          <ac:picMkLst>
            <pc:docMk/>
            <pc:sldMk cId="2149144712" sldId="314"/>
            <ac:picMk id="2" creationId="{00000000-0000-0000-0000-000000000000}"/>
          </ac:picMkLst>
        </pc:picChg>
        <pc:picChg chg="add del mod">
          <ac:chgData name="Simon Bramwell" userId="bca58ee0-e8a9-4cba-a1a5-7dc7b1466e81" providerId="ADAL" clId="{F665392C-EF57-4B88-B001-588772E89058}" dt="2024-01-06T21:03:52.437" v="690" actId="14100"/>
          <ac:picMkLst>
            <pc:docMk/>
            <pc:sldMk cId="2149144712" sldId="314"/>
            <ac:picMk id="4" creationId="{ECFAFDB5-D2AC-DAF0-A5E9-DA3BD1D6D149}"/>
          </ac:picMkLst>
        </pc:picChg>
      </pc:sldChg>
      <pc:sldChg chg="modSp add mod">
        <pc:chgData name="Simon Bramwell" userId="bca58ee0-e8a9-4cba-a1a5-7dc7b1466e81" providerId="ADAL" clId="{F665392C-EF57-4B88-B001-588772E89058}" dt="2024-01-05T23:29:57.284" v="94" actId="14100"/>
        <pc:sldMkLst>
          <pc:docMk/>
          <pc:sldMk cId="1895476100" sldId="315"/>
        </pc:sldMkLst>
        <pc:spChg chg="mod">
          <ac:chgData name="Simon Bramwell" userId="bca58ee0-e8a9-4cba-a1a5-7dc7b1466e81" providerId="ADAL" clId="{F665392C-EF57-4B88-B001-588772E89058}" dt="2024-01-05T23:29:57.284" v="94" actId="14100"/>
          <ac:spMkLst>
            <pc:docMk/>
            <pc:sldMk cId="1895476100" sldId="315"/>
            <ac:spMk id="3" creationId="{6A24BBE2-A5D3-BB25-E4C7-144E5FC93062}"/>
          </ac:spMkLst>
        </pc:spChg>
      </pc:sldChg>
      <pc:sldChg chg="modSp add mod">
        <pc:chgData name="Simon Bramwell" userId="bca58ee0-e8a9-4cba-a1a5-7dc7b1466e81" providerId="ADAL" clId="{F665392C-EF57-4B88-B001-588772E89058}" dt="2024-01-05T23:30:42.626" v="117" actId="20577"/>
        <pc:sldMkLst>
          <pc:docMk/>
          <pc:sldMk cId="218387047" sldId="316"/>
        </pc:sldMkLst>
        <pc:spChg chg="mod">
          <ac:chgData name="Simon Bramwell" userId="bca58ee0-e8a9-4cba-a1a5-7dc7b1466e81" providerId="ADAL" clId="{F665392C-EF57-4B88-B001-588772E89058}" dt="2024-01-05T23:30:42.626" v="117" actId="20577"/>
          <ac:spMkLst>
            <pc:docMk/>
            <pc:sldMk cId="218387047" sldId="316"/>
            <ac:spMk id="3" creationId="{6A24BBE2-A5D3-BB25-E4C7-144E5FC93062}"/>
          </ac:spMkLst>
        </pc:spChg>
      </pc:sldChg>
      <pc:sldChg chg="modSp add mod">
        <pc:chgData name="Simon Bramwell" userId="bca58ee0-e8a9-4cba-a1a5-7dc7b1466e81" providerId="ADAL" clId="{F665392C-EF57-4B88-B001-588772E89058}" dt="2024-01-05T23:31:01.246" v="129" actId="20577"/>
        <pc:sldMkLst>
          <pc:docMk/>
          <pc:sldMk cId="1844122573" sldId="317"/>
        </pc:sldMkLst>
        <pc:spChg chg="mod">
          <ac:chgData name="Simon Bramwell" userId="bca58ee0-e8a9-4cba-a1a5-7dc7b1466e81" providerId="ADAL" clId="{F665392C-EF57-4B88-B001-588772E89058}" dt="2024-01-05T23:31:01.246" v="129" actId="20577"/>
          <ac:spMkLst>
            <pc:docMk/>
            <pc:sldMk cId="1844122573" sldId="317"/>
            <ac:spMk id="3" creationId="{6A24BBE2-A5D3-BB25-E4C7-144E5FC93062}"/>
          </ac:spMkLst>
        </pc:spChg>
      </pc:sldChg>
      <pc:sldChg chg="modSp add mod">
        <pc:chgData name="Simon Bramwell" userId="bca58ee0-e8a9-4cba-a1a5-7dc7b1466e81" providerId="ADAL" clId="{F665392C-EF57-4B88-B001-588772E89058}" dt="2024-01-05T23:31:40.153" v="151" actId="5793"/>
        <pc:sldMkLst>
          <pc:docMk/>
          <pc:sldMk cId="1572104364" sldId="318"/>
        </pc:sldMkLst>
        <pc:spChg chg="mod">
          <ac:chgData name="Simon Bramwell" userId="bca58ee0-e8a9-4cba-a1a5-7dc7b1466e81" providerId="ADAL" clId="{F665392C-EF57-4B88-B001-588772E89058}" dt="2024-01-05T23:31:40.153" v="151" actId="5793"/>
          <ac:spMkLst>
            <pc:docMk/>
            <pc:sldMk cId="1572104364" sldId="318"/>
            <ac:spMk id="3" creationId="{6A24BBE2-A5D3-BB25-E4C7-144E5FC93062}"/>
          </ac:spMkLst>
        </pc:spChg>
      </pc:sldChg>
      <pc:sldChg chg="modSp add mod">
        <pc:chgData name="Simon Bramwell" userId="bca58ee0-e8a9-4cba-a1a5-7dc7b1466e81" providerId="ADAL" clId="{F665392C-EF57-4B88-B001-588772E89058}" dt="2024-01-05T23:34:55.430" v="177" actId="1076"/>
        <pc:sldMkLst>
          <pc:docMk/>
          <pc:sldMk cId="3434859546" sldId="319"/>
        </pc:sldMkLst>
        <pc:spChg chg="mod">
          <ac:chgData name="Simon Bramwell" userId="bca58ee0-e8a9-4cba-a1a5-7dc7b1466e81" providerId="ADAL" clId="{F665392C-EF57-4B88-B001-588772E89058}" dt="2024-01-05T23:34:55.430" v="177" actId="1076"/>
          <ac:spMkLst>
            <pc:docMk/>
            <pc:sldMk cId="3434859546" sldId="319"/>
            <ac:spMk id="3" creationId="{6A24BBE2-A5D3-BB25-E4C7-144E5FC93062}"/>
          </ac:spMkLst>
        </pc:spChg>
      </pc:sldChg>
      <pc:sldChg chg="modSp add mod">
        <pc:chgData name="Simon Bramwell" userId="bca58ee0-e8a9-4cba-a1a5-7dc7b1466e81" providerId="ADAL" clId="{F665392C-EF57-4B88-B001-588772E89058}" dt="2024-01-05T23:37:31.728" v="187" actId="20577"/>
        <pc:sldMkLst>
          <pc:docMk/>
          <pc:sldMk cId="902568089" sldId="320"/>
        </pc:sldMkLst>
        <pc:spChg chg="mod">
          <ac:chgData name="Simon Bramwell" userId="bca58ee0-e8a9-4cba-a1a5-7dc7b1466e81" providerId="ADAL" clId="{F665392C-EF57-4B88-B001-588772E89058}" dt="2024-01-05T23:37:31.728" v="187" actId="20577"/>
          <ac:spMkLst>
            <pc:docMk/>
            <pc:sldMk cId="902568089" sldId="320"/>
            <ac:spMk id="3" creationId="{6A24BBE2-A5D3-BB25-E4C7-144E5FC93062}"/>
          </ac:spMkLst>
        </pc:spChg>
      </pc:sldChg>
      <pc:sldChg chg="modSp add mod">
        <pc:chgData name="Simon Bramwell" userId="bca58ee0-e8a9-4cba-a1a5-7dc7b1466e81" providerId="ADAL" clId="{F665392C-EF57-4B88-B001-588772E89058}" dt="2024-01-05T23:38:53.131" v="194" actId="20577"/>
        <pc:sldMkLst>
          <pc:docMk/>
          <pc:sldMk cId="962968584" sldId="321"/>
        </pc:sldMkLst>
        <pc:spChg chg="mod">
          <ac:chgData name="Simon Bramwell" userId="bca58ee0-e8a9-4cba-a1a5-7dc7b1466e81" providerId="ADAL" clId="{F665392C-EF57-4B88-B001-588772E89058}" dt="2024-01-05T23:38:53.131" v="194" actId="20577"/>
          <ac:spMkLst>
            <pc:docMk/>
            <pc:sldMk cId="962968584" sldId="321"/>
            <ac:spMk id="3" creationId="{6A24BBE2-A5D3-BB25-E4C7-144E5FC93062}"/>
          </ac:spMkLst>
        </pc:spChg>
      </pc:sldChg>
      <pc:sldChg chg="modSp add mod">
        <pc:chgData name="Simon Bramwell" userId="bca58ee0-e8a9-4cba-a1a5-7dc7b1466e81" providerId="ADAL" clId="{F665392C-EF57-4B88-B001-588772E89058}" dt="2024-01-05T23:38:29.948" v="192" actId="20577"/>
        <pc:sldMkLst>
          <pc:docMk/>
          <pc:sldMk cId="2021701556" sldId="322"/>
        </pc:sldMkLst>
        <pc:spChg chg="mod">
          <ac:chgData name="Simon Bramwell" userId="bca58ee0-e8a9-4cba-a1a5-7dc7b1466e81" providerId="ADAL" clId="{F665392C-EF57-4B88-B001-588772E89058}" dt="2024-01-05T23:38:29.948" v="192" actId="20577"/>
          <ac:spMkLst>
            <pc:docMk/>
            <pc:sldMk cId="2021701556" sldId="322"/>
            <ac:spMk id="3" creationId="{6A24BBE2-A5D3-BB25-E4C7-144E5FC93062}"/>
          </ac:spMkLst>
        </pc:spChg>
      </pc:sldChg>
      <pc:sldChg chg="modSp add mod">
        <pc:chgData name="Simon Bramwell" userId="bca58ee0-e8a9-4cba-a1a5-7dc7b1466e81" providerId="ADAL" clId="{F665392C-EF57-4B88-B001-588772E89058}" dt="2024-01-05T23:39:38.066" v="216" actId="20577"/>
        <pc:sldMkLst>
          <pc:docMk/>
          <pc:sldMk cId="435751004" sldId="323"/>
        </pc:sldMkLst>
        <pc:spChg chg="mod">
          <ac:chgData name="Simon Bramwell" userId="bca58ee0-e8a9-4cba-a1a5-7dc7b1466e81" providerId="ADAL" clId="{F665392C-EF57-4B88-B001-588772E89058}" dt="2024-01-05T23:39:38.066" v="216" actId="20577"/>
          <ac:spMkLst>
            <pc:docMk/>
            <pc:sldMk cId="435751004" sldId="323"/>
            <ac:spMk id="3" creationId="{6A24BBE2-A5D3-BB25-E4C7-144E5FC93062}"/>
          </ac:spMkLst>
        </pc:spChg>
      </pc:sldChg>
      <pc:sldChg chg="modSp add mod">
        <pc:chgData name="Simon Bramwell" userId="bca58ee0-e8a9-4cba-a1a5-7dc7b1466e81" providerId="ADAL" clId="{F665392C-EF57-4B88-B001-588772E89058}" dt="2024-01-05T23:40:37.356" v="237" actId="20577"/>
        <pc:sldMkLst>
          <pc:docMk/>
          <pc:sldMk cId="1471439165" sldId="324"/>
        </pc:sldMkLst>
        <pc:spChg chg="mod">
          <ac:chgData name="Simon Bramwell" userId="bca58ee0-e8a9-4cba-a1a5-7dc7b1466e81" providerId="ADAL" clId="{F665392C-EF57-4B88-B001-588772E89058}" dt="2024-01-05T23:40:37.356" v="237" actId="20577"/>
          <ac:spMkLst>
            <pc:docMk/>
            <pc:sldMk cId="1471439165" sldId="324"/>
            <ac:spMk id="3" creationId="{6A24BBE2-A5D3-BB25-E4C7-144E5FC93062}"/>
          </ac:spMkLst>
        </pc:spChg>
      </pc:sldChg>
      <pc:sldChg chg="modSp add mod">
        <pc:chgData name="Simon Bramwell" userId="bca58ee0-e8a9-4cba-a1a5-7dc7b1466e81" providerId="ADAL" clId="{F665392C-EF57-4B88-B001-588772E89058}" dt="2024-01-05T23:40:53.720" v="255" actId="20577"/>
        <pc:sldMkLst>
          <pc:docMk/>
          <pc:sldMk cId="1913779869" sldId="325"/>
        </pc:sldMkLst>
        <pc:spChg chg="mod">
          <ac:chgData name="Simon Bramwell" userId="bca58ee0-e8a9-4cba-a1a5-7dc7b1466e81" providerId="ADAL" clId="{F665392C-EF57-4B88-B001-588772E89058}" dt="2024-01-05T23:40:53.720" v="255" actId="20577"/>
          <ac:spMkLst>
            <pc:docMk/>
            <pc:sldMk cId="1913779869" sldId="325"/>
            <ac:spMk id="3" creationId="{6A24BBE2-A5D3-BB25-E4C7-144E5FC93062}"/>
          </ac:spMkLst>
        </pc:spChg>
      </pc:sldChg>
      <pc:sldChg chg="add setBg">
        <pc:chgData name="Simon Bramwell" userId="bca58ee0-e8a9-4cba-a1a5-7dc7b1466e81" providerId="ADAL" clId="{F665392C-EF57-4B88-B001-588772E89058}" dt="2024-01-05T23:41:15.551" v="256"/>
        <pc:sldMkLst>
          <pc:docMk/>
          <pc:sldMk cId="223966726" sldId="326"/>
        </pc:sldMkLst>
      </pc:sldChg>
      <pc:sldChg chg="modSp add mod">
        <pc:chgData name="Simon Bramwell" userId="bca58ee0-e8a9-4cba-a1a5-7dc7b1466e81" providerId="ADAL" clId="{F665392C-EF57-4B88-B001-588772E89058}" dt="2024-01-05T23:42:06.957" v="265" actId="20577"/>
        <pc:sldMkLst>
          <pc:docMk/>
          <pc:sldMk cId="1008919394" sldId="327"/>
        </pc:sldMkLst>
        <pc:spChg chg="mod">
          <ac:chgData name="Simon Bramwell" userId="bca58ee0-e8a9-4cba-a1a5-7dc7b1466e81" providerId="ADAL" clId="{F665392C-EF57-4B88-B001-588772E89058}" dt="2024-01-05T23:42:06.957" v="265" actId="20577"/>
          <ac:spMkLst>
            <pc:docMk/>
            <pc:sldMk cId="1008919394" sldId="327"/>
            <ac:spMk id="3" creationId="{6A24BBE2-A5D3-BB25-E4C7-144E5FC93062}"/>
          </ac:spMkLst>
        </pc:spChg>
      </pc:sldChg>
      <pc:sldChg chg="modSp add mod">
        <pc:chgData name="Simon Bramwell" userId="bca58ee0-e8a9-4cba-a1a5-7dc7b1466e81" providerId="ADAL" clId="{F665392C-EF57-4B88-B001-588772E89058}" dt="2024-01-05T23:42:39.061" v="289" actId="20577"/>
        <pc:sldMkLst>
          <pc:docMk/>
          <pc:sldMk cId="1060586519" sldId="328"/>
        </pc:sldMkLst>
        <pc:spChg chg="mod">
          <ac:chgData name="Simon Bramwell" userId="bca58ee0-e8a9-4cba-a1a5-7dc7b1466e81" providerId="ADAL" clId="{F665392C-EF57-4B88-B001-588772E89058}" dt="2024-01-05T23:42:39.061" v="289" actId="20577"/>
          <ac:spMkLst>
            <pc:docMk/>
            <pc:sldMk cId="1060586519" sldId="328"/>
            <ac:spMk id="3" creationId="{6A24BBE2-A5D3-BB25-E4C7-144E5FC93062}"/>
          </ac:spMkLst>
        </pc:spChg>
      </pc:sldChg>
      <pc:sldChg chg="addSp modSp add mod setBg">
        <pc:chgData name="Simon Bramwell" userId="bca58ee0-e8a9-4cba-a1a5-7dc7b1466e81" providerId="ADAL" clId="{F665392C-EF57-4B88-B001-588772E89058}" dt="2024-01-05T23:47:47.820" v="334" actId="113"/>
        <pc:sldMkLst>
          <pc:docMk/>
          <pc:sldMk cId="3893017475" sldId="329"/>
        </pc:sldMkLst>
        <pc:spChg chg="add mod">
          <ac:chgData name="Simon Bramwell" userId="bca58ee0-e8a9-4cba-a1a5-7dc7b1466e81" providerId="ADAL" clId="{F665392C-EF57-4B88-B001-588772E89058}" dt="2024-01-05T23:47:47.820" v="334" actId="113"/>
          <ac:spMkLst>
            <pc:docMk/>
            <pc:sldMk cId="3893017475" sldId="329"/>
            <ac:spMk id="2" creationId="{81CE1561-B479-DD97-1CC0-70B2A2DAC479}"/>
          </ac:spMkLst>
        </pc:spChg>
      </pc:sldChg>
      <pc:sldChg chg="add del setBg">
        <pc:chgData name="Simon Bramwell" userId="bca58ee0-e8a9-4cba-a1a5-7dc7b1466e81" providerId="ADAL" clId="{F665392C-EF57-4B88-B001-588772E89058}" dt="2024-01-06T00:10:09.468" v="672" actId="47"/>
        <pc:sldMkLst>
          <pc:docMk/>
          <pc:sldMk cId="2889455391" sldId="330"/>
        </pc:sldMkLst>
      </pc:sldChg>
      <pc:sldChg chg="add del setBg">
        <pc:chgData name="Simon Bramwell" userId="bca58ee0-e8a9-4cba-a1a5-7dc7b1466e81" providerId="ADAL" clId="{F665392C-EF57-4B88-B001-588772E89058}" dt="2024-01-06T00:10:07.464" v="671" actId="47"/>
        <pc:sldMkLst>
          <pc:docMk/>
          <pc:sldMk cId="1801805249" sldId="331"/>
        </pc:sldMkLst>
      </pc:sldChg>
      <pc:sldChg chg="modSp add mod ord">
        <pc:chgData name="Simon Bramwell" userId="bca58ee0-e8a9-4cba-a1a5-7dc7b1466e81" providerId="ADAL" clId="{F665392C-EF57-4B88-B001-588772E89058}" dt="2024-01-06T00:01:57.719" v="517"/>
        <pc:sldMkLst>
          <pc:docMk/>
          <pc:sldMk cId="213332718" sldId="332"/>
        </pc:sldMkLst>
        <pc:spChg chg="mod">
          <ac:chgData name="Simon Bramwell" userId="bca58ee0-e8a9-4cba-a1a5-7dc7b1466e81" providerId="ADAL" clId="{F665392C-EF57-4B88-B001-588772E89058}" dt="2024-01-05T23:50:29.494" v="425" actId="404"/>
          <ac:spMkLst>
            <pc:docMk/>
            <pc:sldMk cId="213332718" sldId="332"/>
            <ac:spMk id="2" creationId="{81CE1561-B479-DD97-1CC0-70B2A2DAC479}"/>
          </ac:spMkLst>
        </pc:spChg>
      </pc:sldChg>
      <pc:sldChg chg="modSp add mod">
        <pc:chgData name="Simon Bramwell" userId="bca58ee0-e8a9-4cba-a1a5-7dc7b1466e81" providerId="ADAL" clId="{F665392C-EF57-4B88-B001-588772E89058}" dt="2024-01-05T23:52:58.456" v="465" actId="6549"/>
        <pc:sldMkLst>
          <pc:docMk/>
          <pc:sldMk cId="738379878" sldId="333"/>
        </pc:sldMkLst>
        <pc:spChg chg="mod">
          <ac:chgData name="Simon Bramwell" userId="bca58ee0-e8a9-4cba-a1a5-7dc7b1466e81" providerId="ADAL" clId="{F665392C-EF57-4B88-B001-588772E89058}" dt="2024-01-05T23:52:58.456" v="465" actId="6549"/>
          <ac:spMkLst>
            <pc:docMk/>
            <pc:sldMk cId="738379878" sldId="333"/>
            <ac:spMk id="2" creationId="{81CE1561-B479-DD97-1CC0-70B2A2DAC479}"/>
          </ac:spMkLst>
        </pc:spChg>
      </pc:sldChg>
      <pc:sldChg chg="addSp modSp add mod">
        <pc:chgData name="Simon Bramwell" userId="bca58ee0-e8a9-4cba-a1a5-7dc7b1466e81" providerId="ADAL" clId="{F665392C-EF57-4B88-B001-588772E89058}" dt="2024-01-05T23:54:22.307" v="471" actId="14100"/>
        <pc:sldMkLst>
          <pc:docMk/>
          <pc:sldMk cId="4101123262" sldId="334"/>
        </pc:sldMkLst>
        <pc:picChg chg="add mod">
          <ac:chgData name="Simon Bramwell" userId="bca58ee0-e8a9-4cba-a1a5-7dc7b1466e81" providerId="ADAL" clId="{F665392C-EF57-4B88-B001-588772E89058}" dt="2024-01-05T23:54:22.307" v="471" actId="14100"/>
          <ac:picMkLst>
            <pc:docMk/>
            <pc:sldMk cId="4101123262" sldId="334"/>
            <ac:picMk id="5" creationId="{6131F44D-1E25-DDD2-DCC3-27D5A011E94F}"/>
          </ac:picMkLst>
        </pc:picChg>
      </pc:sldChg>
      <pc:sldChg chg="modSp add mod">
        <pc:chgData name="Simon Bramwell" userId="bca58ee0-e8a9-4cba-a1a5-7dc7b1466e81" providerId="ADAL" clId="{F665392C-EF57-4B88-B001-588772E89058}" dt="2024-01-05T23:58:02.145" v="491" actId="6549"/>
        <pc:sldMkLst>
          <pc:docMk/>
          <pc:sldMk cId="2682382055" sldId="335"/>
        </pc:sldMkLst>
        <pc:spChg chg="mod">
          <ac:chgData name="Simon Bramwell" userId="bca58ee0-e8a9-4cba-a1a5-7dc7b1466e81" providerId="ADAL" clId="{F665392C-EF57-4B88-B001-588772E89058}" dt="2024-01-05T23:58:02.145" v="491" actId="6549"/>
          <ac:spMkLst>
            <pc:docMk/>
            <pc:sldMk cId="2682382055" sldId="335"/>
            <ac:spMk id="2" creationId="{81CE1561-B479-DD97-1CC0-70B2A2DAC479}"/>
          </ac:spMkLst>
        </pc:spChg>
      </pc:sldChg>
      <pc:sldChg chg="modSp add mod">
        <pc:chgData name="Simon Bramwell" userId="bca58ee0-e8a9-4cba-a1a5-7dc7b1466e81" providerId="ADAL" clId="{F665392C-EF57-4B88-B001-588772E89058}" dt="2024-01-05T23:59:41.982" v="495" actId="6549"/>
        <pc:sldMkLst>
          <pc:docMk/>
          <pc:sldMk cId="2941099490" sldId="336"/>
        </pc:sldMkLst>
        <pc:spChg chg="mod">
          <ac:chgData name="Simon Bramwell" userId="bca58ee0-e8a9-4cba-a1a5-7dc7b1466e81" providerId="ADAL" clId="{F665392C-EF57-4B88-B001-588772E89058}" dt="2024-01-05T23:59:41.982" v="495" actId="6549"/>
          <ac:spMkLst>
            <pc:docMk/>
            <pc:sldMk cId="2941099490" sldId="336"/>
            <ac:spMk id="2" creationId="{81CE1561-B479-DD97-1CC0-70B2A2DAC479}"/>
          </ac:spMkLst>
        </pc:spChg>
      </pc:sldChg>
      <pc:sldChg chg="modSp add mod">
        <pc:chgData name="Simon Bramwell" userId="bca58ee0-e8a9-4cba-a1a5-7dc7b1466e81" providerId="ADAL" clId="{F665392C-EF57-4B88-B001-588772E89058}" dt="2024-01-06T00:00:20.076" v="503" actId="20577"/>
        <pc:sldMkLst>
          <pc:docMk/>
          <pc:sldMk cId="3155259512" sldId="337"/>
        </pc:sldMkLst>
        <pc:spChg chg="mod">
          <ac:chgData name="Simon Bramwell" userId="bca58ee0-e8a9-4cba-a1a5-7dc7b1466e81" providerId="ADAL" clId="{F665392C-EF57-4B88-B001-588772E89058}" dt="2024-01-06T00:00:20.076" v="503" actId="20577"/>
          <ac:spMkLst>
            <pc:docMk/>
            <pc:sldMk cId="3155259512" sldId="337"/>
            <ac:spMk id="2" creationId="{81CE1561-B479-DD97-1CC0-70B2A2DAC479}"/>
          </ac:spMkLst>
        </pc:spChg>
      </pc:sldChg>
      <pc:sldChg chg="modSp add mod">
        <pc:chgData name="Simon Bramwell" userId="bca58ee0-e8a9-4cba-a1a5-7dc7b1466e81" providerId="ADAL" clId="{F665392C-EF57-4B88-B001-588772E89058}" dt="2024-01-06T00:01:28.449" v="515" actId="20577"/>
        <pc:sldMkLst>
          <pc:docMk/>
          <pc:sldMk cId="4130039264" sldId="338"/>
        </pc:sldMkLst>
        <pc:spChg chg="mod">
          <ac:chgData name="Simon Bramwell" userId="bca58ee0-e8a9-4cba-a1a5-7dc7b1466e81" providerId="ADAL" clId="{F665392C-EF57-4B88-B001-588772E89058}" dt="2024-01-06T00:01:28.449" v="515" actId="20577"/>
          <ac:spMkLst>
            <pc:docMk/>
            <pc:sldMk cId="4130039264" sldId="338"/>
            <ac:spMk id="2" creationId="{81CE1561-B479-DD97-1CC0-70B2A2DAC479}"/>
          </ac:spMkLst>
        </pc:spChg>
      </pc:sldChg>
      <pc:sldChg chg="addSp delSp modSp add mod">
        <pc:chgData name="Simon Bramwell" userId="bca58ee0-e8a9-4cba-a1a5-7dc7b1466e81" providerId="ADAL" clId="{F665392C-EF57-4B88-B001-588772E89058}" dt="2024-01-06T00:06:48.272" v="650" actId="22"/>
        <pc:sldMkLst>
          <pc:docMk/>
          <pc:sldMk cId="813555762" sldId="339"/>
        </pc:sldMkLst>
        <pc:spChg chg="mod">
          <ac:chgData name="Simon Bramwell" userId="bca58ee0-e8a9-4cba-a1a5-7dc7b1466e81" providerId="ADAL" clId="{F665392C-EF57-4B88-B001-588772E89058}" dt="2024-01-06T00:05:46.565" v="648" actId="114"/>
          <ac:spMkLst>
            <pc:docMk/>
            <pc:sldMk cId="813555762" sldId="339"/>
            <ac:spMk id="2" creationId="{81CE1561-B479-DD97-1CC0-70B2A2DAC479}"/>
          </ac:spMkLst>
        </pc:spChg>
        <pc:spChg chg="add del">
          <ac:chgData name="Simon Bramwell" userId="bca58ee0-e8a9-4cba-a1a5-7dc7b1466e81" providerId="ADAL" clId="{F665392C-EF57-4B88-B001-588772E89058}" dt="2024-01-06T00:06:48.272" v="650" actId="22"/>
          <ac:spMkLst>
            <pc:docMk/>
            <pc:sldMk cId="813555762" sldId="339"/>
            <ac:spMk id="5" creationId="{13DEA3C4-EE27-5E94-2F9B-523ECA3510B6}"/>
          </ac:spMkLst>
        </pc:spChg>
      </pc:sldChg>
      <pc:sldChg chg="modSp add mod">
        <pc:chgData name="Simon Bramwell" userId="bca58ee0-e8a9-4cba-a1a5-7dc7b1466e81" providerId="ADAL" clId="{F665392C-EF57-4B88-B001-588772E89058}" dt="2024-01-06T00:09:20.377" v="670" actId="403"/>
        <pc:sldMkLst>
          <pc:docMk/>
          <pc:sldMk cId="380615544" sldId="340"/>
        </pc:sldMkLst>
        <pc:spChg chg="mod">
          <ac:chgData name="Simon Bramwell" userId="bca58ee0-e8a9-4cba-a1a5-7dc7b1466e81" providerId="ADAL" clId="{F665392C-EF57-4B88-B001-588772E89058}" dt="2024-01-06T00:09:20.377" v="670" actId="403"/>
          <ac:spMkLst>
            <pc:docMk/>
            <pc:sldMk cId="380615544" sldId="340"/>
            <ac:spMk id="2" creationId="{81CE1561-B479-DD97-1CC0-70B2A2DAC479}"/>
          </ac:spMkLst>
        </pc:spChg>
      </pc:sldChg>
      <pc:sldChg chg="modSp add mod">
        <pc:chgData name="Simon Bramwell" userId="bca58ee0-e8a9-4cba-a1a5-7dc7b1466e81" providerId="ADAL" clId="{F665392C-EF57-4B88-B001-588772E89058}" dt="2024-01-06T23:18:17.801" v="715" actId="404"/>
        <pc:sldMkLst>
          <pc:docMk/>
          <pc:sldMk cId="3597681394" sldId="341"/>
        </pc:sldMkLst>
        <pc:spChg chg="mod">
          <ac:chgData name="Simon Bramwell" userId="bca58ee0-e8a9-4cba-a1a5-7dc7b1466e81" providerId="ADAL" clId="{F665392C-EF57-4B88-B001-588772E89058}" dt="2024-01-06T23:18:17.801" v="715" actId="404"/>
          <ac:spMkLst>
            <pc:docMk/>
            <pc:sldMk cId="3597681394" sldId="341"/>
            <ac:spMk id="2" creationId="{81CE1561-B479-DD97-1CC0-70B2A2DAC4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21731-CAF8-3A44-8D13-8D5E34AD11B2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862A7-D1E4-324B-AB60-E666E4439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0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6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5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2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2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ED93E4C-CB24-2C4D-9F74-B5AFE5A401A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B343C38-FE17-1D45-8E0A-FA7EB4378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ise and Worship Background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4BBE2-A5D3-BB25-E4C7-144E5FC93062}"/>
              </a:ext>
            </a:extLst>
          </p:cNvPr>
          <p:cNvSpPr txBox="1"/>
          <p:nvPr/>
        </p:nvSpPr>
        <p:spPr>
          <a:xfrm>
            <a:off x="6616558" y="565079"/>
            <a:ext cx="52603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Welcome and</a:t>
            </a:r>
          </a:p>
          <a:p>
            <a:r>
              <a:rPr lang="en-US" sz="8800" dirty="0">
                <a:solidFill>
                  <a:schemeClr val="bg1"/>
                </a:solidFill>
              </a:rPr>
              <a:t>Happy New Year!</a:t>
            </a:r>
            <a:endParaRPr lang="en-GB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6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3 C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8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1561-B479-DD97-1CC0-70B2A2DAC479}"/>
              </a:ext>
            </a:extLst>
          </p:cNvPr>
          <p:cNvSpPr txBox="1"/>
          <p:nvPr/>
        </p:nvSpPr>
        <p:spPr>
          <a:xfrm>
            <a:off x="1267326" y="474345"/>
            <a:ext cx="96413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 Sharing church…</a:t>
            </a:r>
          </a:p>
          <a:p>
            <a:pPr algn="ctr"/>
            <a:endParaRPr lang="en-GB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5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3 C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8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1561-B479-DD97-1CC0-70B2A2DAC479}"/>
              </a:ext>
            </a:extLst>
          </p:cNvPr>
          <p:cNvSpPr txBox="1"/>
          <p:nvPr/>
        </p:nvSpPr>
        <p:spPr>
          <a:xfrm>
            <a:off x="1267326" y="474345"/>
            <a:ext cx="96413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 Growing church…</a:t>
            </a:r>
          </a:p>
          <a:p>
            <a:pPr algn="ctr"/>
            <a:endParaRPr lang="en-GB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3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3 C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8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1561-B479-DD97-1CC0-70B2A2DAC479}"/>
              </a:ext>
            </a:extLst>
          </p:cNvPr>
          <p:cNvSpPr txBox="1"/>
          <p:nvPr/>
        </p:nvSpPr>
        <p:spPr>
          <a:xfrm>
            <a:off x="1267326" y="474345"/>
            <a:ext cx="96413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John 13:34-35…</a:t>
            </a:r>
          </a:p>
          <a:p>
            <a:pPr algn="ctr"/>
            <a:endParaRPr lang="en-GB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‘A new command I give you: </a:t>
            </a:r>
            <a:r>
              <a:rPr lang="en-GB" sz="4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another. 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I have </a:t>
            </a:r>
            <a:r>
              <a:rPr lang="en-GB" sz="4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loved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so you must </a:t>
            </a:r>
            <a:r>
              <a:rPr lang="en-GB" sz="4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another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By this 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will know that you are my disciples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if you </a:t>
            </a:r>
            <a:r>
              <a:rPr lang="en-GB" sz="4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another.’</a:t>
            </a:r>
            <a:endParaRPr lang="en-GB" sz="13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5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3 C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8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1561-B479-DD97-1CC0-70B2A2DAC479}"/>
              </a:ext>
            </a:extLst>
          </p:cNvPr>
          <p:cNvSpPr txBox="1"/>
          <p:nvPr/>
        </p:nvSpPr>
        <p:spPr>
          <a:xfrm>
            <a:off x="1267326" y="474345"/>
            <a:ext cx="964130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John 13:34-35…</a:t>
            </a:r>
          </a:p>
          <a:p>
            <a:pPr algn="ctr"/>
            <a:endParaRPr lang="en-GB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‘A new command I give you: </a:t>
            </a:r>
            <a:r>
              <a:rPr lang="en-GB" sz="4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another. 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I have </a:t>
            </a:r>
            <a:r>
              <a:rPr lang="en-GB" sz="4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loved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so you must </a:t>
            </a:r>
            <a:r>
              <a:rPr lang="en-GB" sz="4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another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By this 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will know that you are my disciples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8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</a:t>
            </a:r>
            <a:r>
              <a:rPr lang="en-GB" sz="4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another.’</a:t>
            </a:r>
            <a:endParaRPr lang="en-GB" sz="13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3 C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8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1561-B479-DD97-1CC0-70B2A2DAC479}"/>
              </a:ext>
            </a:extLst>
          </p:cNvPr>
          <p:cNvSpPr txBox="1"/>
          <p:nvPr/>
        </p:nvSpPr>
        <p:spPr>
          <a:xfrm>
            <a:off x="1275347" y="0"/>
            <a:ext cx="964130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Welcoming, Encouraging, Being</a:t>
            </a: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Sharing, Growing</a:t>
            </a:r>
          </a:p>
          <a:p>
            <a:pPr algn="ct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‘A new command I give you: </a:t>
            </a:r>
            <a:r>
              <a:rPr lang="en-GB" sz="4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another. 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I have </a:t>
            </a:r>
            <a:r>
              <a:rPr lang="en-GB" sz="4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loved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so you must </a:t>
            </a:r>
            <a:r>
              <a:rPr lang="en-GB" sz="4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another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By this </a:t>
            </a:r>
            <a:r>
              <a:rPr lang="en-GB" sz="4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will know that you are my disciples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if you </a:t>
            </a:r>
            <a:r>
              <a:rPr lang="en-GB" sz="4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GB" sz="4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another.’</a:t>
            </a:r>
            <a:endParaRPr lang="en-GB" sz="1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8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ise and Worship Background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FAFDB5-D2AC-DAF0-A5E9-DA3BD1D6D1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8512" y="10"/>
            <a:ext cx="9894014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14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ise and Worship Background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4BBE2-A5D3-BB25-E4C7-144E5FC93062}"/>
              </a:ext>
            </a:extLst>
          </p:cNvPr>
          <p:cNvSpPr txBox="1"/>
          <p:nvPr/>
        </p:nvSpPr>
        <p:spPr>
          <a:xfrm>
            <a:off x="6503542" y="205484"/>
            <a:ext cx="55069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kern="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3 </a:t>
            </a:r>
            <a:r>
              <a:rPr lang="en-GB" sz="4000" b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Praise be to the God and Father of our Lord Jesus Christ! In his great mercy he has given us new birth into a living hope through the resurrection of Jesus Christ from the dead, </a:t>
            </a:r>
            <a:r>
              <a:rPr lang="en-GB" sz="4000" b="1" kern="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4 </a:t>
            </a:r>
            <a:r>
              <a:rPr lang="en-GB" sz="4000" b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and into an inheritance that can never perish, spoil or fade.</a:t>
            </a:r>
            <a:endParaRPr lang="en-GB" sz="2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7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3 C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8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1561-B479-DD97-1CC0-70B2A2DAC479}"/>
              </a:ext>
            </a:extLst>
          </p:cNvPr>
          <p:cNvSpPr txBox="1"/>
          <p:nvPr/>
        </p:nvSpPr>
        <p:spPr>
          <a:xfrm>
            <a:off x="2332234" y="760288"/>
            <a:ext cx="740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New Year Message 2024</a:t>
            </a:r>
            <a:endParaRPr lang="en-GB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1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3 C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8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1561-B479-DD97-1CC0-70B2A2DAC479}"/>
              </a:ext>
            </a:extLst>
          </p:cNvPr>
          <p:cNvSpPr txBox="1"/>
          <p:nvPr/>
        </p:nvSpPr>
        <p:spPr>
          <a:xfrm>
            <a:off x="1267326" y="474345"/>
            <a:ext cx="96413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Five words for us for 2024…</a:t>
            </a:r>
          </a:p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Welcoming</a:t>
            </a: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Encouraging</a:t>
            </a: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Growing</a:t>
            </a:r>
            <a:endParaRPr lang="en-GB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3 C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8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1561-B479-DD97-1CC0-70B2A2DAC479}"/>
              </a:ext>
            </a:extLst>
          </p:cNvPr>
          <p:cNvSpPr txBox="1"/>
          <p:nvPr/>
        </p:nvSpPr>
        <p:spPr>
          <a:xfrm>
            <a:off x="1267326" y="474345"/>
            <a:ext cx="96413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 Welcoming church…</a:t>
            </a:r>
          </a:p>
          <a:p>
            <a:pPr algn="ctr"/>
            <a:endParaRPr lang="en-GB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7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3 C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8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1561-B479-DD97-1CC0-70B2A2DAC479}"/>
              </a:ext>
            </a:extLst>
          </p:cNvPr>
          <p:cNvSpPr txBox="1"/>
          <p:nvPr/>
        </p:nvSpPr>
        <p:spPr>
          <a:xfrm>
            <a:off x="1267326" y="474345"/>
            <a:ext cx="96413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 Welcoming church…</a:t>
            </a:r>
          </a:p>
          <a:p>
            <a:pPr algn="ctr"/>
            <a:endParaRPr lang="en-GB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erson hugging a person&#10;&#10;Description automatically generated">
            <a:extLst>
              <a:ext uri="{FF2B5EF4-FFF2-40B4-BE49-F238E27FC236}">
                <a16:creationId xmlns:a16="http://schemas.microsoft.com/office/drawing/2014/main" id="{6131F44D-1E25-DDD2-DCC3-27D5A011E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489" y="0"/>
            <a:ext cx="6482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2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3 C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8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1561-B479-DD97-1CC0-70B2A2DAC479}"/>
              </a:ext>
            </a:extLst>
          </p:cNvPr>
          <p:cNvSpPr txBox="1"/>
          <p:nvPr/>
        </p:nvSpPr>
        <p:spPr>
          <a:xfrm>
            <a:off x="1267326" y="474345"/>
            <a:ext cx="96413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An Encouraging church…</a:t>
            </a:r>
          </a:p>
          <a:p>
            <a:pPr algn="ctr"/>
            <a:endParaRPr lang="en-GB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8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3 Cros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8" b="86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E1561-B479-DD97-1CC0-70B2A2DAC479}"/>
              </a:ext>
            </a:extLst>
          </p:cNvPr>
          <p:cNvSpPr txBox="1"/>
          <p:nvPr/>
        </p:nvSpPr>
        <p:spPr>
          <a:xfrm>
            <a:off x="1267326" y="474345"/>
            <a:ext cx="96413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 Being church…</a:t>
            </a:r>
          </a:p>
          <a:p>
            <a:pPr algn="ctr"/>
            <a:endParaRPr lang="en-GB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9949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1247</TotalTime>
  <Words>238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Pozzo</dc:creator>
  <cp:lastModifiedBy>Robert Bishop</cp:lastModifiedBy>
  <cp:revision>275</cp:revision>
  <dcterms:created xsi:type="dcterms:W3CDTF">2020-05-28T06:39:30Z</dcterms:created>
  <dcterms:modified xsi:type="dcterms:W3CDTF">2024-01-07T16:47:39Z</dcterms:modified>
</cp:coreProperties>
</file>