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778" y="2402221"/>
            <a:ext cx="4842344" cy="2711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1" y="2353795"/>
            <a:ext cx="4506398" cy="280856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1995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902225" y="5390985"/>
            <a:ext cx="2832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Oslo Accords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149605" y="5390985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/>
              <a:t>Yigal</a:t>
            </a:r>
            <a:r>
              <a:rPr lang="en-GB" sz="3200" dirty="0" smtClean="0"/>
              <a:t> Amir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0393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Violent zeal – Phinehas (Numbers 25)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94" y="1462090"/>
            <a:ext cx="5534107" cy="50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4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blinding light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6" r="1086"/>
          <a:stretch/>
        </p:blipFill>
        <p:spPr>
          <a:xfrm>
            <a:off x="3247485" y="1407380"/>
            <a:ext cx="6502674" cy="520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1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heavenly voice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“Saul, Saul, why are you persecuting </a:t>
            </a:r>
            <a:r>
              <a:rPr lang="en-GB" sz="3600" b="1" u="sng" dirty="0" smtClean="0"/>
              <a:t>me</a:t>
            </a:r>
            <a:r>
              <a:rPr lang="en-GB" sz="3600" dirty="0" smtClean="0"/>
              <a:t>?”</a:t>
            </a:r>
          </a:p>
          <a:p>
            <a:endParaRPr lang="en-GB" sz="3600" dirty="0"/>
          </a:p>
          <a:p>
            <a:r>
              <a:rPr lang="en-GB" sz="3600" dirty="0" smtClean="0"/>
              <a:t>Paul’s Temple and Body images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83845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ultimate failure of zeal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Zealot v. the risen Christ</a:t>
            </a:r>
          </a:p>
          <a:p>
            <a:endParaRPr lang="en-GB" sz="3600" dirty="0" smtClean="0"/>
          </a:p>
          <a:p>
            <a:r>
              <a:rPr lang="en-GB" sz="3600" dirty="0" smtClean="0"/>
              <a:t>Paul: Faith in Christ must be the hallmark of Jesus’ followers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0312355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</TotalTime>
  <Words>60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Wisp</vt:lpstr>
      <vt:lpstr>1995</vt:lpstr>
      <vt:lpstr>Violent zeal – Phinehas (Numbers 25)</vt:lpstr>
      <vt:lpstr>The blinding light</vt:lpstr>
      <vt:lpstr>The heavenly voice</vt:lpstr>
      <vt:lpstr>The ultimate failure of zeal</vt:lpstr>
    </vt:vector>
  </TitlesOfParts>
  <Company>The Brattle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 on the Damascus Road</dc:title>
  <dc:creator>Caldwell, Richard</dc:creator>
  <cp:lastModifiedBy>Caldwell, Richard</cp:lastModifiedBy>
  <cp:revision>3</cp:revision>
  <dcterms:created xsi:type="dcterms:W3CDTF">2024-01-27T09:28:22Z</dcterms:created>
  <dcterms:modified xsi:type="dcterms:W3CDTF">2024-01-27T09:50:54Z</dcterms:modified>
</cp:coreProperties>
</file>