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1" r:id="rId7"/>
    <p:sldId id="263" r:id="rId8"/>
    <p:sldId id="259" r:id="rId9"/>
    <p:sldId id="264" r:id="rId10"/>
    <p:sldId id="265" r:id="rId11"/>
    <p:sldId id="271" r:id="rId12"/>
    <p:sldId id="275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46610" autoAdjust="0"/>
  </p:normalViewPr>
  <p:slideViewPr>
    <p:cSldViewPr snapToGrid="0">
      <p:cViewPr varScale="1">
        <p:scale>
          <a:sx n="51" d="100"/>
          <a:sy n="51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945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Barr" userId="5d6d923ab6918911" providerId="LiveId" clId="{7ED112A2-8B96-4CDF-8284-5D3447B33EE2}"/>
    <pc:docChg chg="modSld">
      <pc:chgData name="Steven Barr" userId="5d6d923ab6918911" providerId="LiveId" clId="{7ED112A2-8B96-4CDF-8284-5D3447B33EE2}" dt="2024-02-17T21:42:04.064" v="9" actId="6549"/>
      <pc:docMkLst>
        <pc:docMk/>
      </pc:docMkLst>
      <pc:sldChg chg="modNotesTx">
        <pc:chgData name="Steven Barr" userId="5d6d923ab6918911" providerId="LiveId" clId="{7ED112A2-8B96-4CDF-8284-5D3447B33EE2}" dt="2024-02-17T21:41:25.982" v="0" actId="6549"/>
        <pc:sldMkLst>
          <pc:docMk/>
          <pc:sldMk cId="331673199" sldId="256"/>
        </pc:sldMkLst>
      </pc:sldChg>
      <pc:sldChg chg="modNotesTx">
        <pc:chgData name="Steven Barr" userId="5d6d923ab6918911" providerId="LiveId" clId="{7ED112A2-8B96-4CDF-8284-5D3447B33EE2}" dt="2024-02-17T21:41:30.667" v="1" actId="6549"/>
        <pc:sldMkLst>
          <pc:docMk/>
          <pc:sldMk cId="2337812099" sldId="258"/>
        </pc:sldMkLst>
      </pc:sldChg>
      <pc:sldChg chg="modNotesTx">
        <pc:chgData name="Steven Barr" userId="5d6d923ab6918911" providerId="LiveId" clId="{7ED112A2-8B96-4CDF-8284-5D3447B33EE2}" dt="2024-02-17T21:41:44.461" v="4" actId="6549"/>
        <pc:sldMkLst>
          <pc:docMk/>
          <pc:sldMk cId="1614308375" sldId="259"/>
        </pc:sldMkLst>
      </pc:sldChg>
      <pc:sldChg chg="modNotesTx">
        <pc:chgData name="Steven Barr" userId="5d6d923ab6918911" providerId="LiveId" clId="{7ED112A2-8B96-4CDF-8284-5D3447B33EE2}" dt="2024-02-17T21:41:35.503" v="2" actId="6549"/>
        <pc:sldMkLst>
          <pc:docMk/>
          <pc:sldMk cId="1218571205" sldId="261"/>
        </pc:sldMkLst>
      </pc:sldChg>
      <pc:sldChg chg="modNotesTx">
        <pc:chgData name="Steven Barr" userId="5d6d923ab6918911" providerId="LiveId" clId="{7ED112A2-8B96-4CDF-8284-5D3447B33EE2}" dt="2024-02-17T21:41:39.952" v="3" actId="6549"/>
        <pc:sldMkLst>
          <pc:docMk/>
          <pc:sldMk cId="3498496933" sldId="263"/>
        </pc:sldMkLst>
      </pc:sldChg>
      <pc:sldChg chg="modNotesTx">
        <pc:chgData name="Steven Barr" userId="5d6d923ab6918911" providerId="LiveId" clId="{7ED112A2-8B96-4CDF-8284-5D3447B33EE2}" dt="2024-02-17T21:41:48.636" v="5" actId="6549"/>
        <pc:sldMkLst>
          <pc:docMk/>
          <pc:sldMk cId="2568656685" sldId="264"/>
        </pc:sldMkLst>
      </pc:sldChg>
      <pc:sldChg chg="modNotesTx">
        <pc:chgData name="Steven Barr" userId="5d6d923ab6918911" providerId="LiveId" clId="{7ED112A2-8B96-4CDF-8284-5D3447B33EE2}" dt="2024-02-17T21:41:52.982" v="6" actId="6549"/>
        <pc:sldMkLst>
          <pc:docMk/>
          <pc:sldMk cId="2354722575" sldId="265"/>
        </pc:sldMkLst>
      </pc:sldChg>
      <pc:sldChg chg="modNotesTx">
        <pc:chgData name="Steven Barr" userId="5d6d923ab6918911" providerId="LiveId" clId="{7ED112A2-8B96-4CDF-8284-5D3447B33EE2}" dt="2024-02-17T21:42:04.064" v="9" actId="6549"/>
        <pc:sldMkLst>
          <pc:docMk/>
          <pc:sldMk cId="3222748673" sldId="269"/>
        </pc:sldMkLst>
      </pc:sldChg>
      <pc:sldChg chg="modNotesTx">
        <pc:chgData name="Steven Barr" userId="5d6d923ab6918911" providerId="LiveId" clId="{7ED112A2-8B96-4CDF-8284-5D3447B33EE2}" dt="2024-02-17T21:41:57.174" v="7" actId="6549"/>
        <pc:sldMkLst>
          <pc:docMk/>
          <pc:sldMk cId="1196438668" sldId="271"/>
        </pc:sldMkLst>
      </pc:sldChg>
      <pc:sldChg chg="modNotesTx">
        <pc:chgData name="Steven Barr" userId="5d6d923ab6918911" providerId="LiveId" clId="{7ED112A2-8B96-4CDF-8284-5D3447B33EE2}" dt="2024-02-17T21:42:00.863" v="8" actId="6549"/>
        <pc:sldMkLst>
          <pc:docMk/>
          <pc:sldMk cId="158779405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B1C4-8F72-423B-9A4E-EE360907F0EE}" type="datetimeFigureOut">
              <a:rPr lang="en-GB" smtClean="0"/>
              <a:t>17/02/2024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69F68-F180-4FD5-B7F7-58F9301899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5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4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05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3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7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93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6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43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69F68-F180-4FD5-B7F7-58F9301899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6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BCD28-D533-217D-9581-CA589C2DE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5D1D5-D8BA-0C6C-1CAE-6523409B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D7E06-BDA9-BF5C-AF19-6647D63B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4F7C-E989-474F-8EB6-CA9016D4D1FF}" type="datetime1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CB69F-5DDE-4764-017F-999D3552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ECC1E-3A1D-B29B-2D72-3B6CA94B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3CD8012-6601-409F-8C0D-76A5659627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28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419A-E98A-1D85-0F5C-E89B80A6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BD65D-8B10-A22D-096B-1A2AD00D6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35BD8-B0C4-89AE-2931-74D787CE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7B0E-94DE-4E06-8DF4-13C85782B198}" type="datetime1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1CC86-3F1C-86A5-8700-4F8A11F5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452A-79F1-0093-AC6B-2E6A6AC6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5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064F45-6804-0D17-0BBF-698C840DA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55152-02F2-62B5-94C8-7F6F5FD8F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D2E92-3ADF-6A12-6942-F3B484B3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E3F6-822E-4210-A869-99851BE7BEFD}" type="datetime1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CE38C-835E-AD61-CE78-C47E1282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C53AC-9566-F476-3F3D-696C220C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8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018E-C836-1757-23EC-3829680C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6734-34A7-F0CC-3495-A3D64FA65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99020-4A94-EAD9-0B36-A3458E31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6878-E8F4-41F3-92C8-A8CB93A0979C}" type="datetime1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8DE11-FDFB-6C5D-6E90-2E154B57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2FBD-C27C-975F-8058-EC2FA60D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1E51-58A0-585D-79FF-0B6E22D8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331AE-7FF8-EE61-39F3-CE7674D6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55BE7-9094-4862-7BAD-CE9237E21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6684-E515-4C0F-BB2A-363E6FA19D23}" type="datetime1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CEF9-539C-77B0-DD9B-F9668206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23CDF-5D15-289E-FC2C-33D8B995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1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F92D-5DE3-661F-5349-8801C355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098F-0116-C5A2-0C8F-A2855CD46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923690"/>
            <a:ext cx="5597106" cy="4432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3CE4C-9764-A2CE-340A-3F5946551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3691"/>
            <a:ext cx="5597106" cy="44326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CEA49-9697-8E66-58FA-6FAFA566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4E5A-F039-460C-AE9F-908F32DC59A8}" type="datetime1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8160B-4A28-B1C4-BE90-2BD44F86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E4B25-9E0B-BE7C-6A9D-9D1871E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18BE-5783-58B8-24E9-C33C09D9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31000-E98E-EEEA-533A-94D234DA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FD768-88FB-9D36-8DE0-9B787ED64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D08B1-3940-FCF2-FD78-2BF0E9736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E72A2-48C0-1B8C-A569-FE241CEA3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24430-8DC9-D33F-51F0-5336A5A0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B632-6B51-43BC-8DEA-C525AD105F01}" type="datetime1">
              <a:rPr lang="en-GB" smtClean="0"/>
              <a:t>17/02/2024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216BDA-DE3B-86B3-8594-F838FE0D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7E47C-9570-63A2-6C2A-6C786574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478E-F5BD-BC25-E7B4-ABC5CCDE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08A6B-E6C0-04C5-6D88-6232FC92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B9CE-C23C-4AAE-8D4F-8E03E5391246}" type="datetime1">
              <a:rPr lang="en-GB" smtClean="0"/>
              <a:t>17/02/2024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52FD8-3DDA-DF4C-3E6D-2BB681E1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7EFED-CFAC-06B5-12E9-D4E23544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40439-C6F7-2229-70ED-44AC611A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D717-798D-4CB4-AC4F-9F0190E6A711}" type="datetime1">
              <a:rPr lang="en-GB" smtClean="0"/>
              <a:t>17/02/2024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592F1-F477-6B04-A821-C2065640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AD6B7-E398-34DE-2DDF-9C0BF76E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F814-37B8-94EC-35AC-61BBB31C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A68B-0D74-9B58-CC01-C7C6119D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25825-7ED7-39CC-3A70-473836BC1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FD439-1DDD-5678-DBD1-B0C50AF3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42BC-C6C0-4E9C-B91D-80293621AEC3}" type="datetime1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42392-D382-552A-A836-192048D5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A5CF4-6D91-008E-6D5A-8BD8655E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523B-4823-0C25-DD6E-DCA0C3E9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486CC-9341-CAE5-CA89-559E34998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863DA-EC17-9E0D-8261-62639EDAD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C6D48-E798-C249-2C0F-159C84BD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7348-C505-4C41-A803-901D7881ABB5}" type="datetime1">
              <a:rPr lang="en-GB" smtClean="0"/>
              <a:t>17/02/2024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EBDC4-2EA0-783A-5CD0-50D30E5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490BA-60EA-FF9E-8001-1DDB99B1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3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7A8B02-9F1F-CC85-BFF8-D503A1E628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7761"/>
          <a:stretch/>
        </p:blipFill>
        <p:spPr>
          <a:xfrm>
            <a:off x="0" y="0"/>
            <a:ext cx="12192000" cy="68249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D6D818-77EF-9903-35DF-349B309F892D}"/>
              </a:ext>
            </a:extLst>
          </p:cNvPr>
          <p:cNvSpPr/>
          <p:nvPr userDrawn="1"/>
        </p:nvSpPr>
        <p:spPr>
          <a:xfrm>
            <a:off x="422694" y="603849"/>
            <a:ext cx="11369615" cy="5752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938C8-2700-C8DF-BE78-EFED973F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603849"/>
            <a:ext cx="11369615" cy="1217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C2F95-55A8-BD67-428E-5926D16A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94" y="1958195"/>
            <a:ext cx="11369615" cy="4398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51C24-7326-F342-48E8-A107FBE38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5019-5E9C-46FB-AE05-F663706B0ABB}" type="datetime1">
              <a:rPr lang="en-GB" smtClean="0"/>
              <a:t>17/02/2024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95D57-384A-0A06-8690-B684A0C88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9C680-B58E-CBB8-D215-63710A45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9715" y="64598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C3CD8012-6601-409F-8C0D-76A5659627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9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llwavingflags.blogspot.com/2018/07/all-country-flags-in-world-one-imag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BAA8-C506-DE5E-6702-A3865E25D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2500"/>
            <a:ext cx="9144000" cy="3143250"/>
          </a:xfrm>
        </p:spPr>
        <p:txBody>
          <a:bodyPr>
            <a:normAutofit fontScale="90000"/>
          </a:bodyPr>
          <a:lstStyle/>
          <a:p>
            <a:r>
              <a:rPr lang="en-GB" dirty="0"/>
              <a:t>Partnering in God’s Mission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Peter and Cornelius</a:t>
            </a:r>
            <a:br>
              <a:rPr lang="en-GB" dirty="0"/>
            </a:br>
            <a:r>
              <a:rPr lang="en-GB" dirty="0"/>
              <a:t>- a surprising vision?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F1B60-3ED7-25BA-C3CC-3583BB203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2450"/>
            <a:ext cx="9144000" cy="895350"/>
          </a:xfrm>
        </p:spPr>
        <p:txBody>
          <a:bodyPr/>
          <a:lstStyle/>
          <a:p>
            <a:r>
              <a:rPr lang="en-GB" dirty="0"/>
              <a:t>Acts 10:1-35</a:t>
            </a:r>
          </a:p>
          <a:p>
            <a:r>
              <a:rPr lang="en-GB" dirty="0"/>
              <a:t>NMBC 18</a:t>
            </a:r>
            <a:r>
              <a:rPr lang="en-GB" baseline="30000" dirty="0"/>
              <a:t>th</a:t>
            </a:r>
            <a:r>
              <a:rPr lang="en-GB" dirty="0"/>
              <a:t> February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4A4B1-A052-70B7-39BE-3CA6FCE3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3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7B6AE-B593-3458-9147-AE721AF26E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23 and some of the brothers from Joppa accompanied Peter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CD1EF-9A44-E85D-4FAD-6E0246F38D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45 And the believers from among the circumcised who had come with Peter were amazed, because </a:t>
            </a:r>
            <a:r>
              <a:rPr lang="en-GB" b="1" dirty="0">
                <a:solidFill>
                  <a:schemeClr val="accent6"/>
                </a:solidFill>
              </a:rPr>
              <a:t>the gift of the Holy Spirit was poured out even on the Gentiles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3B8C1F-B9DA-D458-639B-002CFD15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AMAZING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FF5E0A-FDFF-D047-E0B6-E93F4AD2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4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1DF5-169F-CC99-E37D-4AA2CDA7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WE SURPRISED ENOUGH </a:t>
            </a:r>
            <a:br>
              <a:rPr lang="en-GB" dirty="0"/>
            </a:br>
            <a:r>
              <a:rPr lang="en-GB" dirty="0"/>
              <a:t>TO BE PART OF GOD’S MISSION?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D76D-5134-4EF3-B315-A78E044C8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How can we be Jesus’ witnesses to the end of the earth?</a:t>
            </a:r>
          </a:p>
          <a:p>
            <a:pPr lvl="2"/>
            <a:r>
              <a:rPr lang="en-GB" dirty="0">
                <a:solidFill>
                  <a:srgbClr val="7030A0"/>
                </a:solidFill>
              </a:rPr>
              <a:t>in New Malden</a:t>
            </a:r>
          </a:p>
          <a:p>
            <a:pPr lvl="2"/>
            <a:r>
              <a:rPr lang="en-GB" dirty="0">
                <a:solidFill>
                  <a:srgbClr val="7030A0"/>
                </a:solidFill>
              </a:rPr>
              <a:t>to other communities and nations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Are there people we consider to be common or unclean?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Are we truly impartial and inter-national?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251D8-4EC8-C114-F80D-E74F23CD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0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E753-8B3D-9181-DECF-ED1DA545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PARTNERING IN GOD’S MISSION</a:t>
            </a:r>
            <a:br>
              <a:rPr lang="en-GB" dirty="0"/>
            </a:br>
            <a:r>
              <a:rPr lang="en-GB" dirty="0"/>
              <a:t>A SERIES OF SURPRISING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5F2A2-CBBD-813A-0047-F34126D9B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6" y="2076449"/>
            <a:ext cx="10325819" cy="3979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Acts 8:	The Ethiopian and Philip</a:t>
            </a:r>
          </a:p>
          <a:p>
            <a:pPr marL="0" indent="0">
              <a:buNone/>
            </a:pPr>
            <a:r>
              <a:rPr lang="en-GB" dirty="0"/>
              <a:t>Acts 9:	Saul/Paul and Ananias at Damascus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Acts 10: 	Peter and Cornelius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Acts 12: 	Herod and Peter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Acts 12/13: Saul and Barnabas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225F6-206A-EFA1-2015-2D43CEFB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1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E249-9D80-03D2-CD0F-A4DCD5DC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PARTNERING IN GOD’S MISSION</a:t>
            </a:r>
            <a:br>
              <a:rPr lang="en-GB" dirty="0"/>
            </a:br>
            <a:r>
              <a:rPr lang="en-GB" dirty="0"/>
              <a:t>TO THE END OF THE EARTH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8" name="Content Placeholder 7" descr="A group of flags of different countries/regions&#10;&#10;Description automatically generated">
            <a:extLst>
              <a:ext uri="{FF2B5EF4-FFF2-40B4-BE49-F238E27FC236}">
                <a16:creationId xmlns:a16="http://schemas.microsoft.com/office/drawing/2014/main" id="{7472D4F6-953C-E20B-0105-E4C6F56CDA8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9050" y="2463800"/>
            <a:ext cx="7442200" cy="3814763"/>
          </a:xfrm>
        </p:spPr>
      </p:pic>
      <p:sp>
        <p:nvSpPr>
          <p:cNvPr id="14" name="Callout: Bent Line with Accent Bar 13">
            <a:extLst>
              <a:ext uri="{FF2B5EF4-FFF2-40B4-BE49-F238E27FC236}">
                <a16:creationId xmlns:a16="http://schemas.microsoft.com/office/drawing/2014/main" id="{54C7C805-1B7A-FFD3-CEFB-0B6B648F49E4}"/>
              </a:ext>
            </a:extLst>
          </p:cNvPr>
          <p:cNvSpPr/>
          <p:nvPr/>
        </p:nvSpPr>
        <p:spPr>
          <a:xfrm>
            <a:off x="557761" y="3733818"/>
            <a:ext cx="1854438" cy="1533923"/>
          </a:xfrm>
          <a:prstGeom prst="accentCallout2">
            <a:avLst>
              <a:gd name="adj1" fmla="val 28970"/>
              <a:gd name="adj2" fmla="val 103362"/>
              <a:gd name="adj3" fmla="val 29290"/>
              <a:gd name="adj4" fmla="val 277438"/>
              <a:gd name="adj5" fmla="val 19599"/>
              <a:gd name="adj6" fmla="val 281244"/>
            </a:avLst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Jerusalem</a:t>
            </a:r>
          </a:p>
          <a:p>
            <a:pPr algn="ctr"/>
            <a:r>
              <a:rPr lang="en-GB" sz="3200" dirty="0"/>
              <a:t>Judea</a:t>
            </a:r>
          </a:p>
          <a:p>
            <a:pPr algn="ctr"/>
            <a:r>
              <a:rPr lang="en-GB" sz="3200" dirty="0"/>
              <a:t>Samaria</a:t>
            </a:r>
          </a:p>
        </p:txBody>
      </p:sp>
      <p:sp>
        <p:nvSpPr>
          <p:cNvPr id="15" name="Callout: Bent Line with Accent Bar 14">
            <a:extLst>
              <a:ext uri="{FF2B5EF4-FFF2-40B4-BE49-F238E27FC236}">
                <a16:creationId xmlns:a16="http://schemas.microsoft.com/office/drawing/2014/main" id="{8F6F7C33-92A5-2D29-11D9-C018A1F3AAE8}"/>
              </a:ext>
            </a:extLst>
          </p:cNvPr>
          <p:cNvSpPr/>
          <p:nvPr/>
        </p:nvSpPr>
        <p:spPr>
          <a:xfrm>
            <a:off x="8924164" y="5932488"/>
            <a:ext cx="2485973" cy="365125"/>
          </a:xfrm>
          <a:prstGeom prst="accentCallout2">
            <a:avLst>
              <a:gd name="adj1" fmla="val 98501"/>
              <a:gd name="adj2" fmla="val -2096"/>
              <a:gd name="adj3" fmla="val 98583"/>
              <a:gd name="adj4" fmla="val -162715"/>
              <a:gd name="adj5" fmla="val 56379"/>
              <a:gd name="adj6" fmla="val -163058"/>
            </a:avLst>
          </a:prstGeom>
          <a:solidFill>
            <a:schemeClr val="accent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New Malden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D68B9-7FD4-9FC0-61AA-AF0C56F93D7F}"/>
              </a:ext>
            </a:extLst>
          </p:cNvPr>
          <p:cNvSpPr txBox="1"/>
          <p:nvPr/>
        </p:nvSpPr>
        <p:spPr>
          <a:xfrm>
            <a:off x="422694" y="1877110"/>
            <a:ext cx="11346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  <a:latin typeface="+mn-lt"/>
              </a:rPr>
              <a:t>Acts 1:8 .. you will be my witnesses to the end of the earth</a:t>
            </a:r>
            <a:endParaRPr lang="en-GB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E818D-36F0-9113-8A9C-8FF05436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7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18E5-964B-E731-FCAF-CA9C6556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SURPRISING PROBLEMS</a:t>
            </a:r>
            <a:br>
              <a:rPr lang="en-GB" dirty="0"/>
            </a:br>
            <a:r>
              <a:rPr lang="en-GB" dirty="0"/>
              <a:t>						.. GODLY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E9FD-C308-BAA8-3060-720F6C0C67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Acts 10:1-8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	Cornelius’ vision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Acts 10:9-18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	Peter’s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E60E6A-5900-E90C-681C-E137CD7067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Acts 10:19-23</a:t>
            </a:r>
          </a:p>
          <a:p>
            <a:pPr marL="457200" lvl="1" indent="0">
              <a:buNone/>
            </a:pPr>
            <a:r>
              <a:rPr lang="en-GB" sz="3600" dirty="0">
                <a:solidFill>
                  <a:schemeClr val="accent6"/>
                </a:solidFill>
              </a:rPr>
              <a:t>Peter welcomes Cornelius’ men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Acts 10:24-35 + 44-48</a:t>
            </a:r>
          </a:p>
          <a:p>
            <a:pPr marL="457200" lvl="1" indent="0">
              <a:buNone/>
            </a:pPr>
            <a:r>
              <a:rPr lang="en-GB" sz="3600" dirty="0">
                <a:solidFill>
                  <a:schemeClr val="accent6"/>
                </a:solidFill>
              </a:rPr>
              <a:t>Cornelius and his friends and relations hear the gospel and are saved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131AC-0E44-C5D9-05ED-AE351A7B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9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03BC-4988-A788-3E92-982C1833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PETER 		AND		CORNELIUS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3793B-1E16-E690-8E29-3F914915D6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Job: Apostle</a:t>
            </a:r>
          </a:p>
          <a:p>
            <a:pPr marL="0" indent="0">
              <a:buNone/>
            </a:pPr>
            <a:r>
              <a:rPr lang="en-GB" dirty="0"/>
              <a:t>From: Galilee</a:t>
            </a:r>
          </a:p>
          <a:p>
            <a:pPr marL="0" indent="0">
              <a:buNone/>
            </a:pPr>
            <a:r>
              <a:rPr lang="en-GB" dirty="0"/>
              <a:t>Living in: Joppa</a:t>
            </a:r>
          </a:p>
          <a:p>
            <a:pPr marL="0" indent="0">
              <a:buNone/>
            </a:pPr>
            <a:r>
              <a:rPr lang="en-GB" b="1" dirty="0"/>
              <a:t>Upbringing: Jewish</a:t>
            </a:r>
          </a:p>
          <a:p>
            <a:pPr marL="0" indent="0">
              <a:buNone/>
            </a:pPr>
            <a:r>
              <a:rPr lang="en-GB" b="1" dirty="0"/>
              <a:t>Faith: Christian</a:t>
            </a:r>
            <a:endParaRPr lang="en-GB" dirty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Missing: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98854E-A4BE-A426-7B52-CB3CA7647F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Job: Centurion</a:t>
            </a:r>
          </a:p>
          <a:p>
            <a:pPr marL="0" indent="0">
              <a:buNone/>
            </a:pPr>
            <a:r>
              <a:rPr lang="en-GB" dirty="0"/>
              <a:t>From: Italy? Roman</a:t>
            </a:r>
          </a:p>
          <a:p>
            <a:pPr marL="0" indent="0">
              <a:buNone/>
            </a:pPr>
            <a:r>
              <a:rPr lang="en-GB" dirty="0"/>
              <a:t>Living in: Caesarea</a:t>
            </a:r>
          </a:p>
          <a:p>
            <a:pPr marL="0" indent="0">
              <a:buNone/>
            </a:pPr>
            <a:r>
              <a:rPr lang="en-GB" b="1" dirty="0"/>
              <a:t>Upbringing: (Gentile)</a:t>
            </a:r>
          </a:p>
          <a:p>
            <a:pPr marL="0" indent="0">
              <a:buNone/>
            </a:pPr>
            <a:r>
              <a:rPr lang="en-GB" b="1" dirty="0"/>
              <a:t>Faith: devout .. God-fearing .. respected by Jews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Missing: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D1BC1-7CB7-914E-94BE-4918E888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0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1934E-A5A1-093E-E6B2-8E30B966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CORNELIUS’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24C93-A294-D482-356A-38F8DF794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923690"/>
            <a:ext cx="5254206" cy="4432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Acts 10:3-4 Cornelius .. saw clearly in a vision an angel of God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And he stared at the angel in terror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66693-0163-4AA7-8FC2-317272F3F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23689"/>
            <a:ext cx="5673306" cy="4432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Acts 10:5-8 “Now send men to Joppa and bring Peter”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Acts 11:14 Cornelius told Peter that the angel had said “Peter will declare a message by which you and your household </a:t>
            </a:r>
            <a:r>
              <a:rPr lang="en-GB" b="1" dirty="0">
                <a:solidFill>
                  <a:schemeClr val="accent6"/>
                </a:solidFill>
              </a:rPr>
              <a:t>will be saved”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80054-3437-95FF-A5D3-BE816A4D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5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A23C-6CF1-67A6-0909-1EF6ECBE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PETER’S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DA999-7ABB-A1FD-301C-0C6CB85F0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42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Acts 10:13 “Rise, Peter; kill and eat”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14 “Lord  I have never eaten anything common or unclean”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20 “Rise and go with 3 men without hesitation for I have sent them”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3B7E9-B31B-85AA-2558-8B4A37315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3"/>
            <a:ext cx="5675244" cy="442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15 “What God has made clean do not call common”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22 Cornelius a God-fearing man was directed by a holy angel to send for you and to hear what you have to say”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C687C-8860-57A7-E2C8-8CAE28BE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2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8785-6008-2498-FD0A-8441AB1B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PETER OPENS THE DOOR TO GENTILES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37D497-0C3A-DDEB-CBA9-310B10148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2343149"/>
            <a:ext cx="5597106" cy="401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Acts 10:19 The Spirit said to Peter “Go with them without hesitation .. because I have sent them”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22 Cornelius wants to hear what Peter has to say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994BA4-A6D7-9822-66E9-771A73154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3149"/>
            <a:ext cx="5597106" cy="4013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28 “You yourselves know how unlawful it is for a Jew to associate with or to visit anyone of another nation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but God has shown me that I should not call any person common or unclean”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BA3A9-2CBF-6ECA-5462-24B44588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43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D011-082D-14E7-8951-E491DEAD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dirty="0"/>
              <a:t>CORNELIUS AND HIS FRIENDS AND RELATIONS</a:t>
            </a:r>
            <a:br>
              <a:rPr lang="en-GB" dirty="0"/>
            </a:br>
            <a:r>
              <a:rPr lang="en-GB" dirty="0"/>
              <a:t>HEAR THE GOSPEL AND ARE SAVED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1E6B-322A-1B84-7CF3-471B04B11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00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Acts 10:33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“We are all here in the presence of God to hear all you have been commanded by the Lord”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05E6D-D5B5-2279-A42E-494C8A7E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4"/>
            <a:ext cx="6324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43 everyone who believes in Jesus Christ receives forgiveness of sins through his name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44 the Holy Spirit fell on all who heard the word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48 .. baptised in the name of Jesus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10CC4-F359-DB8B-07D8-03B5FA93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8012-6601-409F-8C0D-76A5659627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9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5175FD8E70C4D95BAB179E64E9395" ma:contentTypeVersion="18" ma:contentTypeDescription="Create a new document." ma:contentTypeScope="" ma:versionID="1e71a116a15e89ec53c69d9726a4aba6">
  <xsd:schema xmlns:xsd="http://www.w3.org/2001/XMLSchema" xmlns:xs="http://www.w3.org/2001/XMLSchema" xmlns:p="http://schemas.microsoft.com/office/2006/metadata/properties" xmlns:ns3="272836e2-864d-4af9-bd54-c38afecab14b" xmlns:ns4="64922bce-6a55-4cd8-8802-3c22ff3dd2a6" targetNamespace="http://schemas.microsoft.com/office/2006/metadata/properties" ma:root="true" ma:fieldsID="f5cf33a788ef82e467de5b00158b3468" ns3:_="" ns4:_="">
    <xsd:import namespace="272836e2-864d-4af9-bd54-c38afecab14b"/>
    <xsd:import namespace="64922bce-6a55-4cd8-8802-3c22ff3dd2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836e2-864d-4af9-bd54-c38afecab1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22bce-6a55-4cd8-8802-3c22ff3dd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2836e2-864d-4af9-bd54-c38afecab14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ED0BD7-F5F7-431C-BAC2-8D3DBF074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2836e2-864d-4af9-bd54-c38afecab14b"/>
    <ds:schemaRef ds:uri="64922bce-6a55-4cd8-8802-3c22ff3dd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637348-B12D-47BF-9342-C94F115100D9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64922bce-6a55-4cd8-8802-3c22ff3dd2a6"/>
    <ds:schemaRef ds:uri="272836e2-864d-4af9-bd54-c38afecab14b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024CB3-F657-4CC6-AAF5-056073927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Partnering in God’s Mission  Peter and Cornelius - a surprising vision?</vt:lpstr>
      <vt:lpstr>PARTNERING IN GOD’S MISSION A SERIES OF SURPRISING ACTS</vt:lpstr>
      <vt:lpstr>PARTNERING IN GOD’S MISSION TO THE END OF THE EARTH</vt:lpstr>
      <vt:lpstr>SURPRISING PROBLEMS       .. GODLY SOLUTIONS</vt:lpstr>
      <vt:lpstr> PETER   AND  CORNELIUS</vt:lpstr>
      <vt:lpstr>  CORNELIUS’ VISION</vt:lpstr>
      <vt:lpstr> PETER’S VISION</vt:lpstr>
      <vt:lpstr>PETER OPENS THE DOOR TO GENTILES</vt:lpstr>
      <vt:lpstr>CORNELIUS AND HIS FRIENDS AND RELATIONS HEAR THE GOSPEL AND ARE SAVED</vt:lpstr>
      <vt:lpstr>MORE AMAZING CHANGES</vt:lpstr>
      <vt:lpstr>ARE WE SURPRISED ENOUGH  TO BE PART OF GOD’S MISSION?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in God’s Mission Peter and Cornelius - a surprising vision</dc:title>
  <dc:creator>Steven Barr</dc:creator>
  <cp:lastModifiedBy>Steven Barr</cp:lastModifiedBy>
  <cp:revision>3</cp:revision>
  <dcterms:created xsi:type="dcterms:W3CDTF">2024-02-13T08:48:02Z</dcterms:created>
  <dcterms:modified xsi:type="dcterms:W3CDTF">2024-02-17T21:42:11Z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0x010100D875175FD8E70C4D95BAB179E64E9395</vt:lpwstr>
  </property>
</Properties>
</file>