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  <p:sldId id="263" r:id="rId3"/>
    <p:sldId id="262" r:id="rId4"/>
    <p:sldId id="257" r:id="rId5"/>
    <p:sldId id="264" r:id="rId6"/>
    <p:sldId id="260" r:id="rId7"/>
    <p:sldId id="261" r:id="rId8"/>
    <p:sldId id="273" r:id="rId9"/>
    <p:sldId id="265" r:id="rId10"/>
    <p:sldId id="274" r:id="rId11"/>
    <p:sldId id="266" r:id="rId12"/>
    <p:sldId id="277" r:id="rId13"/>
    <p:sldId id="271" r:id="rId14"/>
    <p:sldId id="276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5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D3AC6-EE84-4FE3-BEC1-72719A8329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8490E2-BC17-4936-A425-D7F2A4BE611C}">
      <dgm:prSet/>
      <dgm:spPr/>
      <dgm:t>
        <a:bodyPr/>
        <a:lstStyle/>
        <a:p>
          <a:r>
            <a:rPr lang="en-US"/>
            <a:t>James is put to death…..</a:t>
          </a:r>
        </a:p>
      </dgm:t>
    </dgm:pt>
    <dgm:pt modelId="{89150CDF-FA43-4146-BF2E-30AAB7235550}" type="parTrans" cxnId="{23A69F4F-4751-4C29-947F-3A3F45C819FE}">
      <dgm:prSet/>
      <dgm:spPr/>
      <dgm:t>
        <a:bodyPr/>
        <a:lstStyle/>
        <a:p>
          <a:endParaRPr lang="en-US"/>
        </a:p>
      </dgm:t>
    </dgm:pt>
    <dgm:pt modelId="{BA79A9D4-EA68-42D2-BDC0-8537AF939CD2}" type="sibTrans" cxnId="{23A69F4F-4751-4C29-947F-3A3F45C819FE}">
      <dgm:prSet/>
      <dgm:spPr/>
      <dgm:t>
        <a:bodyPr/>
        <a:lstStyle/>
        <a:p>
          <a:endParaRPr lang="en-US"/>
        </a:p>
      </dgm:t>
    </dgm:pt>
    <dgm:pt modelId="{132700A8-BBAD-4100-BE99-15797E9A5DB8}">
      <dgm:prSet/>
      <dgm:spPr/>
      <dgm:t>
        <a:bodyPr/>
        <a:lstStyle/>
        <a:p>
          <a:r>
            <a:rPr lang="en-US"/>
            <a:t>While Peter is rescued</a:t>
          </a:r>
        </a:p>
      </dgm:t>
    </dgm:pt>
    <dgm:pt modelId="{F3B276E7-F280-4541-900E-F35F1C1C65AD}" type="parTrans" cxnId="{06B02A27-D809-4950-91E6-D37204C29DED}">
      <dgm:prSet/>
      <dgm:spPr/>
      <dgm:t>
        <a:bodyPr/>
        <a:lstStyle/>
        <a:p>
          <a:endParaRPr lang="en-US"/>
        </a:p>
      </dgm:t>
    </dgm:pt>
    <dgm:pt modelId="{6D8C6574-7B6C-47AC-8B57-FF6F149A0DEA}" type="sibTrans" cxnId="{06B02A27-D809-4950-91E6-D37204C29DED}">
      <dgm:prSet/>
      <dgm:spPr/>
      <dgm:t>
        <a:bodyPr/>
        <a:lstStyle/>
        <a:p>
          <a:endParaRPr lang="en-US"/>
        </a:p>
      </dgm:t>
    </dgm:pt>
    <dgm:pt modelId="{8C8B5B99-2B86-E54D-91FE-AB8BF727A5DE}" type="pres">
      <dgm:prSet presAssocID="{2CDD3AC6-EE84-4FE3-BEC1-72719A832936}" presName="linear" presStyleCnt="0">
        <dgm:presLayoutVars>
          <dgm:animLvl val="lvl"/>
          <dgm:resizeHandles val="exact"/>
        </dgm:presLayoutVars>
      </dgm:prSet>
      <dgm:spPr/>
    </dgm:pt>
    <dgm:pt modelId="{E7D932EC-5D5E-1544-9844-0B36A68ABE68}" type="pres">
      <dgm:prSet presAssocID="{4A8490E2-BC17-4936-A425-D7F2A4BE61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16B3C1-8779-4D47-B3C5-7F63AFC83899}" type="pres">
      <dgm:prSet presAssocID="{BA79A9D4-EA68-42D2-BDC0-8537AF939CD2}" presName="spacer" presStyleCnt="0"/>
      <dgm:spPr/>
    </dgm:pt>
    <dgm:pt modelId="{03BB438C-0660-C343-A157-2801CC8F6236}" type="pres">
      <dgm:prSet presAssocID="{132700A8-BBAD-4100-BE99-15797E9A5DB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75A3F01-0A3A-EF4A-AC7D-C8AC4E2574D0}" type="presOf" srcId="{2CDD3AC6-EE84-4FE3-BEC1-72719A832936}" destId="{8C8B5B99-2B86-E54D-91FE-AB8BF727A5DE}" srcOrd="0" destOrd="0" presId="urn:microsoft.com/office/officeart/2005/8/layout/vList2"/>
    <dgm:cxn modelId="{06B02A27-D809-4950-91E6-D37204C29DED}" srcId="{2CDD3AC6-EE84-4FE3-BEC1-72719A832936}" destId="{132700A8-BBAD-4100-BE99-15797E9A5DB8}" srcOrd="1" destOrd="0" parTransId="{F3B276E7-F280-4541-900E-F35F1C1C65AD}" sibTransId="{6D8C6574-7B6C-47AC-8B57-FF6F149A0DEA}"/>
    <dgm:cxn modelId="{531E5D2C-CBE9-4540-829D-A481B36CA7F1}" type="presOf" srcId="{4A8490E2-BC17-4936-A425-D7F2A4BE611C}" destId="{E7D932EC-5D5E-1544-9844-0B36A68ABE68}" srcOrd="0" destOrd="0" presId="urn:microsoft.com/office/officeart/2005/8/layout/vList2"/>
    <dgm:cxn modelId="{23A69F4F-4751-4C29-947F-3A3F45C819FE}" srcId="{2CDD3AC6-EE84-4FE3-BEC1-72719A832936}" destId="{4A8490E2-BC17-4936-A425-D7F2A4BE611C}" srcOrd="0" destOrd="0" parTransId="{89150CDF-FA43-4146-BF2E-30AAB7235550}" sibTransId="{BA79A9D4-EA68-42D2-BDC0-8537AF939CD2}"/>
    <dgm:cxn modelId="{5499D3FE-0EA9-A94E-ADFB-C348B39E63DC}" type="presOf" srcId="{132700A8-BBAD-4100-BE99-15797E9A5DB8}" destId="{03BB438C-0660-C343-A157-2801CC8F6236}" srcOrd="0" destOrd="0" presId="urn:microsoft.com/office/officeart/2005/8/layout/vList2"/>
    <dgm:cxn modelId="{FABD2FE4-24AF-8546-9E84-83842073EFF4}" type="presParOf" srcId="{8C8B5B99-2B86-E54D-91FE-AB8BF727A5DE}" destId="{E7D932EC-5D5E-1544-9844-0B36A68ABE68}" srcOrd="0" destOrd="0" presId="urn:microsoft.com/office/officeart/2005/8/layout/vList2"/>
    <dgm:cxn modelId="{F0247284-2DFF-BD4F-9910-38725475F8B8}" type="presParOf" srcId="{8C8B5B99-2B86-E54D-91FE-AB8BF727A5DE}" destId="{AF16B3C1-8779-4D47-B3C5-7F63AFC83899}" srcOrd="1" destOrd="0" presId="urn:microsoft.com/office/officeart/2005/8/layout/vList2"/>
    <dgm:cxn modelId="{01E84FF2-295F-364D-9FB3-74EE9309888B}" type="presParOf" srcId="{8C8B5B99-2B86-E54D-91FE-AB8BF727A5DE}" destId="{03BB438C-0660-C343-A157-2801CC8F623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932EC-5D5E-1544-9844-0B36A68ABE68}">
      <dsp:nvSpPr>
        <dsp:cNvPr id="0" name=""/>
        <dsp:cNvSpPr/>
      </dsp:nvSpPr>
      <dsp:spPr>
        <a:xfrm>
          <a:off x="0" y="239033"/>
          <a:ext cx="4683949" cy="24663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James is put to death…..</a:t>
          </a:r>
        </a:p>
      </dsp:txBody>
      <dsp:txXfrm>
        <a:off x="120398" y="359431"/>
        <a:ext cx="4443153" cy="2225563"/>
      </dsp:txXfrm>
    </dsp:sp>
    <dsp:sp modelId="{03BB438C-0660-C343-A157-2801CC8F6236}">
      <dsp:nvSpPr>
        <dsp:cNvPr id="0" name=""/>
        <dsp:cNvSpPr/>
      </dsp:nvSpPr>
      <dsp:spPr>
        <a:xfrm>
          <a:off x="0" y="2883953"/>
          <a:ext cx="4683949" cy="24663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While Peter is rescued</a:t>
          </a:r>
        </a:p>
      </dsp:txBody>
      <dsp:txXfrm>
        <a:off x="120398" y="3004351"/>
        <a:ext cx="4443153" cy="222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0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3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6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1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8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5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6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DCB2-8700-9746-B918-D359E093807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3D55-1F92-DF45-B01E-3FFB47E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3B1B5-123B-1143-8B8B-8FAAF5BAB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1383527"/>
            <a:ext cx="4587868" cy="4175166"/>
          </a:xfrm>
        </p:spPr>
        <p:txBody>
          <a:bodyPr anchor="ctr">
            <a:normAutofit/>
          </a:bodyPr>
          <a:lstStyle/>
          <a:p>
            <a:pPr algn="r"/>
            <a:r>
              <a:rPr lang="en-US" sz="8400"/>
              <a:t>Acts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59C4-C2AA-3F49-B616-2BC96D8D8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0216" y="2573422"/>
            <a:ext cx="2334798" cy="1795378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Peter’s miraculous escape from prison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099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01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4F77A-939A-FE4A-A243-36E49271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2 BUTS!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67D7-8BAD-2142-8C61-545A51D1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360" y="1153572"/>
            <a:ext cx="5179868" cy="5585619"/>
          </a:xfrm>
        </p:spPr>
        <p:txBody>
          <a:bodyPr anchor="ctr">
            <a:normAutofit lnSpcReduction="10000"/>
          </a:bodyPr>
          <a:lstStyle/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Peter was kept in prison, BUT the church was earnestly praying to God for him.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5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Herod … was eaten by worms and died. BUT the word of God continued to spread and flourish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23-24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4324B-A4F9-7847-ACF4-1F251488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Church prayed...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1DB0D-BB54-F44E-A66A-6D7520637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0" y="591344"/>
            <a:ext cx="5470589" cy="558561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Earnestly &amp; persistently</a:t>
            </a:r>
          </a:p>
          <a:p>
            <a:r>
              <a:rPr lang="en-US" sz="4000" dirty="0"/>
              <a:t>Specific</a:t>
            </a:r>
          </a:p>
          <a:p>
            <a:r>
              <a:rPr lang="en-US" sz="4000" dirty="0"/>
              <a:t>Together in community</a:t>
            </a:r>
          </a:p>
          <a:p>
            <a:r>
              <a:rPr lang="en-US" sz="4000" dirty="0"/>
              <a:t>Slow to believe God’s answer!</a:t>
            </a:r>
          </a:p>
        </p:txBody>
      </p:sp>
    </p:spTree>
    <p:extLst>
      <p:ext uri="{BB962C8B-B14F-4D97-AF65-F5344CB8AC3E}">
        <p14:creationId xmlns:p14="http://schemas.microsoft.com/office/powerpoint/2010/main" val="1343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4324B-A4F9-7847-ACF4-1F251488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God answered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1DB0D-BB54-F44E-A66A-6D7520637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Peter’s peace in prison</a:t>
            </a:r>
          </a:p>
          <a:p>
            <a:r>
              <a:rPr lang="en-US" sz="4000" dirty="0"/>
              <a:t>Peter’s rescue</a:t>
            </a:r>
          </a:p>
          <a:p>
            <a:r>
              <a:rPr lang="en-US" sz="4000" dirty="0"/>
              <a:t>Growth of church</a:t>
            </a:r>
          </a:p>
        </p:txBody>
      </p:sp>
    </p:spTree>
    <p:extLst>
      <p:ext uri="{BB962C8B-B14F-4D97-AF65-F5344CB8AC3E}">
        <p14:creationId xmlns:p14="http://schemas.microsoft.com/office/powerpoint/2010/main" val="33379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245327-A1D4-8544-942B-1B0E9FA36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06133"/>
              </p:ext>
            </p:extLst>
          </p:nvPr>
        </p:nvGraphicFramePr>
        <p:xfrm>
          <a:off x="1189513" y="1069466"/>
          <a:ext cx="6764974" cy="471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337">
                  <a:extLst>
                    <a:ext uri="{9D8B030D-6E8A-4147-A177-3AD203B41FA5}">
                      <a16:colId xmlns:a16="http://schemas.microsoft.com/office/drawing/2014/main" val="3350685511"/>
                    </a:ext>
                  </a:extLst>
                </a:gridCol>
                <a:gridCol w="3312637">
                  <a:extLst>
                    <a:ext uri="{9D8B030D-6E8A-4147-A177-3AD203B41FA5}">
                      <a16:colId xmlns:a16="http://schemas.microsoft.com/office/drawing/2014/main" val="906295465"/>
                    </a:ext>
                  </a:extLst>
                </a:gridCol>
              </a:tblGrid>
              <a:tr h="647510">
                <a:tc>
                  <a:txBody>
                    <a:bodyPr/>
                    <a:lstStyle/>
                    <a:p>
                      <a:r>
                        <a:rPr lang="en-US" sz="3300"/>
                        <a:t>What happened</a:t>
                      </a: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Truth it shows</a:t>
                      </a: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1515805786"/>
                  </a:ext>
                </a:extLst>
              </a:tr>
              <a:tr h="1653350">
                <a:tc>
                  <a:txBody>
                    <a:bodyPr/>
                    <a:lstStyle/>
                    <a:p>
                      <a:r>
                        <a:rPr lang="en-US" sz="3300"/>
                        <a:t>Herod- military power – Herod killed by angel</a:t>
                      </a: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God is all powerful</a:t>
                      </a: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2276485758"/>
                  </a:ext>
                </a:extLst>
              </a:tr>
              <a:tr h="1653350">
                <a:tc>
                  <a:txBody>
                    <a:bodyPr/>
                    <a:lstStyle/>
                    <a:p>
                      <a:r>
                        <a:rPr lang="en-US" sz="3300"/>
                        <a:t>Peter in prison – BUT church prayed</a:t>
                      </a: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God listens and intervenes</a:t>
                      </a: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2881514001"/>
                  </a:ext>
                </a:extLst>
              </a:tr>
              <a:tr h="764858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545852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54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7C693C44-5246-3504-0C78-52801CF71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758641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10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245327-A1D4-8544-942B-1B0E9FA36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7414"/>
              </p:ext>
            </p:extLst>
          </p:nvPr>
        </p:nvGraphicFramePr>
        <p:xfrm>
          <a:off x="482600" y="1199595"/>
          <a:ext cx="8178800" cy="445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953">
                  <a:extLst>
                    <a:ext uri="{9D8B030D-6E8A-4147-A177-3AD203B41FA5}">
                      <a16:colId xmlns:a16="http://schemas.microsoft.com/office/drawing/2014/main" val="3350685511"/>
                    </a:ext>
                  </a:extLst>
                </a:gridCol>
                <a:gridCol w="4060847">
                  <a:extLst>
                    <a:ext uri="{9D8B030D-6E8A-4147-A177-3AD203B41FA5}">
                      <a16:colId xmlns:a16="http://schemas.microsoft.com/office/drawing/2014/main" val="906295465"/>
                    </a:ext>
                  </a:extLst>
                </a:gridCol>
              </a:tblGrid>
              <a:tr h="627401">
                <a:tc>
                  <a:txBody>
                    <a:bodyPr/>
                    <a:lstStyle/>
                    <a:p>
                      <a:r>
                        <a:rPr lang="en-US" sz="3200"/>
                        <a:t>What happened</a:t>
                      </a:r>
                    </a:p>
                  </a:txBody>
                  <a:tcPr marL="91369" marR="91369" marT="45685" marB="45685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Truth it shows</a:t>
                      </a:r>
                    </a:p>
                  </a:txBody>
                  <a:tcPr marL="91369" marR="91369" marT="45685" marB="45685"/>
                </a:tc>
                <a:extLst>
                  <a:ext uri="{0D108BD9-81ED-4DB2-BD59-A6C34878D82A}">
                    <a16:rowId xmlns:a16="http://schemas.microsoft.com/office/drawing/2014/main" val="1515805786"/>
                  </a:ext>
                </a:extLst>
              </a:tr>
              <a:tr h="1602004">
                <a:tc>
                  <a:txBody>
                    <a:bodyPr/>
                    <a:lstStyle/>
                    <a:p>
                      <a:r>
                        <a:rPr lang="en-US" sz="3200"/>
                        <a:t>Herod- military power – Herod killed by angel</a:t>
                      </a:r>
                    </a:p>
                  </a:txBody>
                  <a:tcPr marL="91369" marR="91369" marT="45685" marB="45685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God is all powerful</a:t>
                      </a:r>
                    </a:p>
                  </a:txBody>
                  <a:tcPr marL="91369" marR="91369" marT="45685" marB="45685"/>
                </a:tc>
                <a:extLst>
                  <a:ext uri="{0D108BD9-81ED-4DB2-BD59-A6C34878D82A}">
                    <a16:rowId xmlns:a16="http://schemas.microsoft.com/office/drawing/2014/main" val="2276485758"/>
                  </a:ext>
                </a:extLst>
              </a:tr>
              <a:tr h="1114703">
                <a:tc>
                  <a:txBody>
                    <a:bodyPr/>
                    <a:lstStyle/>
                    <a:p>
                      <a:r>
                        <a:rPr lang="en-US" sz="3200"/>
                        <a:t>Peter in prison – BUT church prayed</a:t>
                      </a:r>
                    </a:p>
                  </a:txBody>
                  <a:tcPr marL="91369" marR="91369" marT="45685" marB="45685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God listens and intervenes</a:t>
                      </a:r>
                    </a:p>
                  </a:txBody>
                  <a:tcPr marL="91369" marR="91369" marT="45685" marB="45685"/>
                </a:tc>
                <a:extLst>
                  <a:ext uri="{0D108BD9-81ED-4DB2-BD59-A6C34878D82A}">
                    <a16:rowId xmlns:a16="http://schemas.microsoft.com/office/drawing/2014/main" val="2881514001"/>
                  </a:ext>
                </a:extLst>
              </a:tr>
              <a:tr h="1114703">
                <a:tc>
                  <a:txBody>
                    <a:bodyPr/>
                    <a:lstStyle/>
                    <a:p>
                      <a:r>
                        <a:rPr lang="en-US" sz="3200"/>
                        <a:t>James killed but Peter rescued</a:t>
                      </a:r>
                    </a:p>
                  </a:txBody>
                  <a:tcPr marL="91369" marR="91369" marT="45685" marB="45685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God is sovereign</a:t>
                      </a:r>
                    </a:p>
                  </a:txBody>
                  <a:tcPr marL="91369" marR="91369" marT="45685" marB="45685"/>
                </a:tc>
                <a:extLst>
                  <a:ext uri="{0D108BD9-81ED-4DB2-BD59-A6C34878D82A}">
                    <a16:rowId xmlns:a16="http://schemas.microsoft.com/office/drawing/2014/main" val="545852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29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8A596-9B00-204E-82DE-C144D513EDD0}"/>
              </a:ext>
            </a:extLst>
          </p:cNvPr>
          <p:cNvSpPr txBox="1"/>
          <p:nvPr/>
        </p:nvSpPr>
        <p:spPr>
          <a:xfrm>
            <a:off x="571351" y="377688"/>
            <a:ext cx="5292736" cy="5978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And when it feels all hope has faded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heavy questions hit so hard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And though my soul may feel forsaken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 still reign and You're still God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Though I can't see what's before me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 know that I can trust Your heart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And this one truth will be my story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Your still reign and You're still God</a:t>
            </a:r>
          </a:p>
        </p:txBody>
      </p:sp>
      <p:pic>
        <p:nvPicPr>
          <p:cNvPr id="6" name="Picture 5" descr="Hand reaching out to sun">
            <a:extLst>
              <a:ext uri="{FF2B5EF4-FFF2-40B4-BE49-F238E27FC236}">
                <a16:creationId xmlns:a16="http://schemas.microsoft.com/office/drawing/2014/main" id="{A459F4EF-EA24-C087-CDB1-5E700E9A5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35" r="18449" b="2"/>
          <a:stretch/>
        </p:blipFill>
        <p:spPr>
          <a:xfrm>
            <a:off x="6351103" y="2807585"/>
            <a:ext cx="2305878" cy="35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03" name="Right Triangle 820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Peter Preaching">
            <a:extLst>
              <a:ext uri="{FF2B5EF4-FFF2-40B4-BE49-F238E27FC236}">
                <a16:creationId xmlns:a16="http://schemas.microsoft.com/office/drawing/2014/main" id="{C7D16972-0D63-374A-A9B7-BDA5A08E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94" y="918546"/>
            <a:ext cx="3834087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81" name="Right Triangle 718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2" name="Picture 4" descr="1B. Obverse: Bust of Caligula facing left; Greek: ΓΑΙΩ ΚΑΙCΑΡΙ ΣΕΒΑΣΤΩ ΓΕΡΜΑΝΙΚΩ (to Caius Caesar Augustus Germanicus)">
            <a:extLst>
              <a:ext uri="{FF2B5EF4-FFF2-40B4-BE49-F238E27FC236}">
                <a16:creationId xmlns:a16="http://schemas.microsoft.com/office/drawing/2014/main" id="{CF193099-C2CD-204D-B9AA-BCD1536D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971" y="918546"/>
            <a:ext cx="4979334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eter and the Prison Break - YouTube">
            <a:extLst>
              <a:ext uri="{FF2B5EF4-FFF2-40B4-BE49-F238E27FC236}">
                <a16:creationId xmlns:a16="http://schemas.microsoft.com/office/drawing/2014/main" id="{212D68DE-F161-7749-A13A-B7A42FF53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r="13606" b="-1"/>
          <a:stretch/>
        </p:blipFill>
        <p:spPr bwMode="auto">
          <a:xfrm>
            <a:off x="238751" y="321733"/>
            <a:ext cx="8662669" cy="6214534"/>
          </a:xfrm>
          <a:custGeom>
            <a:avLst/>
            <a:gdLst/>
            <a:ahLst/>
            <a:cxnLst/>
            <a:rect l="l" t="t" r="r" b="b"/>
            <a:pathLst>
              <a:path w="11550226" h="6214534">
                <a:moveTo>
                  <a:pt x="0" y="0"/>
                </a:moveTo>
                <a:lnTo>
                  <a:pt x="6061984" y="0"/>
                </a:lnTo>
                <a:lnTo>
                  <a:pt x="6061984" y="1786"/>
                </a:lnTo>
                <a:lnTo>
                  <a:pt x="7226327" y="1786"/>
                </a:lnTo>
                <a:lnTo>
                  <a:pt x="7968826" y="1786"/>
                </a:lnTo>
                <a:lnTo>
                  <a:pt x="7968828" y="1786"/>
                </a:lnTo>
                <a:lnTo>
                  <a:pt x="11550226" y="1786"/>
                </a:lnTo>
                <a:lnTo>
                  <a:pt x="11550226" y="2866740"/>
                </a:lnTo>
                <a:lnTo>
                  <a:pt x="8106781" y="6214534"/>
                </a:lnTo>
                <a:lnTo>
                  <a:pt x="7226327" y="6214534"/>
                </a:lnTo>
                <a:lnTo>
                  <a:pt x="7226327" y="6212748"/>
                </a:lnTo>
                <a:lnTo>
                  <a:pt x="6061984" y="6212748"/>
                </a:lnTo>
                <a:lnTo>
                  <a:pt x="5454226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ight Triangle 205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132D37F-184C-5F4D-B364-D097BB7A8F68}"/>
              </a:ext>
            </a:extLst>
          </p:cNvPr>
          <p:cNvSpPr txBox="1"/>
          <p:nvPr/>
        </p:nvSpPr>
        <p:spPr>
          <a:xfrm>
            <a:off x="3854934" y="1338729"/>
            <a:ext cx="4652953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i="1" dirty="0"/>
              <a:t>When these times of uncertainty come, we cannot let what we do not know cause us to forget what we do know.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356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1" name="Right Triangle 513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ACFB95F-2EE1-104F-929A-AC724CE7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265" y="918546"/>
            <a:ext cx="4518745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1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55" name="Right Triangle 615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1D83D84-94D4-9043-966A-82758CA7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236" y="918546"/>
            <a:ext cx="5456804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8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F1D95-0D74-D841-A1D2-76F046BC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King Herod -  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4D8B-CFF0-C547-B3F7-6AE6393E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V1:   It was about this time that King Herod arrested some who belonged to the church intending to persecute them</a:t>
            </a:r>
          </a:p>
          <a:p>
            <a:endParaRPr lang="en-GB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21-23:  Herod, wearing his royal robes, sat on his throne and delivered a public address to the people. They shouted, “This is the voice of a god, not of a man.”  Immediately, because Herod did not give praise to God, an angel of the Lord struck him down, and he was eaten by worms and died.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74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245327-A1D4-8544-942B-1B0E9FA36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78981"/>
              </p:ext>
            </p:extLst>
          </p:nvPr>
        </p:nvGraphicFramePr>
        <p:xfrm>
          <a:off x="707445" y="1526437"/>
          <a:ext cx="7729111" cy="380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048">
                  <a:extLst>
                    <a:ext uri="{9D8B030D-6E8A-4147-A177-3AD203B41FA5}">
                      <a16:colId xmlns:a16="http://schemas.microsoft.com/office/drawing/2014/main" val="3350685511"/>
                    </a:ext>
                  </a:extLst>
                </a:gridCol>
                <a:gridCol w="4120063">
                  <a:extLst>
                    <a:ext uri="{9D8B030D-6E8A-4147-A177-3AD203B41FA5}">
                      <a16:colId xmlns:a16="http://schemas.microsoft.com/office/drawing/2014/main" val="906295465"/>
                    </a:ext>
                  </a:extLst>
                </a:gridCol>
              </a:tblGrid>
              <a:tr h="635470">
                <a:tc>
                  <a:txBody>
                    <a:bodyPr/>
                    <a:lstStyle/>
                    <a:p>
                      <a:r>
                        <a:rPr lang="en-US" sz="3300"/>
                        <a:t>What happened</a:t>
                      </a:r>
                    </a:p>
                  </a:txBody>
                  <a:tcPr marL="93614" marR="93614" marT="46807" marB="46807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Truth it shows</a:t>
                      </a:r>
                    </a:p>
                  </a:txBody>
                  <a:tcPr marL="93614" marR="93614" marT="46807" marB="46807"/>
                </a:tc>
                <a:extLst>
                  <a:ext uri="{0D108BD9-81ED-4DB2-BD59-A6C34878D82A}">
                    <a16:rowId xmlns:a16="http://schemas.microsoft.com/office/drawing/2014/main" val="1515805786"/>
                  </a:ext>
                </a:extLst>
              </a:tr>
              <a:tr h="1641310">
                <a:tc>
                  <a:txBody>
                    <a:bodyPr/>
                    <a:lstStyle/>
                    <a:p>
                      <a:r>
                        <a:rPr lang="en-US" sz="3300"/>
                        <a:t>Herod- military power – Herod killed by angel</a:t>
                      </a:r>
                    </a:p>
                  </a:txBody>
                  <a:tcPr marL="93614" marR="93614" marT="46807" marB="46807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God is all powerful</a:t>
                      </a:r>
                    </a:p>
                  </a:txBody>
                  <a:tcPr marL="93614" marR="93614" marT="46807" marB="46807"/>
                </a:tc>
                <a:extLst>
                  <a:ext uri="{0D108BD9-81ED-4DB2-BD59-A6C34878D82A}">
                    <a16:rowId xmlns:a16="http://schemas.microsoft.com/office/drawing/2014/main" val="2276485758"/>
                  </a:ext>
                </a:extLst>
              </a:tr>
              <a:tr h="764174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93614" marR="93614" marT="46807" marB="46807"/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93614" marR="93614" marT="46807" marB="46807"/>
                </a:tc>
                <a:extLst>
                  <a:ext uri="{0D108BD9-81ED-4DB2-BD59-A6C34878D82A}">
                    <a16:rowId xmlns:a16="http://schemas.microsoft.com/office/drawing/2014/main" val="2881514001"/>
                  </a:ext>
                </a:extLst>
              </a:tr>
              <a:tr h="764174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93614" marR="93614" marT="46807" marB="46807"/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93614" marR="93614" marT="46807" marB="46807"/>
                </a:tc>
                <a:extLst>
                  <a:ext uri="{0D108BD9-81ED-4DB2-BD59-A6C34878D82A}">
                    <a16:rowId xmlns:a16="http://schemas.microsoft.com/office/drawing/2014/main" val="545852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67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347</Words>
  <Application>Microsoft Macintosh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Acts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King Herod -  </vt:lpstr>
      <vt:lpstr>PowerPoint Presentation</vt:lpstr>
      <vt:lpstr>2 BUTS!</vt:lpstr>
      <vt:lpstr>Church prayed...</vt:lpstr>
      <vt:lpstr>How God answered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Macallan</dc:creator>
  <cp:lastModifiedBy>Derek Macallan</cp:lastModifiedBy>
  <cp:revision>9</cp:revision>
  <dcterms:created xsi:type="dcterms:W3CDTF">2024-02-14T11:48:53Z</dcterms:created>
  <dcterms:modified xsi:type="dcterms:W3CDTF">2024-02-23T15:20:10Z</dcterms:modified>
</cp:coreProperties>
</file>