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83"/>
  </p:notesMasterIdLst>
  <p:sldIdLst>
    <p:sldId id="533" r:id="rId7"/>
    <p:sldId id="290" r:id="rId8"/>
    <p:sldId id="521" r:id="rId9"/>
    <p:sldId id="522" r:id="rId10"/>
    <p:sldId id="531" r:id="rId11"/>
    <p:sldId id="510" r:id="rId12"/>
    <p:sldId id="512" r:id="rId13"/>
    <p:sldId id="511" r:id="rId14"/>
    <p:sldId id="272" r:id="rId15"/>
    <p:sldId id="275" r:id="rId16"/>
    <p:sldId id="274" r:id="rId17"/>
    <p:sldId id="262" r:id="rId18"/>
    <p:sldId id="276" r:id="rId19"/>
    <p:sldId id="277" r:id="rId20"/>
    <p:sldId id="517" r:id="rId21"/>
    <p:sldId id="497" r:id="rId22"/>
    <p:sldId id="499" r:id="rId23"/>
    <p:sldId id="489" r:id="rId24"/>
    <p:sldId id="518" r:id="rId25"/>
    <p:sldId id="490" r:id="rId26"/>
    <p:sldId id="493" r:id="rId27"/>
    <p:sldId id="260" r:id="rId28"/>
    <p:sldId id="261" r:id="rId29"/>
    <p:sldId id="519" r:id="rId30"/>
    <p:sldId id="278" r:id="rId31"/>
    <p:sldId id="279" r:id="rId32"/>
    <p:sldId id="280" r:id="rId33"/>
    <p:sldId id="266" r:id="rId34"/>
    <p:sldId id="500" r:id="rId35"/>
    <p:sldId id="507" r:id="rId36"/>
    <p:sldId id="508" r:id="rId37"/>
    <p:sldId id="509" r:id="rId38"/>
    <p:sldId id="281" r:id="rId39"/>
    <p:sldId id="539" r:id="rId40"/>
    <p:sldId id="538" r:id="rId41"/>
    <p:sldId id="282" r:id="rId42"/>
    <p:sldId id="284" r:id="rId43"/>
    <p:sldId id="285" r:id="rId44"/>
    <p:sldId id="286" r:id="rId45"/>
    <p:sldId id="268" r:id="rId46"/>
    <p:sldId id="270" r:id="rId47"/>
    <p:sldId id="540" r:id="rId48"/>
    <p:sldId id="271" r:id="rId49"/>
    <p:sldId id="524" r:id="rId50"/>
    <p:sldId id="523" r:id="rId51"/>
    <p:sldId id="525" r:id="rId52"/>
    <p:sldId id="526" r:id="rId53"/>
    <p:sldId id="527" r:id="rId54"/>
    <p:sldId id="515" r:id="rId55"/>
    <p:sldId id="514" r:id="rId56"/>
    <p:sldId id="516" r:id="rId57"/>
    <p:sldId id="528" r:id="rId58"/>
    <p:sldId id="337" r:id="rId59"/>
    <p:sldId id="340" r:id="rId60"/>
    <p:sldId id="520" r:id="rId61"/>
    <p:sldId id="330" r:id="rId62"/>
    <p:sldId id="329" r:id="rId63"/>
    <p:sldId id="299" r:id="rId64"/>
    <p:sldId id="298" r:id="rId65"/>
    <p:sldId id="532" r:id="rId66"/>
    <p:sldId id="543" r:id="rId67"/>
    <p:sldId id="544" r:id="rId68"/>
    <p:sldId id="545" r:id="rId69"/>
    <p:sldId id="546" r:id="rId70"/>
    <p:sldId id="300" r:id="rId71"/>
    <p:sldId id="547" r:id="rId72"/>
    <p:sldId id="537" r:id="rId73"/>
    <p:sldId id="269" r:id="rId74"/>
    <p:sldId id="513" r:id="rId75"/>
    <p:sldId id="541" r:id="rId76"/>
    <p:sldId id="542" r:id="rId77"/>
    <p:sldId id="535" r:id="rId78"/>
    <p:sldId id="529" r:id="rId79"/>
    <p:sldId id="530" r:id="rId80"/>
    <p:sldId id="536" r:id="rId81"/>
    <p:sldId id="534" r:id="rId82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3300"/>
    <a:srgbClr val="FE610A"/>
    <a:srgbClr val="990033"/>
    <a:srgbClr val="FF9900"/>
    <a:srgbClr val="003399"/>
    <a:srgbClr val="000099"/>
    <a:srgbClr val="CC66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presProps" Target="pres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47CE5-F155-494B-BDE7-024C63D508E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4E24D-8031-4E5D-961F-6E6029110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67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FD33-E03D-41C7-87ED-F03B91E871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66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FD33-E03D-41C7-87ED-F03B91E871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61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2718-EC73-2811-74BA-51B92CC26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981A1-930F-C696-D7D3-BF3C059D1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BFE7F-713D-30AE-E168-22ECBD84D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83794-C5AE-24F6-3734-AE9615D1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EB08B-947D-5AD4-5118-8D2FCB08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3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EB6E-8AE3-4E41-2D86-63A53BC1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F3800-7B3F-962F-67B6-3BEC1826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BB1B6-CD06-A094-9F90-C8C8C1C7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22CFF-197B-169E-3CB8-9B0B9D7F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819B9-6204-B0F0-0A04-44B49419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5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9876B-067D-31C4-6DB8-67E5E3364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2C7D2-E712-3280-25D1-52430332E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731C1-705C-FD72-8CA3-C7CEF99B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FDA25-1F22-5C16-0F06-B38D6FC0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74733-CBC1-03E2-AD6C-3323D1AE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40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3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08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3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70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69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6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77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CEF5-6F2A-A320-5ADA-D0982104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5B367-6C7D-BFDB-B6D5-D700A1BB6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4A93A-D12D-579F-8911-52F4D0C78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31B22-8262-8FFB-814E-173FAE52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55FF9-03C7-C17A-01F3-739325D4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208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33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90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17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300CB-78B2-4288-ABF6-70A4DB471A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461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3E4BB-8533-47AA-BF12-4239202B71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6879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37379-4AFF-4374-9091-F9306066C9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8571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E6FB3-2C8F-459E-9228-7C02D81C53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5165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9F69E-4103-4989-903C-56B928810A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544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5ADCE-F345-49AD-A567-AA0FC7C565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130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4F366-98BD-4E11-8352-D78DC2217A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939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37DF-7793-81EA-4FC5-149B9E4C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3394C-A151-49A0-951D-97028882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5C65-A17C-0FF9-9D44-21EB48392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193C0-1CDF-B2C7-9E64-C09CC672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977AD-175A-E2D5-D8C4-92C7ABEB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378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59776-003B-4CA6-8E6C-E0202B8808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2002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062BE-6E61-4613-A55C-F307D4114DE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8772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4FF42-FEE6-4E24-B97B-A04511D923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3216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DB8C4-4944-4AF6-80DD-48E2AE1FE3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6689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944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913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81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29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695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39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A367-25A1-5868-70CB-659CFC8A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C6C18-5DB4-0C85-148A-D795A845F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0323D-F5A4-060E-0750-E1F34CBD3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6C500-43C6-2851-EDEE-C6E115D7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BDA25-A363-E302-15F9-03232ECC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C6D8A-EF5E-3373-815B-1F48B1B4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038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429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903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75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37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440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519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82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020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011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59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95A3-BBD4-4058-2C54-CCC09F51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A82A9-3274-9F1E-2E57-4AE700519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0B802-58CA-E247-D74A-F52C15F52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67094-1BC6-1AD0-4946-CFCEAC1C0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29F89-CA0B-A8AA-FC87-9D04D5E00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D0F6C-A045-7C76-0B18-E4E80F94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2584E8-8828-A33C-AB72-BABF4B0B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17DB5-D742-FBE5-AD8B-055E7AD3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76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26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743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96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04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276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4340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12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829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960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13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9D953-341B-3B16-36FF-B431147A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16AFC-40B1-6DD9-9871-C2226CB3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44B89-0626-15B6-3799-E8AFD016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EF4AA-8299-31D7-5356-CFB1FC56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0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8588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16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394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011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795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928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0CEDD-4372-BD60-E0A3-724CC98D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53985-1C42-76DE-1CA1-B14E00CC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F7DEE-28BF-EC3E-36A1-8C47252A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41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5B3F-D121-0A26-A0E7-585CE35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C0214-45A9-B60E-6A02-C927A1A1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D565A-133D-4C48-5FA4-F44A9D015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F4A51-65EE-6BC7-0185-780C3689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392BD-EFD7-BC41-F28B-54F366C1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9AC4C-D900-31CE-ACB6-A063B64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19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5FFCA-4705-D5A1-177A-34FB59ED1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DAD33-58E3-5F3A-55DC-3856739FA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C9D22-D127-C4C3-9870-B9182BEA5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0D1FE-AD0C-EBFC-87AB-1765AEB6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8E522-CCE6-147F-6E1B-97C82B5E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1F4B2-B8A2-8B30-1CCC-17980D69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1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E0F2A2-AC0E-91BD-8CE4-EE333AEA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2EC6C-D16D-9F46-D4B0-A4D6BEBAD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C90C-30D9-385A-1365-65994F6A9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EA46-18EC-4454-BAF3-BCEE18CBF5B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A4A0D-6CCA-CE7F-52A6-280B050FE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0848D-C1DB-6DC8-70F0-4ADA1E564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38899-3866-42EB-8C3B-AC312F693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19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5897-E18D-4436-823F-ADC644323C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816C-AEB4-4A83-85BA-2B4A205A2E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C03F0F-7421-4933-B676-5C3912F7CE9A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551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5897-E18D-4436-823F-ADC644323CAE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816C-AEB4-4A83-85BA-2B4A205A2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0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3520C67-07C5-6FD7-A99E-1C7E5590B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763BE51-499F-5D7D-14A1-5667DC223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61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97F2B7D-AB92-DB6C-2767-C459F6128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EBC672A-B520-0AC0-DB8C-17F6DD04C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4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jpeg"/><Relationship Id="rId4" Type="http://schemas.openxmlformats.org/officeDocument/2006/relationships/hyperlink" Target="http://www.lst.ac.uk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CAE7D6-E6FB-9E8B-DA1A-F0C7B9C4EFFA}"/>
              </a:ext>
            </a:extLst>
          </p:cNvPr>
          <p:cNvSpPr txBox="1"/>
          <p:nvPr/>
        </p:nvSpPr>
        <p:spPr>
          <a:xfrm>
            <a:off x="1434906" y="581283"/>
            <a:ext cx="9748910" cy="5447645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God’s mission</a:t>
            </a:r>
            <a:r>
              <a:rPr lang="en-US" sz="4000" dirty="0">
                <a:solidFill>
                  <a:schemeClr val="bg1"/>
                </a:solidFill>
              </a:rPr>
              <a:t>…</a:t>
            </a:r>
          </a:p>
          <a:p>
            <a:r>
              <a:rPr lang="en-US" sz="4000" dirty="0">
                <a:solidFill>
                  <a:schemeClr val="bg1"/>
                </a:solidFill>
              </a:rPr>
              <a:t> through the </a:t>
            </a:r>
            <a:r>
              <a:rPr lang="en-US" sz="4000" b="1" dirty="0">
                <a:solidFill>
                  <a:schemeClr val="bg1"/>
                </a:solidFill>
              </a:rPr>
              <a:t>local church 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</a:rPr>
              <a:t>                Acts </a:t>
            </a:r>
            <a:r>
              <a:rPr lang="en-US" sz="4000" b="1" dirty="0">
                <a:solidFill>
                  <a:schemeClr val="bg1"/>
                </a:solidFill>
              </a:rPr>
              <a:t>12</a:t>
            </a:r>
            <a:r>
              <a:rPr lang="en-US" sz="2800" dirty="0">
                <a:solidFill>
                  <a:schemeClr val="bg1"/>
                </a:solidFill>
              </a:rPr>
              <a:t>:25</a:t>
            </a:r>
            <a:r>
              <a:rPr lang="en-US" sz="4000" dirty="0">
                <a:solidFill>
                  <a:schemeClr val="bg1"/>
                </a:solidFill>
              </a:rPr>
              <a:t>-</a:t>
            </a:r>
            <a:r>
              <a:rPr lang="en-US" sz="4000" b="1" dirty="0">
                <a:solidFill>
                  <a:schemeClr val="bg1"/>
                </a:solidFill>
              </a:rPr>
              <a:t>13</a:t>
            </a:r>
            <a:r>
              <a:rPr lang="en-US" sz="2800" dirty="0">
                <a:solidFill>
                  <a:schemeClr val="bg1"/>
                </a:solidFill>
              </a:rPr>
              <a:t>:12</a:t>
            </a:r>
          </a:p>
          <a:p>
            <a:pPr algn="r"/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0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902A47-48C0-922B-0B52-2B12A0B9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2168"/>
            <a:ext cx="12192000" cy="80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4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032" descr="Saharan dust over Middle E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6063"/>
            <a:ext cx="9144000" cy="83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Text Box 1033"/>
          <p:cNvSpPr txBox="1">
            <a:spLocks noChangeArrowheads="1"/>
          </p:cNvSpPr>
          <p:nvPr/>
        </p:nvSpPr>
        <p:spPr bwMode="auto">
          <a:xfrm>
            <a:off x="2209800" y="2209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Cyprus</a:t>
            </a:r>
          </a:p>
        </p:txBody>
      </p:sp>
      <p:sp>
        <p:nvSpPr>
          <p:cNvPr id="14347" name="Text Box 1035"/>
          <p:cNvSpPr txBox="1">
            <a:spLocks noChangeArrowheads="1"/>
          </p:cNvSpPr>
          <p:nvPr/>
        </p:nvSpPr>
        <p:spPr bwMode="auto">
          <a:xfrm>
            <a:off x="6477000" y="5410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Jordan</a:t>
            </a:r>
          </a:p>
        </p:txBody>
      </p:sp>
      <p:sp>
        <p:nvSpPr>
          <p:cNvPr id="14348" name="Text Box 1036"/>
          <p:cNvSpPr txBox="1">
            <a:spLocks noChangeArrowheads="1"/>
          </p:cNvSpPr>
          <p:nvPr/>
        </p:nvSpPr>
        <p:spPr bwMode="auto">
          <a:xfrm>
            <a:off x="5867400" y="3429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Lebanon</a:t>
            </a:r>
          </a:p>
        </p:txBody>
      </p:sp>
      <p:sp>
        <p:nvSpPr>
          <p:cNvPr id="14349" name="Text Box 1037"/>
          <p:cNvSpPr txBox="1">
            <a:spLocks noChangeArrowheads="1"/>
          </p:cNvSpPr>
          <p:nvPr/>
        </p:nvSpPr>
        <p:spPr bwMode="auto">
          <a:xfrm>
            <a:off x="8001000" y="2209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Syria</a:t>
            </a:r>
          </a:p>
        </p:txBody>
      </p:sp>
      <p:sp>
        <p:nvSpPr>
          <p:cNvPr id="14350" name="Text Box 1038"/>
          <p:cNvSpPr txBox="1">
            <a:spLocks noChangeArrowheads="1"/>
          </p:cNvSpPr>
          <p:nvPr/>
        </p:nvSpPr>
        <p:spPr bwMode="auto">
          <a:xfrm>
            <a:off x="5410200" y="5181601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Bank</a:t>
            </a:r>
          </a:p>
        </p:txBody>
      </p:sp>
      <p:sp>
        <p:nvSpPr>
          <p:cNvPr id="14354" name="Text Box 1042"/>
          <p:cNvSpPr txBox="1">
            <a:spLocks noChangeArrowheads="1"/>
          </p:cNvSpPr>
          <p:nvPr/>
        </p:nvSpPr>
        <p:spPr bwMode="auto">
          <a:xfrm>
            <a:off x="4953000" y="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Turkey</a:t>
            </a:r>
          </a:p>
        </p:txBody>
      </p:sp>
      <p:sp>
        <p:nvSpPr>
          <p:cNvPr id="14357" name="Freeform 1045"/>
          <p:cNvSpPr>
            <a:spLocks/>
          </p:cNvSpPr>
          <p:nvPr/>
        </p:nvSpPr>
        <p:spPr bwMode="auto">
          <a:xfrm>
            <a:off x="1363663" y="609601"/>
            <a:ext cx="5478463" cy="1933575"/>
          </a:xfrm>
          <a:custGeom>
            <a:avLst/>
            <a:gdLst>
              <a:gd name="T0" fmla="*/ 26 w 3451"/>
              <a:gd name="T1" fmla="*/ 250 h 1218"/>
              <a:gd name="T2" fmla="*/ 386 w 3451"/>
              <a:gd name="T3" fmla="*/ 268 h 1218"/>
              <a:gd name="T4" fmla="*/ 530 w 3451"/>
              <a:gd name="T5" fmla="*/ 412 h 1218"/>
              <a:gd name="T6" fmla="*/ 683 w 3451"/>
              <a:gd name="T7" fmla="*/ 511 h 1218"/>
              <a:gd name="T8" fmla="*/ 1421 w 3451"/>
              <a:gd name="T9" fmla="*/ 511 h 1218"/>
              <a:gd name="T10" fmla="*/ 1502 w 3451"/>
              <a:gd name="T11" fmla="*/ 484 h 1218"/>
              <a:gd name="T12" fmla="*/ 1700 w 3451"/>
              <a:gd name="T13" fmla="*/ 403 h 1218"/>
              <a:gd name="T14" fmla="*/ 1835 w 3451"/>
              <a:gd name="T15" fmla="*/ 430 h 1218"/>
              <a:gd name="T16" fmla="*/ 1997 w 3451"/>
              <a:gd name="T17" fmla="*/ 286 h 1218"/>
              <a:gd name="T18" fmla="*/ 2132 w 3451"/>
              <a:gd name="T19" fmla="*/ 142 h 1218"/>
              <a:gd name="T20" fmla="*/ 2312 w 3451"/>
              <a:gd name="T21" fmla="*/ 79 h 1218"/>
              <a:gd name="T22" fmla="*/ 2501 w 3451"/>
              <a:gd name="T23" fmla="*/ 124 h 1218"/>
              <a:gd name="T24" fmla="*/ 2780 w 3451"/>
              <a:gd name="T25" fmla="*/ 241 h 1218"/>
              <a:gd name="T26" fmla="*/ 2987 w 3451"/>
              <a:gd name="T27" fmla="*/ 205 h 1218"/>
              <a:gd name="T28" fmla="*/ 3158 w 3451"/>
              <a:gd name="T29" fmla="*/ 115 h 1218"/>
              <a:gd name="T30" fmla="*/ 3401 w 3451"/>
              <a:gd name="T31" fmla="*/ 52 h 1218"/>
              <a:gd name="T32" fmla="*/ 3392 w 3451"/>
              <a:gd name="T33" fmla="*/ 214 h 1218"/>
              <a:gd name="T34" fmla="*/ 3275 w 3451"/>
              <a:gd name="T35" fmla="*/ 286 h 1218"/>
              <a:gd name="T36" fmla="*/ 3140 w 3451"/>
              <a:gd name="T37" fmla="*/ 403 h 1218"/>
              <a:gd name="T38" fmla="*/ 3185 w 3451"/>
              <a:gd name="T39" fmla="*/ 655 h 1218"/>
              <a:gd name="T40" fmla="*/ 3113 w 3451"/>
              <a:gd name="T41" fmla="*/ 781 h 1218"/>
              <a:gd name="T42" fmla="*/ 2564 w 3451"/>
              <a:gd name="T43" fmla="*/ 844 h 1218"/>
              <a:gd name="T44" fmla="*/ 2204 w 3451"/>
              <a:gd name="T45" fmla="*/ 763 h 1218"/>
              <a:gd name="T46" fmla="*/ 2042 w 3451"/>
              <a:gd name="T47" fmla="*/ 880 h 1218"/>
              <a:gd name="T48" fmla="*/ 1649 w 3451"/>
              <a:gd name="T49" fmla="*/ 984 h 1218"/>
              <a:gd name="T50" fmla="*/ 1199 w 3451"/>
              <a:gd name="T51" fmla="*/ 1029 h 1218"/>
              <a:gd name="T52" fmla="*/ 947 w 3451"/>
              <a:gd name="T53" fmla="*/ 1020 h 1218"/>
              <a:gd name="T54" fmla="*/ 944 w 3451"/>
              <a:gd name="T55" fmla="*/ 1114 h 1218"/>
              <a:gd name="T56" fmla="*/ 773 w 3451"/>
              <a:gd name="T57" fmla="*/ 1105 h 1218"/>
              <a:gd name="T58" fmla="*/ 613 w 3451"/>
              <a:gd name="T59" fmla="*/ 1170 h 1218"/>
              <a:gd name="T60" fmla="*/ 479 w 3451"/>
              <a:gd name="T61" fmla="*/ 1191 h 1218"/>
              <a:gd name="T62" fmla="*/ 29 w 3451"/>
              <a:gd name="T63" fmla="*/ 894 h 1218"/>
              <a:gd name="T64" fmla="*/ 44 w 3451"/>
              <a:gd name="T65" fmla="*/ 880 h 1218"/>
              <a:gd name="T66" fmla="*/ 26 w 3451"/>
              <a:gd name="T67" fmla="*/ 403 h 1218"/>
              <a:gd name="T68" fmla="*/ 11 w 3451"/>
              <a:gd name="T69" fmla="*/ 318 h 1218"/>
              <a:gd name="T70" fmla="*/ 20 w 3451"/>
              <a:gd name="T71" fmla="*/ 264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451" h="1218">
                <a:moveTo>
                  <a:pt x="74" y="246"/>
                </a:moveTo>
                <a:cubicBezTo>
                  <a:pt x="83" y="249"/>
                  <a:pt x="18" y="246"/>
                  <a:pt x="26" y="250"/>
                </a:cubicBezTo>
                <a:cubicBezTo>
                  <a:pt x="36" y="255"/>
                  <a:pt x="133" y="192"/>
                  <a:pt x="143" y="196"/>
                </a:cubicBezTo>
                <a:cubicBezTo>
                  <a:pt x="188" y="213"/>
                  <a:pt x="341" y="263"/>
                  <a:pt x="386" y="268"/>
                </a:cubicBezTo>
                <a:cubicBezTo>
                  <a:pt x="437" y="302"/>
                  <a:pt x="414" y="332"/>
                  <a:pt x="449" y="367"/>
                </a:cubicBezTo>
                <a:cubicBezTo>
                  <a:pt x="470" y="388"/>
                  <a:pt x="505" y="395"/>
                  <a:pt x="530" y="412"/>
                </a:cubicBezTo>
                <a:cubicBezTo>
                  <a:pt x="543" y="450"/>
                  <a:pt x="558" y="451"/>
                  <a:pt x="593" y="466"/>
                </a:cubicBezTo>
                <a:cubicBezTo>
                  <a:pt x="625" y="480"/>
                  <a:pt x="653" y="496"/>
                  <a:pt x="683" y="511"/>
                </a:cubicBezTo>
                <a:cubicBezTo>
                  <a:pt x="724" y="532"/>
                  <a:pt x="782" y="540"/>
                  <a:pt x="827" y="547"/>
                </a:cubicBezTo>
                <a:cubicBezTo>
                  <a:pt x="1037" y="542"/>
                  <a:pt x="1219" y="529"/>
                  <a:pt x="1421" y="511"/>
                </a:cubicBezTo>
                <a:cubicBezTo>
                  <a:pt x="1439" y="505"/>
                  <a:pt x="1457" y="499"/>
                  <a:pt x="1475" y="493"/>
                </a:cubicBezTo>
                <a:cubicBezTo>
                  <a:pt x="1484" y="490"/>
                  <a:pt x="1502" y="484"/>
                  <a:pt x="1502" y="484"/>
                </a:cubicBezTo>
                <a:cubicBezTo>
                  <a:pt x="1548" y="493"/>
                  <a:pt x="1575" y="490"/>
                  <a:pt x="1619" y="475"/>
                </a:cubicBezTo>
                <a:cubicBezTo>
                  <a:pt x="1681" y="413"/>
                  <a:pt x="1652" y="435"/>
                  <a:pt x="1700" y="403"/>
                </a:cubicBezTo>
                <a:cubicBezTo>
                  <a:pt x="1764" y="424"/>
                  <a:pt x="1738" y="410"/>
                  <a:pt x="1781" y="439"/>
                </a:cubicBezTo>
                <a:cubicBezTo>
                  <a:pt x="1799" y="436"/>
                  <a:pt x="1819" y="438"/>
                  <a:pt x="1835" y="430"/>
                </a:cubicBezTo>
                <a:cubicBezTo>
                  <a:pt x="1859" y="418"/>
                  <a:pt x="1853" y="368"/>
                  <a:pt x="1889" y="340"/>
                </a:cubicBezTo>
                <a:cubicBezTo>
                  <a:pt x="1941" y="299"/>
                  <a:pt x="1938" y="306"/>
                  <a:pt x="1997" y="286"/>
                </a:cubicBezTo>
                <a:cubicBezTo>
                  <a:pt x="2006" y="283"/>
                  <a:pt x="2024" y="277"/>
                  <a:pt x="2024" y="277"/>
                </a:cubicBezTo>
                <a:cubicBezTo>
                  <a:pt x="2065" y="236"/>
                  <a:pt x="2100" y="190"/>
                  <a:pt x="2132" y="142"/>
                </a:cubicBezTo>
                <a:cubicBezTo>
                  <a:pt x="2144" y="124"/>
                  <a:pt x="2168" y="118"/>
                  <a:pt x="2186" y="106"/>
                </a:cubicBezTo>
                <a:cubicBezTo>
                  <a:pt x="2187" y="105"/>
                  <a:pt x="2303" y="81"/>
                  <a:pt x="2312" y="79"/>
                </a:cubicBezTo>
                <a:cubicBezTo>
                  <a:pt x="2354" y="82"/>
                  <a:pt x="2397" y="81"/>
                  <a:pt x="2438" y="88"/>
                </a:cubicBezTo>
                <a:cubicBezTo>
                  <a:pt x="2462" y="92"/>
                  <a:pt x="2478" y="117"/>
                  <a:pt x="2501" y="124"/>
                </a:cubicBezTo>
                <a:cubicBezTo>
                  <a:pt x="2518" y="129"/>
                  <a:pt x="2537" y="130"/>
                  <a:pt x="2555" y="133"/>
                </a:cubicBezTo>
                <a:cubicBezTo>
                  <a:pt x="2625" y="179"/>
                  <a:pt x="2711" y="195"/>
                  <a:pt x="2780" y="241"/>
                </a:cubicBezTo>
                <a:cubicBezTo>
                  <a:pt x="2840" y="238"/>
                  <a:pt x="2901" y="242"/>
                  <a:pt x="2960" y="232"/>
                </a:cubicBezTo>
                <a:cubicBezTo>
                  <a:pt x="2973" y="230"/>
                  <a:pt x="2976" y="211"/>
                  <a:pt x="2987" y="205"/>
                </a:cubicBezTo>
                <a:cubicBezTo>
                  <a:pt x="3009" y="194"/>
                  <a:pt x="3036" y="195"/>
                  <a:pt x="3059" y="187"/>
                </a:cubicBezTo>
                <a:cubicBezTo>
                  <a:pt x="3077" y="132"/>
                  <a:pt x="3108" y="130"/>
                  <a:pt x="3158" y="115"/>
                </a:cubicBezTo>
                <a:cubicBezTo>
                  <a:pt x="3176" y="110"/>
                  <a:pt x="3212" y="97"/>
                  <a:pt x="3212" y="97"/>
                </a:cubicBezTo>
                <a:cubicBezTo>
                  <a:pt x="3276" y="0"/>
                  <a:pt x="3226" y="42"/>
                  <a:pt x="3401" y="52"/>
                </a:cubicBezTo>
                <a:cubicBezTo>
                  <a:pt x="3404" y="79"/>
                  <a:pt x="3404" y="107"/>
                  <a:pt x="3410" y="133"/>
                </a:cubicBezTo>
                <a:cubicBezTo>
                  <a:pt x="3422" y="185"/>
                  <a:pt x="3451" y="175"/>
                  <a:pt x="3392" y="214"/>
                </a:cubicBezTo>
                <a:cubicBezTo>
                  <a:pt x="3372" y="273"/>
                  <a:pt x="3400" y="215"/>
                  <a:pt x="3356" y="250"/>
                </a:cubicBezTo>
                <a:cubicBezTo>
                  <a:pt x="3295" y="299"/>
                  <a:pt x="3411" y="267"/>
                  <a:pt x="3275" y="286"/>
                </a:cubicBezTo>
                <a:cubicBezTo>
                  <a:pt x="3246" y="296"/>
                  <a:pt x="3223" y="312"/>
                  <a:pt x="3194" y="322"/>
                </a:cubicBezTo>
                <a:cubicBezTo>
                  <a:pt x="3167" y="349"/>
                  <a:pt x="3152" y="367"/>
                  <a:pt x="3140" y="403"/>
                </a:cubicBezTo>
                <a:cubicBezTo>
                  <a:pt x="3149" y="476"/>
                  <a:pt x="3141" y="481"/>
                  <a:pt x="3203" y="502"/>
                </a:cubicBezTo>
                <a:cubicBezTo>
                  <a:pt x="3222" y="559"/>
                  <a:pt x="3250" y="612"/>
                  <a:pt x="3185" y="655"/>
                </a:cubicBezTo>
                <a:cubicBezTo>
                  <a:pt x="3173" y="673"/>
                  <a:pt x="3153" y="688"/>
                  <a:pt x="3149" y="709"/>
                </a:cubicBezTo>
                <a:cubicBezTo>
                  <a:pt x="3138" y="774"/>
                  <a:pt x="3155" y="753"/>
                  <a:pt x="3113" y="781"/>
                </a:cubicBezTo>
                <a:cubicBezTo>
                  <a:pt x="3089" y="816"/>
                  <a:pt x="3095" y="829"/>
                  <a:pt x="3059" y="853"/>
                </a:cubicBezTo>
                <a:cubicBezTo>
                  <a:pt x="2894" y="850"/>
                  <a:pt x="2729" y="849"/>
                  <a:pt x="2564" y="844"/>
                </a:cubicBezTo>
                <a:cubicBezTo>
                  <a:pt x="2520" y="843"/>
                  <a:pt x="2504" y="817"/>
                  <a:pt x="2465" y="808"/>
                </a:cubicBezTo>
                <a:cubicBezTo>
                  <a:pt x="2372" y="787"/>
                  <a:pt x="2304" y="775"/>
                  <a:pt x="2204" y="763"/>
                </a:cubicBezTo>
                <a:cubicBezTo>
                  <a:pt x="2178" y="776"/>
                  <a:pt x="2146" y="781"/>
                  <a:pt x="2123" y="799"/>
                </a:cubicBezTo>
                <a:cubicBezTo>
                  <a:pt x="2093" y="822"/>
                  <a:pt x="2077" y="866"/>
                  <a:pt x="2042" y="880"/>
                </a:cubicBezTo>
                <a:cubicBezTo>
                  <a:pt x="1970" y="909"/>
                  <a:pt x="1951" y="909"/>
                  <a:pt x="1862" y="916"/>
                </a:cubicBezTo>
                <a:cubicBezTo>
                  <a:pt x="1780" y="932"/>
                  <a:pt x="1723" y="951"/>
                  <a:pt x="1649" y="984"/>
                </a:cubicBezTo>
                <a:cubicBezTo>
                  <a:pt x="1569" y="1020"/>
                  <a:pt x="1484" y="1004"/>
                  <a:pt x="1397" y="1011"/>
                </a:cubicBezTo>
                <a:cubicBezTo>
                  <a:pt x="1321" y="1021"/>
                  <a:pt x="1255" y="1022"/>
                  <a:pt x="1199" y="1029"/>
                </a:cubicBezTo>
                <a:cubicBezTo>
                  <a:pt x="1143" y="1036"/>
                  <a:pt x="1103" y="1052"/>
                  <a:pt x="1061" y="1051"/>
                </a:cubicBezTo>
                <a:cubicBezTo>
                  <a:pt x="1029" y="1049"/>
                  <a:pt x="947" y="1020"/>
                  <a:pt x="947" y="1020"/>
                </a:cubicBezTo>
                <a:cubicBezTo>
                  <a:pt x="941" y="1029"/>
                  <a:pt x="956" y="1032"/>
                  <a:pt x="953" y="1042"/>
                </a:cubicBezTo>
                <a:cubicBezTo>
                  <a:pt x="947" y="1065"/>
                  <a:pt x="958" y="1094"/>
                  <a:pt x="944" y="1114"/>
                </a:cubicBezTo>
                <a:cubicBezTo>
                  <a:pt x="933" y="1130"/>
                  <a:pt x="890" y="1132"/>
                  <a:pt x="890" y="1132"/>
                </a:cubicBezTo>
                <a:cubicBezTo>
                  <a:pt x="791" y="1112"/>
                  <a:pt x="829" y="1124"/>
                  <a:pt x="773" y="1105"/>
                </a:cubicBezTo>
                <a:cubicBezTo>
                  <a:pt x="731" y="1108"/>
                  <a:pt x="706" y="1125"/>
                  <a:pt x="665" y="1132"/>
                </a:cubicBezTo>
                <a:cubicBezTo>
                  <a:pt x="623" y="1139"/>
                  <a:pt x="663" y="1153"/>
                  <a:pt x="613" y="1170"/>
                </a:cubicBezTo>
                <a:cubicBezTo>
                  <a:pt x="551" y="1149"/>
                  <a:pt x="551" y="1218"/>
                  <a:pt x="497" y="1182"/>
                </a:cubicBezTo>
                <a:cubicBezTo>
                  <a:pt x="464" y="1160"/>
                  <a:pt x="518" y="1194"/>
                  <a:pt x="479" y="1191"/>
                </a:cubicBezTo>
                <a:cubicBezTo>
                  <a:pt x="458" y="1127"/>
                  <a:pt x="54" y="1040"/>
                  <a:pt x="11" y="1011"/>
                </a:cubicBezTo>
                <a:cubicBezTo>
                  <a:pt x="0" y="994"/>
                  <a:pt x="42" y="910"/>
                  <a:pt x="29" y="894"/>
                </a:cubicBezTo>
                <a:cubicBezTo>
                  <a:pt x="26" y="867"/>
                  <a:pt x="45" y="887"/>
                  <a:pt x="47" y="885"/>
                </a:cubicBezTo>
                <a:cubicBezTo>
                  <a:pt x="49" y="883"/>
                  <a:pt x="43" y="942"/>
                  <a:pt x="44" y="880"/>
                </a:cubicBezTo>
                <a:cubicBezTo>
                  <a:pt x="4" y="759"/>
                  <a:pt x="62" y="641"/>
                  <a:pt x="53" y="511"/>
                </a:cubicBezTo>
                <a:cubicBezTo>
                  <a:pt x="51" y="481"/>
                  <a:pt x="35" y="433"/>
                  <a:pt x="26" y="403"/>
                </a:cubicBezTo>
                <a:cubicBezTo>
                  <a:pt x="12" y="376"/>
                  <a:pt x="31" y="368"/>
                  <a:pt x="29" y="354"/>
                </a:cubicBezTo>
                <a:cubicBezTo>
                  <a:pt x="27" y="340"/>
                  <a:pt x="12" y="328"/>
                  <a:pt x="11" y="318"/>
                </a:cubicBezTo>
                <a:cubicBezTo>
                  <a:pt x="1" y="304"/>
                  <a:pt x="19" y="300"/>
                  <a:pt x="20" y="291"/>
                </a:cubicBezTo>
                <a:cubicBezTo>
                  <a:pt x="21" y="282"/>
                  <a:pt x="11" y="272"/>
                  <a:pt x="20" y="264"/>
                </a:cubicBezTo>
                <a:cubicBezTo>
                  <a:pt x="56" y="252"/>
                  <a:pt x="110" y="246"/>
                  <a:pt x="74" y="246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9" name="Freeform 1047"/>
          <p:cNvSpPr>
            <a:spLocks/>
          </p:cNvSpPr>
          <p:nvPr/>
        </p:nvSpPr>
        <p:spPr bwMode="auto">
          <a:xfrm>
            <a:off x="1296988" y="1839914"/>
            <a:ext cx="5211763" cy="2974975"/>
          </a:xfrm>
          <a:custGeom>
            <a:avLst/>
            <a:gdLst>
              <a:gd name="T0" fmla="*/ 557 w 3283"/>
              <a:gd name="T1" fmla="*/ 515 h 1874"/>
              <a:gd name="T2" fmla="*/ 647 w 3283"/>
              <a:gd name="T3" fmla="*/ 659 h 1874"/>
              <a:gd name="T4" fmla="*/ 773 w 3283"/>
              <a:gd name="T5" fmla="*/ 704 h 1874"/>
              <a:gd name="T6" fmla="*/ 1106 w 3283"/>
              <a:gd name="T7" fmla="*/ 758 h 1874"/>
              <a:gd name="T8" fmla="*/ 1295 w 3283"/>
              <a:gd name="T9" fmla="*/ 668 h 1874"/>
              <a:gd name="T10" fmla="*/ 1448 w 3283"/>
              <a:gd name="T11" fmla="*/ 605 h 1874"/>
              <a:gd name="T12" fmla="*/ 1601 w 3283"/>
              <a:gd name="T13" fmla="*/ 524 h 1874"/>
              <a:gd name="T14" fmla="*/ 1871 w 3283"/>
              <a:gd name="T15" fmla="*/ 407 h 1874"/>
              <a:gd name="T16" fmla="*/ 1817 w 3283"/>
              <a:gd name="T17" fmla="*/ 290 h 1874"/>
              <a:gd name="T18" fmla="*/ 1898 w 3283"/>
              <a:gd name="T19" fmla="*/ 254 h 1874"/>
              <a:gd name="T20" fmla="*/ 2060 w 3283"/>
              <a:gd name="T21" fmla="*/ 182 h 1874"/>
              <a:gd name="T22" fmla="*/ 2136 w 3283"/>
              <a:gd name="T23" fmla="*/ 139 h 1874"/>
              <a:gd name="T24" fmla="*/ 2258 w 3283"/>
              <a:gd name="T25" fmla="*/ 92 h 1874"/>
              <a:gd name="T26" fmla="*/ 2213 w 3283"/>
              <a:gd name="T27" fmla="*/ 47 h 1874"/>
              <a:gd name="T28" fmla="*/ 2456 w 3283"/>
              <a:gd name="T29" fmla="*/ 20 h 1874"/>
              <a:gd name="T30" fmla="*/ 3122 w 3283"/>
              <a:gd name="T31" fmla="*/ 92 h 1874"/>
              <a:gd name="T32" fmla="*/ 3212 w 3283"/>
              <a:gd name="T33" fmla="*/ 182 h 1874"/>
              <a:gd name="T34" fmla="*/ 3239 w 3283"/>
              <a:gd name="T35" fmla="*/ 551 h 1874"/>
              <a:gd name="T36" fmla="*/ 3230 w 3283"/>
              <a:gd name="T37" fmla="*/ 785 h 1874"/>
              <a:gd name="T38" fmla="*/ 3158 w 3283"/>
              <a:gd name="T39" fmla="*/ 857 h 1874"/>
              <a:gd name="T40" fmla="*/ 3086 w 3283"/>
              <a:gd name="T41" fmla="*/ 920 h 1874"/>
              <a:gd name="T42" fmla="*/ 3023 w 3283"/>
              <a:gd name="T43" fmla="*/ 1109 h 1874"/>
              <a:gd name="T44" fmla="*/ 2933 w 3283"/>
              <a:gd name="T45" fmla="*/ 1208 h 1874"/>
              <a:gd name="T46" fmla="*/ 2834 w 3283"/>
              <a:gd name="T47" fmla="*/ 1388 h 1874"/>
              <a:gd name="T48" fmla="*/ 2762 w 3283"/>
              <a:gd name="T49" fmla="*/ 1487 h 1874"/>
              <a:gd name="T50" fmla="*/ 2645 w 3283"/>
              <a:gd name="T51" fmla="*/ 1658 h 1874"/>
              <a:gd name="T52" fmla="*/ 2456 w 3283"/>
              <a:gd name="T53" fmla="*/ 1838 h 1874"/>
              <a:gd name="T54" fmla="*/ 2249 w 3283"/>
              <a:gd name="T55" fmla="*/ 1766 h 1874"/>
              <a:gd name="T56" fmla="*/ 1835 w 3283"/>
              <a:gd name="T57" fmla="*/ 1748 h 1874"/>
              <a:gd name="T58" fmla="*/ 1601 w 3283"/>
              <a:gd name="T59" fmla="*/ 1829 h 1874"/>
              <a:gd name="T60" fmla="*/ 593 w 3283"/>
              <a:gd name="T61" fmla="*/ 1739 h 1874"/>
              <a:gd name="T62" fmla="*/ 458 w 3283"/>
              <a:gd name="T63" fmla="*/ 1640 h 1874"/>
              <a:gd name="T64" fmla="*/ 350 w 3283"/>
              <a:gd name="T65" fmla="*/ 1514 h 1874"/>
              <a:gd name="T66" fmla="*/ 26 w 3283"/>
              <a:gd name="T67" fmla="*/ 1469 h 1874"/>
              <a:gd name="T68" fmla="*/ 71 w 3283"/>
              <a:gd name="T69" fmla="*/ 893 h 1874"/>
              <a:gd name="T70" fmla="*/ 53 w 3283"/>
              <a:gd name="T71" fmla="*/ 362 h 1874"/>
              <a:gd name="T72" fmla="*/ 98 w 3283"/>
              <a:gd name="T73" fmla="*/ 164 h 1874"/>
              <a:gd name="T74" fmla="*/ 476 w 3283"/>
              <a:gd name="T75" fmla="*/ 380 h 1874"/>
              <a:gd name="T76" fmla="*/ 503 w 3283"/>
              <a:gd name="T77" fmla="*/ 434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3" h="1874">
                <a:moveTo>
                  <a:pt x="503" y="434"/>
                </a:moveTo>
                <a:cubicBezTo>
                  <a:pt x="524" y="465"/>
                  <a:pt x="530" y="488"/>
                  <a:pt x="557" y="515"/>
                </a:cubicBezTo>
                <a:cubicBezTo>
                  <a:pt x="567" y="563"/>
                  <a:pt x="571" y="578"/>
                  <a:pt x="611" y="605"/>
                </a:cubicBezTo>
                <a:cubicBezTo>
                  <a:pt x="623" y="623"/>
                  <a:pt x="626" y="655"/>
                  <a:pt x="647" y="659"/>
                </a:cubicBezTo>
                <a:cubicBezTo>
                  <a:pt x="711" y="672"/>
                  <a:pt x="677" y="663"/>
                  <a:pt x="746" y="686"/>
                </a:cubicBezTo>
                <a:cubicBezTo>
                  <a:pt x="756" y="689"/>
                  <a:pt x="762" y="703"/>
                  <a:pt x="773" y="704"/>
                </a:cubicBezTo>
                <a:cubicBezTo>
                  <a:pt x="854" y="712"/>
                  <a:pt x="935" y="710"/>
                  <a:pt x="1016" y="713"/>
                </a:cubicBezTo>
                <a:cubicBezTo>
                  <a:pt x="1062" y="782"/>
                  <a:pt x="1031" y="771"/>
                  <a:pt x="1106" y="758"/>
                </a:cubicBezTo>
                <a:cubicBezTo>
                  <a:pt x="1112" y="737"/>
                  <a:pt x="1109" y="711"/>
                  <a:pt x="1124" y="695"/>
                </a:cubicBezTo>
                <a:cubicBezTo>
                  <a:pt x="1145" y="671"/>
                  <a:pt x="1273" y="670"/>
                  <a:pt x="1295" y="668"/>
                </a:cubicBezTo>
                <a:cubicBezTo>
                  <a:pt x="1335" y="655"/>
                  <a:pt x="1332" y="623"/>
                  <a:pt x="1367" y="614"/>
                </a:cubicBezTo>
                <a:cubicBezTo>
                  <a:pt x="1393" y="607"/>
                  <a:pt x="1421" y="608"/>
                  <a:pt x="1448" y="605"/>
                </a:cubicBezTo>
                <a:cubicBezTo>
                  <a:pt x="1493" y="575"/>
                  <a:pt x="1542" y="568"/>
                  <a:pt x="1592" y="551"/>
                </a:cubicBezTo>
                <a:cubicBezTo>
                  <a:pt x="1595" y="542"/>
                  <a:pt x="1592" y="526"/>
                  <a:pt x="1601" y="524"/>
                </a:cubicBezTo>
                <a:cubicBezTo>
                  <a:pt x="1683" y="504"/>
                  <a:pt x="1769" y="512"/>
                  <a:pt x="1853" y="506"/>
                </a:cubicBezTo>
                <a:cubicBezTo>
                  <a:pt x="1868" y="483"/>
                  <a:pt x="1899" y="435"/>
                  <a:pt x="1871" y="407"/>
                </a:cubicBezTo>
                <a:cubicBezTo>
                  <a:pt x="1862" y="398"/>
                  <a:pt x="1847" y="401"/>
                  <a:pt x="1835" y="398"/>
                </a:cubicBezTo>
                <a:cubicBezTo>
                  <a:pt x="1813" y="365"/>
                  <a:pt x="1793" y="332"/>
                  <a:pt x="1817" y="290"/>
                </a:cubicBezTo>
                <a:cubicBezTo>
                  <a:pt x="1822" y="282"/>
                  <a:pt x="1836" y="285"/>
                  <a:pt x="1844" y="281"/>
                </a:cubicBezTo>
                <a:cubicBezTo>
                  <a:pt x="1914" y="246"/>
                  <a:pt x="1830" y="277"/>
                  <a:pt x="1898" y="254"/>
                </a:cubicBezTo>
                <a:cubicBezTo>
                  <a:pt x="1907" y="245"/>
                  <a:pt x="1914" y="233"/>
                  <a:pt x="1925" y="227"/>
                </a:cubicBezTo>
                <a:cubicBezTo>
                  <a:pt x="1963" y="206"/>
                  <a:pt x="2018" y="196"/>
                  <a:pt x="2060" y="182"/>
                </a:cubicBezTo>
                <a:cubicBezTo>
                  <a:pt x="2070" y="179"/>
                  <a:pt x="2077" y="167"/>
                  <a:pt x="2087" y="164"/>
                </a:cubicBezTo>
                <a:cubicBezTo>
                  <a:pt x="2104" y="158"/>
                  <a:pt x="2118" y="143"/>
                  <a:pt x="2136" y="139"/>
                </a:cubicBezTo>
                <a:cubicBezTo>
                  <a:pt x="2156" y="135"/>
                  <a:pt x="2166" y="122"/>
                  <a:pt x="2182" y="112"/>
                </a:cubicBezTo>
                <a:cubicBezTo>
                  <a:pt x="2201" y="101"/>
                  <a:pt x="2258" y="92"/>
                  <a:pt x="2258" y="92"/>
                </a:cubicBezTo>
                <a:cubicBezTo>
                  <a:pt x="2261" y="83"/>
                  <a:pt x="2274" y="72"/>
                  <a:pt x="2267" y="65"/>
                </a:cubicBezTo>
                <a:cubicBezTo>
                  <a:pt x="2254" y="52"/>
                  <a:pt x="2231" y="53"/>
                  <a:pt x="2213" y="47"/>
                </a:cubicBezTo>
                <a:cubicBezTo>
                  <a:pt x="2203" y="44"/>
                  <a:pt x="2195" y="35"/>
                  <a:pt x="2186" y="29"/>
                </a:cubicBezTo>
                <a:cubicBezTo>
                  <a:pt x="2274" y="0"/>
                  <a:pt x="2366" y="13"/>
                  <a:pt x="2456" y="20"/>
                </a:cubicBezTo>
                <a:cubicBezTo>
                  <a:pt x="2623" y="62"/>
                  <a:pt x="2797" y="64"/>
                  <a:pt x="2969" y="74"/>
                </a:cubicBezTo>
                <a:cubicBezTo>
                  <a:pt x="3018" y="90"/>
                  <a:pt x="3073" y="76"/>
                  <a:pt x="3122" y="92"/>
                </a:cubicBezTo>
                <a:cubicBezTo>
                  <a:pt x="3134" y="96"/>
                  <a:pt x="3123" y="119"/>
                  <a:pt x="3131" y="128"/>
                </a:cubicBezTo>
                <a:cubicBezTo>
                  <a:pt x="3152" y="152"/>
                  <a:pt x="3185" y="164"/>
                  <a:pt x="3212" y="182"/>
                </a:cubicBezTo>
                <a:cubicBezTo>
                  <a:pt x="3221" y="188"/>
                  <a:pt x="3239" y="200"/>
                  <a:pt x="3239" y="200"/>
                </a:cubicBezTo>
                <a:cubicBezTo>
                  <a:pt x="3276" y="312"/>
                  <a:pt x="3277" y="437"/>
                  <a:pt x="3239" y="551"/>
                </a:cubicBezTo>
                <a:cubicBezTo>
                  <a:pt x="3245" y="627"/>
                  <a:pt x="3252" y="617"/>
                  <a:pt x="3275" y="686"/>
                </a:cubicBezTo>
                <a:cubicBezTo>
                  <a:pt x="3256" y="743"/>
                  <a:pt x="3283" y="749"/>
                  <a:pt x="3230" y="785"/>
                </a:cubicBezTo>
                <a:cubicBezTo>
                  <a:pt x="3221" y="791"/>
                  <a:pt x="3220" y="804"/>
                  <a:pt x="3212" y="812"/>
                </a:cubicBezTo>
                <a:cubicBezTo>
                  <a:pt x="3141" y="883"/>
                  <a:pt x="3232" y="769"/>
                  <a:pt x="3158" y="857"/>
                </a:cubicBezTo>
                <a:cubicBezTo>
                  <a:pt x="3151" y="865"/>
                  <a:pt x="3148" y="877"/>
                  <a:pt x="3140" y="884"/>
                </a:cubicBezTo>
                <a:cubicBezTo>
                  <a:pt x="3124" y="898"/>
                  <a:pt x="3086" y="920"/>
                  <a:pt x="3086" y="920"/>
                </a:cubicBezTo>
                <a:cubicBezTo>
                  <a:pt x="3041" y="988"/>
                  <a:pt x="3077" y="1000"/>
                  <a:pt x="3050" y="1100"/>
                </a:cubicBezTo>
                <a:cubicBezTo>
                  <a:pt x="3048" y="1109"/>
                  <a:pt x="3032" y="1107"/>
                  <a:pt x="3023" y="1109"/>
                </a:cubicBezTo>
                <a:cubicBezTo>
                  <a:pt x="3008" y="1113"/>
                  <a:pt x="2993" y="1115"/>
                  <a:pt x="2978" y="1118"/>
                </a:cubicBezTo>
                <a:cubicBezTo>
                  <a:pt x="2965" y="1157"/>
                  <a:pt x="2963" y="1178"/>
                  <a:pt x="2933" y="1208"/>
                </a:cubicBezTo>
                <a:cubicBezTo>
                  <a:pt x="2925" y="1231"/>
                  <a:pt x="2925" y="1257"/>
                  <a:pt x="2915" y="1280"/>
                </a:cubicBezTo>
                <a:cubicBezTo>
                  <a:pt x="2895" y="1323"/>
                  <a:pt x="2860" y="1350"/>
                  <a:pt x="2834" y="1388"/>
                </a:cubicBezTo>
                <a:cubicBezTo>
                  <a:pt x="2834" y="1388"/>
                  <a:pt x="2820" y="1447"/>
                  <a:pt x="2816" y="1451"/>
                </a:cubicBezTo>
                <a:cubicBezTo>
                  <a:pt x="2801" y="1466"/>
                  <a:pt x="2762" y="1487"/>
                  <a:pt x="2762" y="1487"/>
                </a:cubicBezTo>
                <a:cubicBezTo>
                  <a:pt x="2721" y="1549"/>
                  <a:pt x="2733" y="1520"/>
                  <a:pt x="2717" y="1568"/>
                </a:cubicBezTo>
                <a:cubicBezTo>
                  <a:pt x="2704" y="1669"/>
                  <a:pt x="2723" y="1632"/>
                  <a:pt x="2645" y="1658"/>
                </a:cubicBezTo>
                <a:cubicBezTo>
                  <a:pt x="2622" y="1726"/>
                  <a:pt x="2639" y="1830"/>
                  <a:pt x="2573" y="1874"/>
                </a:cubicBezTo>
                <a:cubicBezTo>
                  <a:pt x="2538" y="1862"/>
                  <a:pt x="2486" y="1858"/>
                  <a:pt x="2456" y="1838"/>
                </a:cubicBezTo>
                <a:cubicBezTo>
                  <a:pt x="2431" y="1821"/>
                  <a:pt x="2430" y="1818"/>
                  <a:pt x="2402" y="1811"/>
                </a:cubicBezTo>
                <a:cubicBezTo>
                  <a:pt x="2328" y="1794"/>
                  <a:pt x="2312" y="1790"/>
                  <a:pt x="2249" y="1766"/>
                </a:cubicBezTo>
                <a:cubicBezTo>
                  <a:pt x="2204" y="1749"/>
                  <a:pt x="2152" y="1748"/>
                  <a:pt x="2105" y="1739"/>
                </a:cubicBezTo>
                <a:cubicBezTo>
                  <a:pt x="2015" y="1742"/>
                  <a:pt x="1924" y="1737"/>
                  <a:pt x="1835" y="1748"/>
                </a:cubicBezTo>
                <a:cubicBezTo>
                  <a:pt x="1817" y="1750"/>
                  <a:pt x="1765" y="1793"/>
                  <a:pt x="1745" y="1802"/>
                </a:cubicBezTo>
                <a:cubicBezTo>
                  <a:pt x="1689" y="1827"/>
                  <a:pt x="1668" y="1822"/>
                  <a:pt x="1601" y="1829"/>
                </a:cubicBezTo>
                <a:cubicBezTo>
                  <a:pt x="1424" y="1825"/>
                  <a:pt x="1251" y="1836"/>
                  <a:pt x="1079" y="1802"/>
                </a:cubicBezTo>
                <a:cubicBezTo>
                  <a:pt x="932" y="1704"/>
                  <a:pt x="782" y="1744"/>
                  <a:pt x="593" y="1739"/>
                </a:cubicBezTo>
                <a:cubicBezTo>
                  <a:pt x="551" y="1725"/>
                  <a:pt x="547" y="1690"/>
                  <a:pt x="512" y="1667"/>
                </a:cubicBezTo>
                <a:cubicBezTo>
                  <a:pt x="495" y="1656"/>
                  <a:pt x="475" y="1651"/>
                  <a:pt x="458" y="1640"/>
                </a:cubicBezTo>
                <a:cubicBezTo>
                  <a:pt x="396" y="1547"/>
                  <a:pt x="495" y="1686"/>
                  <a:pt x="404" y="1595"/>
                </a:cubicBezTo>
                <a:cubicBezTo>
                  <a:pt x="381" y="1572"/>
                  <a:pt x="368" y="1541"/>
                  <a:pt x="350" y="1514"/>
                </a:cubicBezTo>
                <a:cubicBezTo>
                  <a:pt x="344" y="1505"/>
                  <a:pt x="331" y="1503"/>
                  <a:pt x="323" y="1496"/>
                </a:cubicBezTo>
                <a:cubicBezTo>
                  <a:pt x="269" y="1449"/>
                  <a:pt x="76" y="1486"/>
                  <a:pt x="26" y="1469"/>
                </a:cubicBezTo>
                <a:cubicBezTo>
                  <a:pt x="16" y="1440"/>
                  <a:pt x="36" y="1417"/>
                  <a:pt x="26" y="1388"/>
                </a:cubicBezTo>
                <a:cubicBezTo>
                  <a:pt x="16" y="1185"/>
                  <a:pt x="56" y="1116"/>
                  <a:pt x="71" y="893"/>
                </a:cubicBezTo>
                <a:cubicBezTo>
                  <a:pt x="73" y="862"/>
                  <a:pt x="53" y="659"/>
                  <a:pt x="53" y="659"/>
                </a:cubicBezTo>
                <a:cubicBezTo>
                  <a:pt x="50" y="506"/>
                  <a:pt x="53" y="515"/>
                  <a:pt x="53" y="362"/>
                </a:cubicBezTo>
                <a:cubicBezTo>
                  <a:pt x="53" y="344"/>
                  <a:pt x="30" y="266"/>
                  <a:pt x="44" y="254"/>
                </a:cubicBezTo>
                <a:cubicBezTo>
                  <a:pt x="60" y="240"/>
                  <a:pt x="77" y="167"/>
                  <a:pt x="98" y="164"/>
                </a:cubicBezTo>
                <a:cubicBezTo>
                  <a:pt x="122" y="128"/>
                  <a:pt x="0" y="134"/>
                  <a:pt x="35" y="110"/>
                </a:cubicBezTo>
                <a:cubicBezTo>
                  <a:pt x="58" y="145"/>
                  <a:pt x="437" y="367"/>
                  <a:pt x="476" y="380"/>
                </a:cubicBezTo>
                <a:cubicBezTo>
                  <a:pt x="479" y="395"/>
                  <a:pt x="477" y="412"/>
                  <a:pt x="485" y="425"/>
                </a:cubicBezTo>
                <a:cubicBezTo>
                  <a:pt x="492" y="435"/>
                  <a:pt x="529" y="434"/>
                  <a:pt x="503" y="434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60" name="Freeform 1048"/>
          <p:cNvSpPr>
            <a:spLocks/>
          </p:cNvSpPr>
          <p:nvPr/>
        </p:nvSpPr>
        <p:spPr bwMode="auto">
          <a:xfrm>
            <a:off x="1311275" y="3962400"/>
            <a:ext cx="4076700" cy="2686050"/>
          </a:xfrm>
          <a:custGeom>
            <a:avLst/>
            <a:gdLst>
              <a:gd name="T0" fmla="*/ 44 w 2568"/>
              <a:gd name="T1" fmla="*/ 33 h 1692"/>
              <a:gd name="T2" fmla="*/ 452 w 2568"/>
              <a:gd name="T3" fmla="*/ 45 h 1692"/>
              <a:gd name="T4" fmla="*/ 803 w 2568"/>
              <a:gd name="T5" fmla="*/ 351 h 1692"/>
              <a:gd name="T6" fmla="*/ 956 w 2568"/>
              <a:gd name="T7" fmla="*/ 387 h 1692"/>
              <a:gd name="T8" fmla="*/ 1307 w 2568"/>
              <a:gd name="T9" fmla="*/ 396 h 1692"/>
              <a:gd name="T10" fmla="*/ 1712 w 2568"/>
              <a:gd name="T11" fmla="*/ 306 h 1692"/>
              <a:gd name="T12" fmla="*/ 2378 w 2568"/>
              <a:gd name="T13" fmla="*/ 342 h 1692"/>
              <a:gd name="T14" fmla="*/ 2396 w 2568"/>
              <a:gd name="T15" fmla="*/ 441 h 1692"/>
              <a:gd name="T16" fmla="*/ 2468 w 2568"/>
              <a:gd name="T17" fmla="*/ 450 h 1692"/>
              <a:gd name="T18" fmla="*/ 2495 w 2568"/>
              <a:gd name="T19" fmla="*/ 468 h 1692"/>
              <a:gd name="T20" fmla="*/ 2567 w 2568"/>
              <a:gd name="T21" fmla="*/ 495 h 1692"/>
              <a:gd name="T22" fmla="*/ 2558 w 2568"/>
              <a:gd name="T23" fmla="*/ 621 h 1692"/>
              <a:gd name="T24" fmla="*/ 2531 w 2568"/>
              <a:gd name="T25" fmla="*/ 648 h 1692"/>
              <a:gd name="T26" fmla="*/ 2495 w 2568"/>
              <a:gd name="T27" fmla="*/ 702 h 1692"/>
              <a:gd name="T28" fmla="*/ 2396 w 2568"/>
              <a:gd name="T29" fmla="*/ 999 h 1692"/>
              <a:gd name="T30" fmla="*/ 2378 w 2568"/>
              <a:gd name="T31" fmla="*/ 1062 h 1692"/>
              <a:gd name="T32" fmla="*/ 2342 w 2568"/>
              <a:gd name="T33" fmla="*/ 1116 h 1692"/>
              <a:gd name="T34" fmla="*/ 2270 w 2568"/>
              <a:gd name="T35" fmla="*/ 1215 h 1692"/>
              <a:gd name="T36" fmla="*/ 2189 w 2568"/>
              <a:gd name="T37" fmla="*/ 1323 h 1692"/>
              <a:gd name="T38" fmla="*/ 2135 w 2568"/>
              <a:gd name="T39" fmla="*/ 1350 h 1692"/>
              <a:gd name="T40" fmla="*/ 2054 w 2568"/>
              <a:gd name="T41" fmla="*/ 1413 h 1692"/>
              <a:gd name="T42" fmla="*/ 2036 w 2568"/>
              <a:gd name="T43" fmla="*/ 1440 h 1692"/>
              <a:gd name="T44" fmla="*/ 1982 w 2568"/>
              <a:gd name="T45" fmla="*/ 1476 h 1692"/>
              <a:gd name="T46" fmla="*/ 1874 w 2568"/>
              <a:gd name="T47" fmla="*/ 1557 h 1692"/>
              <a:gd name="T48" fmla="*/ 1793 w 2568"/>
              <a:gd name="T49" fmla="*/ 1566 h 1692"/>
              <a:gd name="T50" fmla="*/ 1577 w 2568"/>
              <a:gd name="T51" fmla="*/ 1611 h 1692"/>
              <a:gd name="T52" fmla="*/ 1037 w 2568"/>
              <a:gd name="T53" fmla="*/ 1575 h 1692"/>
              <a:gd name="T54" fmla="*/ 1046 w 2568"/>
              <a:gd name="T55" fmla="*/ 1539 h 1692"/>
              <a:gd name="T56" fmla="*/ 983 w 2568"/>
              <a:gd name="T57" fmla="*/ 1593 h 1692"/>
              <a:gd name="T58" fmla="*/ 956 w 2568"/>
              <a:gd name="T59" fmla="*/ 1602 h 1692"/>
              <a:gd name="T60" fmla="*/ 902 w 2568"/>
              <a:gd name="T61" fmla="*/ 1638 h 1692"/>
              <a:gd name="T62" fmla="*/ 839 w 2568"/>
              <a:gd name="T63" fmla="*/ 1692 h 1692"/>
              <a:gd name="T64" fmla="*/ 722 w 2568"/>
              <a:gd name="T65" fmla="*/ 1674 h 1692"/>
              <a:gd name="T66" fmla="*/ 668 w 2568"/>
              <a:gd name="T67" fmla="*/ 1638 h 1692"/>
              <a:gd name="T68" fmla="*/ 596 w 2568"/>
              <a:gd name="T69" fmla="*/ 1584 h 1692"/>
              <a:gd name="T70" fmla="*/ 38 w 2568"/>
              <a:gd name="T71" fmla="*/ 1503 h 1692"/>
              <a:gd name="T72" fmla="*/ 17 w 2568"/>
              <a:gd name="T73" fmla="*/ 1293 h 1692"/>
              <a:gd name="T74" fmla="*/ 26 w 2568"/>
              <a:gd name="T75" fmla="*/ 852 h 1692"/>
              <a:gd name="T76" fmla="*/ 35 w 2568"/>
              <a:gd name="T77" fmla="*/ 645 h 1692"/>
              <a:gd name="T78" fmla="*/ 62 w 2568"/>
              <a:gd name="T79" fmla="*/ 519 h 1692"/>
              <a:gd name="T80" fmla="*/ 35 w 2568"/>
              <a:gd name="T81" fmla="*/ 474 h 1692"/>
              <a:gd name="T82" fmla="*/ 35 w 2568"/>
              <a:gd name="T83" fmla="*/ 402 h 1692"/>
              <a:gd name="T84" fmla="*/ 26 w 2568"/>
              <a:gd name="T85" fmla="*/ 312 h 1692"/>
              <a:gd name="T86" fmla="*/ 44 w 2568"/>
              <a:gd name="T87" fmla="*/ 33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568" h="1692">
                <a:moveTo>
                  <a:pt x="44" y="33"/>
                </a:moveTo>
                <a:cubicBezTo>
                  <a:pt x="14" y="124"/>
                  <a:pt x="392" y="49"/>
                  <a:pt x="452" y="45"/>
                </a:cubicBezTo>
                <a:cubicBezTo>
                  <a:pt x="587" y="0"/>
                  <a:pt x="477" y="330"/>
                  <a:pt x="803" y="351"/>
                </a:cubicBezTo>
                <a:cubicBezTo>
                  <a:pt x="855" y="354"/>
                  <a:pt x="904" y="385"/>
                  <a:pt x="956" y="387"/>
                </a:cubicBezTo>
                <a:cubicBezTo>
                  <a:pt x="1073" y="392"/>
                  <a:pt x="1190" y="393"/>
                  <a:pt x="1307" y="396"/>
                </a:cubicBezTo>
                <a:cubicBezTo>
                  <a:pt x="1424" y="443"/>
                  <a:pt x="1586" y="293"/>
                  <a:pt x="1712" y="306"/>
                </a:cubicBezTo>
                <a:cubicBezTo>
                  <a:pt x="1976" y="287"/>
                  <a:pt x="1999" y="335"/>
                  <a:pt x="2378" y="342"/>
                </a:cubicBezTo>
                <a:cubicBezTo>
                  <a:pt x="2387" y="345"/>
                  <a:pt x="2387" y="439"/>
                  <a:pt x="2396" y="441"/>
                </a:cubicBezTo>
                <a:cubicBezTo>
                  <a:pt x="2420" y="445"/>
                  <a:pt x="2445" y="444"/>
                  <a:pt x="2468" y="450"/>
                </a:cubicBezTo>
                <a:cubicBezTo>
                  <a:pt x="2478" y="453"/>
                  <a:pt x="2485" y="463"/>
                  <a:pt x="2495" y="468"/>
                </a:cubicBezTo>
                <a:cubicBezTo>
                  <a:pt x="2517" y="479"/>
                  <a:pt x="2544" y="487"/>
                  <a:pt x="2567" y="495"/>
                </a:cubicBezTo>
                <a:cubicBezTo>
                  <a:pt x="2564" y="537"/>
                  <a:pt x="2568" y="580"/>
                  <a:pt x="2558" y="621"/>
                </a:cubicBezTo>
                <a:cubicBezTo>
                  <a:pt x="2555" y="633"/>
                  <a:pt x="2539" y="638"/>
                  <a:pt x="2531" y="648"/>
                </a:cubicBezTo>
                <a:cubicBezTo>
                  <a:pt x="2518" y="665"/>
                  <a:pt x="2495" y="702"/>
                  <a:pt x="2495" y="702"/>
                </a:cubicBezTo>
                <a:cubicBezTo>
                  <a:pt x="2483" y="812"/>
                  <a:pt x="2444" y="902"/>
                  <a:pt x="2396" y="999"/>
                </a:cubicBezTo>
                <a:cubicBezTo>
                  <a:pt x="2386" y="1019"/>
                  <a:pt x="2388" y="1042"/>
                  <a:pt x="2378" y="1062"/>
                </a:cubicBezTo>
                <a:cubicBezTo>
                  <a:pt x="2368" y="1081"/>
                  <a:pt x="2354" y="1098"/>
                  <a:pt x="2342" y="1116"/>
                </a:cubicBezTo>
                <a:cubicBezTo>
                  <a:pt x="2319" y="1150"/>
                  <a:pt x="2302" y="1193"/>
                  <a:pt x="2270" y="1215"/>
                </a:cubicBezTo>
                <a:cubicBezTo>
                  <a:pt x="2245" y="1253"/>
                  <a:pt x="2215" y="1284"/>
                  <a:pt x="2189" y="1323"/>
                </a:cubicBezTo>
                <a:cubicBezTo>
                  <a:pt x="2175" y="1344"/>
                  <a:pt x="2154" y="1339"/>
                  <a:pt x="2135" y="1350"/>
                </a:cubicBezTo>
                <a:cubicBezTo>
                  <a:pt x="2104" y="1367"/>
                  <a:pt x="2077" y="1386"/>
                  <a:pt x="2054" y="1413"/>
                </a:cubicBezTo>
                <a:cubicBezTo>
                  <a:pt x="2047" y="1421"/>
                  <a:pt x="2044" y="1433"/>
                  <a:pt x="2036" y="1440"/>
                </a:cubicBezTo>
                <a:cubicBezTo>
                  <a:pt x="2020" y="1454"/>
                  <a:pt x="1997" y="1461"/>
                  <a:pt x="1982" y="1476"/>
                </a:cubicBezTo>
                <a:cubicBezTo>
                  <a:pt x="1955" y="1503"/>
                  <a:pt x="1916" y="1547"/>
                  <a:pt x="1874" y="1557"/>
                </a:cubicBezTo>
                <a:cubicBezTo>
                  <a:pt x="1848" y="1564"/>
                  <a:pt x="1820" y="1562"/>
                  <a:pt x="1793" y="1566"/>
                </a:cubicBezTo>
                <a:cubicBezTo>
                  <a:pt x="1720" y="1576"/>
                  <a:pt x="1648" y="1593"/>
                  <a:pt x="1577" y="1611"/>
                </a:cubicBezTo>
                <a:cubicBezTo>
                  <a:pt x="1300" y="1604"/>
                  <a:pt x="1271" y="1598"/>
                  <a:pt x="1037" y="1575"/>
                </a:cubicBezTo>
                <a:cubicBezTo>
                  <a:pt x="1040" y="1563"/>
                  <a:pt x="1058" y="1535"/>
                  <a:pt x="1046" y="1539"/>
                </a:cubicBezTo>
                <a:cubicBezTo>
                  <a:pt x="1020" y="1548"/>
                  <a:pt x="1006" y="1577"/>
                  <a:pt x="983" y="1593"/>
                </a:cubicBezTo>
                <a:cubicBezTo>
                  <a:pt x="975" y="1598"/>
                  <a:pt x="964" y="1597"/>
                  <a:pt x="956" y="1602"/>
                </a:cubicBezTo>
                <a:cubicBezTo>
                  <a:pt x="937" y="1613"/>
                  <a:pt x="920" y="1626"/>
                  <a:pt x="902" y="1638"/>
                </a:cubicBezTo>
                <a:cubicBezTo>
                  <a:pt x="879" y="1653"/>
                  <a:pt x="862" y="1677"/>
                  <a:pt x="839" y="1692"/>
                </a:cubicBezTo>
                <a:cubicBezTo>
                  <a:pt x="826" y="1691"/>
                  <a:pt x="750" y="1690"/>
                  <a:pt x="722" y="1674"/>
                </a:cubicBezTo>
                <a:cubicBezTo>
                  <a:pt x="703" y="1663"/>
                  <a:pt x="668" y="1638"/>
                  <a:pt x="668" y="1638"/>
                </a:cubicBezTo>
                <a:cubicBezTo>
                  <a:pt x="644" y="1602"/>
                  <a:pt x="631" y="1608"/>
                  <a:pt x="596" y="1584"/>
                </a:cubicBezTo>
                <a:cubicBezTo>
                  <a:pt x="535" y="1492"/>
                  <a:pt x="110" y="1506"/>
                  <a:pt x="38" y="1503"/>
                </a:cubicBezTo>
                <a:cubicBezTo>
                  <a:pt x="62" y="1430"/>
                  <a:pt x="31" y="1364"/>
                  <a:pt x="17" y="1293"/>
                </a:cubicBezTo>
                <a:cubicBezTo>
                  <a:pt x="35" y="1097"/>
                  <a:pt x="26" y="1155"/>
                  <a:pt x="26" y="852"/>
                </a:cubicBezTo>
                <a:cubicBezTo>
                  <a:pt x="26" y="777"/>
                  <a:pt x="42" y="720"/>
                  <a:pt x="35" y="645"/>
                </a:cubicBezTo>
                <a:cubicBezTo>
                  <a:pt x="35" y="645"/>
                  <a:pt x="67" y="532"/>
                  <a:pt x="62" y="519"/>
                </a:cubicBezTo>
                <a:cubicBezTo>
                  <a:pt x="59" y="510"/>
                  <a:pt x="35" y="474"/>
                  <a:pt x="35" y="474"/>
                </a:cubicBezTo>
                <a:cubicBezTo>
                  <a:pt x="38" y="438"/>
                  <a:pt x="28" y="437"/>
                  <a:pt x="35" y="402"/>
                </a:cubicBezTo>
                <a:cubicBezTo>
                  <a:pt x="45" y="352"/>
                  <a:pt x="0" y="338"/>
                  <a:pt x="26" y="312"/>
                </a:cubicBezTo>
                <a:cubicBezTo>
                  <a:pt x="35" y="303"/>
                  <a:pt x="38" y="45"/>
                  <a:pt x="44" y="33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2" name="Text Box 1040"/>
          <p:cNvSpPr txBox="1">
            <a:spLocks noChangeArrowheads="1"/>
          </p:cNvSpPr>
          <p:nvPr/>
        </p:nvSpPr>
        <p:spPr bwMode="auto">
          <a:xfrm>
            <a:off x="3810000" y="49530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Israel</a:t>
            </a:r>
          </a:p>
        </p:txBody>
      </p:sp>
      <p:sp>
        <p:nvSpPr>
          <p:cNvPr id="14346" name="Text Box 1034"/>
          <p:cNvSpPr txBox="1">
            <a:spLocks noChangeArrowheads="1"/>
          </p:cNvSpPr>
          <p:nvPr/>
        </p:nvSpPr>
        <p:spPr bwMode="auto">
          <a:xfrm>
            <a:off x="3505200" y="5791200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Gaza</a:t>
            </a:r>
          </a:p>
        </p:txBody>
      </p:sp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2209800" y="60960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Egypt</a:t>
            </a:r>
          </a:p>
        </p:txBody>
      </p:sp>
      <p:sp>
        <p:nvSpPr>
          <p:cNvPr id="14361" name="Text Box 1049"/>
          <p:cNvSpPr txBox="1">
            <a:spLocks noChangeArrowheads="1"/>
          </p:cNvSpPr>
          <p:nvPr/>
        </p:nvSpPr>
        <p:spPr bwMode="auto">
          <a:xfrm>
            <a:off x="9448800" y="4343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Iraq</a:t>
            </a:r>
          </a:p>
        </p:txBody>
      </p:sp>
      <p:sp>
        <p:nvSpPr>
          <p:cNvPr id="14362" name="Text Box 1050"/>
          <p:cNvSpPr txBox="1">
            <a:spLocks noChangeArrowheads="1"/>
          </p:cNvSpPr>
          <p:nvPr/>
        </p:nvSpPr>
        <p:spPr bwMode="auto">
          <a:xfrm>
            <a:off x="8610600" y="5667376"/>
            <a:ext cx="1828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Saudi Arabia</a:t>
            </a:r>
          </a:p>
        </p:txBody>
      </p:sp>
      <p:grpSp>
        <p:nvGrpSpPr>
          <p:cNvPr id="14373" name="Group 1061"/>
          <p:cNvGrpSpPr>
            <a:grpSpLocks/>
          </p:cNvGrpSpPr>
          <p:nvPr/>
        </p:nvGrpSpPr>
        <p:grpSpPr bwMode="auto">
          <a:xfrm>
            <a:off x="6781800" y="914400"/>
            <a:ext cx="2057400" cy="762000"/>
            <a:chOff x="3312" y="576"/>
            <a:chExt cx="1296" cy="480"/>
          </a:xfrm>
        </p:grpSpPr>
        <p:sp>
          <p:nvSpPr>
            <p:cNvPr id="14363" name="Text Box 1051"/>
            <p:cNvSpPr txBox="1">
              <a:spLocks noChangeArrowheads="1"/>
            </p:cNvSpPr>
            <p:nvPr/>
          </p:nvSpPr>
          <p:spPr bwMode="auto">
            <a:xfrm>
              <a:off x="3552" y="672"/>
              <a:ext cx="1056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Antioch</a:t>
              </a:r>
            </a:p>
          </p:txBody>
        </p:sp>
        <p:sp>
          <p:nvSpPr>
            <p:cNvPr id="14364" name="Text Box 1052"/>
            <p:cNvSpPr txBox="1">
              <a:spLocks noChangeArrowheads="1"/>
            </p:cNvSpPr>
            <p:nvPr/>
          </p:nvSpPr>
          <p:spPr bwMode="auto">
            <a:xfrm>
              <a:off x="3312" y="576"/>
              <a:ext cx="38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376" name="Group 1064"/>
          <p:cNvGrpSpPr>
            <a:grpSpLocks/>
          </p:cNvGrpSpPr>
          <p:nvPr/>
        </p:nvGrpSpPr>
        <p:grpSpPr bwMode="auto">
          <a:xfrm>
            <a:off x="5429250" y="5791200"/>
            <a:ext cx="2724150" cy="1066800"/>
            <a:chOff x="2460" y="3648"/>
            <a:chExt cx="1716" cy="672"/>
          </a:xfrm>
        </p:grpSpPr>
        <p:sp>
          <p:nvSpPr>
            <p:cNvPr id="14367" name="Text Box 1055"/>
            <p:cNvSpPr txBox="1">
              <a:spLocks noChangeArrowheads="1"/>
            </p:cNvSpPr>
            <p:nvPr/>
          </p:nvSpPr>
          <p:spPr bwMode="auto">
            <a:xfrm>
              <a:off x="2640" y="3916"/>
              <a:ext cx="1536" cy="4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Jerusalem</a:t>
              </a:r>
            </a:p>
          </p:txBody>
        </p:sp>
        <p:sp>
          <p:nvSpPr>
            <p:cNvPr id="14368" name="Text Box 1056"/>
            <p:cNvSpPr txBox="1">
              <a:spLocks noChangeArrowheads="1"/>
            </p:cNvSpPr>
            <p:nvPr/>
          </p:nvSpPr>
          <p:spPr bwMode="auto">
            <a:xfrm>
              <a:off x="2460" y="3648"/>
              <a:ext cx="42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370" name="Freeform 1058"/>
          <p:cNvSpPr>
            <a:spLocks/>
          </p:cNvSpPr>
          <p:nvPr/>
        </p:nvSpPr>
        <p:spPr bwMode="auto">
          <a:xfrm>
            <a:off x="5348288" y="1447800"/>
            <a:ext cx="1509712" cy="4605338"/>
          </a:xfrm>
          <a:custGeom>
            <a:avLst/>
            <a:gdLst>
              <a:gd name="T0" fmla="*/ 133 w 951"/>
              <a:gd name="T1" fmla="*/ 2901 h 2901"/>
              <a:gd name="T2" fmla="*/ 35 w 951"/>
              <a:gd name="T3" fmla="*/ 2457 h 2901"/>
              <a:gd name="T4" fmla="*/ 341 w 951"/>
              <a:gd name="T5" fmla="*/ 1939 h 2901"/>
              <a:gd name="T6" fmla="*/ 559 w 951"/>
              <a:gd name="T7" fmla="*/ 1595 h 2901"/>
              <a:gd name="T8" fmla="*/ 700 w 951"/>
              <a:gd name="T9" fmla="*/ 1264 h 2901"/>
              <a:gd name="T10" fmla="*/ 820 w 951"/>
              <a:gd name="T11" fmla="*/ 776 h 2901"/>
              <a:gd name="T12" fmla="*/ 800 w 951"/>
              <a:gd name="T13" fmla="*/ 505 h 2901"/>
              <a:gd name="T14" fmla="*/ 855 w 951"/>
              <a:gd name="T15" fmla="*/ 194 h 2901"/>
              <a:gd name="T16" fmla="*/ 951 w 951"/>
              <a:gd name="T17" fmla="*/ 0 h 2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1" h="2901">
                <a:moveTo>
                  <a:pt x="133" y="2901"/>
                </a:moveTo>
                <a:cubicBezTo>
                  <a:pt x="115" y="2827"/>
                  <a:pt x="0" y="2617"/>
                  <a:pt x="35" y="2457"/>
                </a:cubicBezTo>
                <a:cubicBezTo>
                  <a:pt x="70" y="2297"/>
                  <a:pt x="253" y="2083"/>
                  <a:pt x="341" y="1939"/>
                </a:cubicBezTo>
                <a:cubicBezTo>
                  <a:pt x="428" y="1796"/>
                  <a:pt x="499" y="1708"/>
                  <a:pt x="559" y="1595"/>
                </a:cubicBezTo>
                <a:cubicBezTo>
                  <a:pt x="619" y="1482"/>
                  <a:pt x="657" y="1400"/>
                  <a:pt x="700" y="1264"/>
                </a:cubicBezTo>
                <a:cubicBezTo>
                  <a:pt x="743" y="1128"/>
                  <a:pt x="803" y="902"/>
                  <a:pt x="820" y="776"/>
                </a:cubicBezTo>
                <a:cubicBezTo>
                  <a:pt x="837" y="650"/>
                  <a:pt x="794" y="602"/>
                  <a:pt x="800" y="505"/>
                </a:cubicBezTo>
                <a:cubicBezTo>
                  <a:pt x="806" y="408"/>
                  <a:pt x="830" y="278"/>
                  <a:pt x="855" y="194"/>
                </a:cubicBezTo>
                <a:cubicBezTo>
                  <a:pt x="880" y="110"/>
                  <a:pt x="931" y="40"/>
                  <a:pt x="951" y="0"/>
                </a:cubicBezTo>
              </a:path>
            </a:pathLst>
          </a:custGeom>
          <a:noFill/>
          <a:ln w="6667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71" name="Rectangle 1059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7239000"/>
            <a:ext cx="7772400" cy="1143000"/>
          </a:xfrm>
        </p:spPr>
        <p:txBody>
          <a:bodyPr/>
          <a:lstStyle/>
          <a:p>
            <a:r>
              <a:rPr lang="en-GB" altLang="en-US"/>
              <a:t>Jerusalem to Antioch</a:t>
            </a:r>
          </a:p>
        </p:txBody>
      </p:sp>
      <p:sp>
        <p:nvSpPr>
          <p:cNvPr id="14372" name="Text Box 1060"/>
          <p:cNvSpPr txBox="1">
            <a:spLocks noChangeArrowheads="1"/>
          </p:cNvSpPr>
          <p:nvPr/>
        </p:nvSpPr>
        <p:spPr bwMode="auto">
          <a:xfrm>
            <a:off x="2057400" y="3429001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Mediterranean</a:t>
            </a:r>
          </a:p>
        </p:txBody>
      </p:sp>
    </p:spTree>
    <p:extLst>
      <p:ext uri="{BB962C8B-B14F-4D97-AF65-F5344CB8AC3E}">
        <p14:creationId xmlns:p14="http://schemas.microsoft.com/office/powerpoint/2010/main" val="295424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F7AEAC-A5EE-ABF8-8B8D-35A92901158D}"/>
              </a:ext>
            </a:extLst>
          </p:cNvPr>
          <p:cNvSpPr txBox="1"/>
          <p:nvPr/>
        </p:nvSpPr>
        <p:spPr>
          <a:xfrm>
            <a:off x="727036" y="892980"/>
            <a:ext cx="100999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Acts 13:1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Barnabas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had finished their mission,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returned from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Jerusalem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taking with them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also called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CFBA8-0620-E922-7387-14B51570A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98" y="1409013"/>
            <a:ext cx="4409635" cy="323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://www.bibleplaces.com/images/Antioch%20from%20south,%20tb%20n122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667000" y="6858000"/>
            <a:ext cx="7772400" cy="1143000"/>
          </a:xfrm>
        </p:spPr>
        <p:txBody>
          <a:bodyPr/>
          <a:lstStyle/>
          <a:p>
            <a:r>
              <a:rPr lang="en-GB" altLang="en-US"/>
              <a:t>Antioch view</a:t>
            </a:r>
          </a:p>
        </p:txBody>
      </p:sp>
    </p:spTree>
    <p:extLst>
      <p:ext uri="{BB962C8B-B14F-4D97-AF65-F5344CB8AC3E}">
        <p14:creationId xmlns:p14="http://schemas.microsoft.com/office/powerpoint/2010/main" val="2595749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ttp://ferrelljenkins.files.wordpress.com/2007/05/antioch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932"/>
            <a:ext cx="12192000" cy="81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6858000"/>
            <a:ext cx="7772400" cy="1143000"/>
          </a:xfrm>
        </p:spPr>
        <p:txBody>
          <a:bodyPr/>
          <a:lstStyle/>
          <a:p>
            <a:r>
              <a:rPr lang="en-GB" altLang="en-US"/>
              <a:t>Antioch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310F6-1158-65EA-6CC9-CD5F1CF4B976}"/>
              </a:ext>
            </a:extLst>
          </p:cNvPr>
          <p:cNvSpPr txBox="1"/>
          <p:nvPr/>
        </p:nvSpPr>
        <p:spPr>
          <a:xfrm rot="-360000">
            <a:off x="1285463" y="1766158"/>
            <a:ext cx="9117496" cy="2585323"/>
          </a:xfrm>
          <a:prstGeom prst="rect">
            <a:avLst/>
          </a:prstGeom>
          <a:solidFill>
            <a:srgbClr val="C00000"/>
          </a:solidFill>
          <a:ln w="539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back to </a:t>
            </a: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agenda</a:t>
            </a:r>
          </a:p>
          <a:p>
            <a:pPr algn="r"/>
            <a:r>
              <a:rPr lang="en-US" sz="5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his people</a:t>
            </a:r>
            <a:endParaRPr lang="en-GB" sz="5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3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4E80F0-2656-F12A-AD67-B028F6A09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279" y="-2979967"/>
            <a:ext cx="13341488" cy="9837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0105B9-ED20-F840-EDE0-E19517B0B02A}"/>
              </a:ext>
            </a:extLst>
          </p:cNvPr>
          <p:cNvSpPr txBox="1"/>
          <p:nvPr/>
        </p:nvSpPr>
        <p:spPr>
          <a:xfrm rot="21240000">
            <a:off x="1815550" y="1112911"/>
            <a:ext cx="9117496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texts giving God’s agenda</a:t>
            </a:r>
            <a:endParaRPr lang="en-GB" sz="5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6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59990-9BDD-FDF1-5E7E-601882509E5E}"/>
              </a:ext>
            </a:extLst>
          </p:cNvPr>
          <p:cNvSpPr txBox="1"/>
          <p:nvPr/>
        </p:nvSpPr>
        <p:spPr>
          <a:xfrm>
            <a:off x="697268" y="637282"/>
            <a:ext cx="3397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Genesis 12:1-3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7004B-A078-A964-3F13-8C7AFDE45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157" y="0"/>
            <a:ext cx="5141843" cy="3431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9F3F6-584F-1956-C13D-83D9B3336280}"/>
              </a:ext>
            </a:extLst>
          </p:cNvPr>
          <p:cNvSpPr txBox="1"/>
          <p:nvPr/>
        </p:nvSpPr>
        <p:spPr>
          <a:xfrm>
            <a:off x="821635" y="2541105"/>
            <a:ext cx="1076586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Lord said to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Abram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“Leave your country …  &amp; your father's home,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&amp; go to a land that I will show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 will give you many descendants,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and they will become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 great nation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 will bless you …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 that you will be a blessing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.”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420336-5AC1-A2B4-574F-6ACB247BA6AB}"/>
              </a:ext>
            </a:extLst>
          </p:cNvPr>
          <p:cNvSpPr/>
          <p:nvPr/>
        </p:nvSpPr>
        <p:spPr>
          <a:xfrm>
            <a:off x="5115340" y="530087"/>
            <a:ext cx="927652" cy="94090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4426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59990-9BDD-FDF1-5E7E-601882509E5E}"/>
              </a:ext>
            </a:extLst>
          </p:cNvPr>
          <p:cNvSpPr txBox="1"/>
          <p:nvPr/>
        </p:nvSpPr>
        <p:spPr>
          <a:xfrm>
            <a:off x="1244889" y="2388437"/>
            <a:ext cx="107658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Genesis 12:1-3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 will bless those who bless you,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But I will curse those who curse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through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    I will bless all the nations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.”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F4087-F6C4-7B2E-9F8F-F98956CCF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39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59990-9BDD-FDF1-5E7E-601882509E5E}"/>
              </a:ext>
            </a:extLst>
          </p:cNvPr>
          <p:cNvSpPr txBox="1"/>
          <p:nvPr/>
        </p:nvSpPr>
        <p:spPr>
          <a:xfrm>
            <a:off x="1498182" y="2016374"/>
            <a:ext cx="948855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Psalm 22:27-31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All nations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will remember the LORD.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</a:t>
            </a:r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From every part of the world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they will turn to him;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</a:t>
            </a:r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all races will worship 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    The Lord … rules the nations.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32A6-6E83-DFFF-DD85-27F37FBEC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8" y="201061"/>
            <a:ext cx="5746204" cy="23168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DD2239E-68C5-EFED-922B-EDFBBFF7532F}"/>
              </a:ext>
            </a:extLst>
          </p:cNvPr>
          <p:cNvSpPr/>
          <p:nvPr/>
        </p:nvSpPr>
        <p:spPr>
          <a:xfrm>
            <a:off x="7248940" y="318052"/>
            <a:ext cx="927652" cy="94090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2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7750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B902A-3E82-D27C-9A0E-947112B91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8" y="188844"/>
            <a:ext cx="5184250" cy="3240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2A5CE2-F68D-C421-32CF-166342C6C1D8}"/>
              </a:ext>
            </a:extLst>
          </p:cNvPr>
          <p:cNvSpPr txBox="1"/>
          <p:nvPr/>
        </p:nvSpPr>
        <p:spPr>
          <a:xfrm>
            <a:off x="2054773" y="2955235"/>
            <a:ext cx="83216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Mark 11:17</a:t>
            </a:r>
          </a:p>
          <a:p>
            <a:pPr>
              <a:defRPr/>
            </a:pPr>
            <a:endParaRPr lang="en-US" sz="32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r>
              <a:rPr lang="en-US" sz="3200" dirty="0">
                <a:solidFill>
                  <a:prstClr val="white"/>
                </a:solidFill>
                <a:latin typeface="Trebuchet MS" panose="020B0603020202020204" pitchFamily="34" charset="0"/>
              </a:rPr>
              <a:t>Is it not written:</a:t>
            </a:r>
          </a:p>
          <a:p>
            <a:r>
              <a:rPr lang="en-US" sz="3200" dirty="0">
                <a:solidFill>
                  <a:prstClr val="white"/>
                </a:solidFill>
                <a:latin typeface="Trebuchet MS" panose="020B0603020202020204" pitchFamily="34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“My house will be called a</a:t>
            </a:r>
          </a:p>
          <a:p>
            <a:r>
              <a:rPr lang="en-US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     house of prayer </a:t>
            </a:r>
          </a:p>
          <a:p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             for all nations?”</a:t>
            </a:r>
            <a:endParaRPr lang="en-GB" sz="32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CFA188-5470-E2C9-7B5A-8D4D116F1FA6}"/>
              </a:ext>
            </a:extLst>
          </p:cNvPr>
          <p:cNvSpPr/>
          <p:nvPr/>
        </p:nvSpPr>
        <p:spPr>
          <a:xfrm>
            <a:off x="7819125" y="631136"/>
            <a:ext cx="927652" cy="940904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2E8655-767D-C970-2822-0ED24E06EB13}"/>
              </a:ext>
            </a:extLst>
          </p:cNvPr>
          <p:cNvSpPr txBox="1"/>
          <p:nvPr/>
        </p:nvSpPr>
        <p:spPr>
          <a:xfrm>
            <a:off x="1020417" y="626096"/>
            <a:ext cx="27166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Acton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Amberley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Ashford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Ashurst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Bagshot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Barking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Barlow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Barnsley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Barrow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Bellingham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D063F-43F0-E14A-5D0C-DCB9B295AFFD}"/>
              </a:ext>
            </a:extLst>
          </p:cNvPr>
          <p:cNvSpPr txBox="1"/>
          <p:nvPr/>
        </p:nvSpPr>
        <p:spPr>
          <a:xfrm>
            <a:off x="4611756" y="626096"/>
            <a:ext cx="29684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Belmont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Berwick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Bishopston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Blackheath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Charlestown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Cheriton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Derwent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Dunkirk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53A8A-883D-09E4-593B-E9E9E6756712}"/>
              </a:ext>
            </a:extLst>
          </p:cNvPr>
          <p:cNvSpPr txBox="1"/>
          <p:nvPr/>
        </p:nvSpPr>
        <p:spPr>
          <a:xfrm>
            <a:off x="8097078" y="626096"/>
            <a:ext cx="24914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Elmbridge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Farnham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Gravesend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Hartley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Joppa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Kensington</a:t>
            </a:r>
          </a:p>
        </p:txBody>
      </p:sp>
    </p:spTree>
    <p:extLst>
      <p:ext uri="{BB962C8B-B14F-4D97-AF65-F5344CB8AC3E}">
        <p14:creationId xmlns:p14="http://schemas.microsoft.com/office/powerpoint/2010/main" val="40467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59990-9BDD-FDF1-5E7E-601882509E5E}"/>
              </a:ext>
            </a:extLst>
          </p:cNvPr>
          <p:cNvSpPr txBox="1"/>
          <p:nvPr/>
        </p:nvSpPr>
        <p:spPr>
          <a:xfrm>
            <a:off x="1987827" y="2266121"/>
            <a:ext cx="85476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Acts 1:8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‘You will receive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 pitchFamily="34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when the Holy Spirit has come upon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and </a:t>
            </a:r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you shall be my witnesses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both in Jerusalem,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and in all Judea and Samaria,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&amp; </a:t>
            </a:r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in every part of the world.’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236D5-D133-5FF7-0BAD-3EE495403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522"/>
            <a:ext cx="5654262" cy="31805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99696B2-C007-5B7C-4948-AA4F53A5C4E0}"/>
              </a:ext>
            </a:extLst>
          </p:cNvPr>
          <p:cNvSpPr/>
          <p:nvPr/>
        </p:nvSpPr>
        <p:spPr>
          <a:xfrm>
            <a:off x="7189307" y="629478"/>
            <a:ext cx="905564" cy="8746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4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2802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59990-9BDD-FDF1-5E7E-601882509E5E}"/>
              </a:ext>
            </a:extLst>
          </p:cNvPr>
          <p:cNvSpPr txBox="1"/>
          <p:nvPr/>
        </p:nvSpPr>
        <p:spPr>
          <a:xfrm>
            <a:off x="464233" y="2450225"/>
            <a:ext cx="115777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Revelation 7:9-10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‘I looked, and there before me was </a:t>
            </a:r>
          </a:p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a great multitude which no one could </a:t>
            </a:r>
            <a:r>
              <a:rPr lang="en-US" sz="3200" dirty="0">
                <a:solidFill>
                  <a:prstClr val="white"/>
                </a:solidFill>
                <a:latin typeface="Trebuchet MS" panose="020B0603020202020204" pitchFamily="34" charset="0"/>
              </a:rPr>
              <a:t>count, from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every nation, &amp; all tribes &amp; peoples &amp; tongues…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And they cry out with a loud voice saying,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“Salvation to our God who sits on the throne,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 pitchFamily="34" charset="0"/>
              </a:rPr>
              <a:t>           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and to the Lamb.”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C7FE8-13E1-C092-3281-DFB8220D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9" y="0"/>
            <a:ext cx="7615312" cy="28557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7CAAE3-6C17-ABC5-23E5-16A58D77AC48}"/>
              </a:ext>
            </a:extLst>
          </p:cNvPr>
          <p:cNvSpPr/>
          <p:nvPr/>
        </p:nvSpPr>
        <p:spPr>
          <a:xfrm>
            <a:off x="9660835" y="486967"/>
            <a:ext cx="927652" cy="94090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471526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0280A34-6D8A-7DD1-747C-8B0DEC369CFF}"/>
              </a:ext>
            </a:extLst>
          </p:cNvPr>
          <p:cNvGrpSpPr/>
          <p:nvPr/>
        </p:nvGrpSpPr>
        <p:grpSpPr>
          <a:xfrm>
            <a:off x="144395" y="341133"/>
            <a:ext cx="5836858" cy="2935267"/>
            <a:chOff x="144395" y="341133"/>
            <a:chExt cx="5836858" cy="29352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ED357-6543-F2C3-1804-B81783240280}"/>
                </a:ext>
              </a:extLst>
            </p:cNvPr>
            <p:cNvGrpSpPr/>
            <p:nvPr/>
          </p:nvGrpSpPr>
          <p:grpSpPr>
            <a:xfrm>
              <a:off x="144395" y="341133"/>
              <a:ext cx="5836858" cy="2935267"/>
              <a:chOff x="144395" y="341133"/>
              <a:chExt cx="5836858" cy="2935267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DF0845-2C11-3A08-7E2A-DDC655BD6DD0}"/>
                  </a:ext>
                </a:extLst>
              </p:cNvPr>
              <p:cNvSpPr txBox="1"/>
              <p:nvPr/>
            </p:nvSpPr>
            <p:spPr>
              <a:xfrm>
                <a:off x="144395" y="777714"/>
                <a:ext cx="1846871" cy="2062103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FF00"/>
                    </a:solidFill>
                  </a:rPr>
                  <a:t>Philip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&amp;</a:t>
                </a: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the</a:t>
                </a:r>
              </a:p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Ethiopian</a:t>
                </a:r>
                <a:endParaRPr lang="en-GB" sz="32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FCD2EE8-FA88-44F8-D53B-0265A462D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62521" y="341133"/>
                <a:ext cx="3918732" cy="2935267"/>
              </a:xfrm>
              <a:prstGeom prst="rect">
                <a:avLst/>
              </a:prstGeom>
              <a:ln w="31750">
                <a:noFill/>
              </a:ln>
            </p:spPr>
          </p:pic>
        </p:grp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591D4BAC-99DB-86C0-E933-C0F65513D2D3}"/>
                </a:ext>
              </a:extLst>
            </p:cNvPr>
            <p:cNvSpPr/>
            <p:nvPr/>
          </p:nvSpPr>
          <p:spPr>
            <a:xfrm>
              <a:off x="1537251" y="1458515"/>
              <a:ext cx="525269" cy="484632"/>
            </a:xfrm>
            <a:prstGeom prst="homePlat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D10A42-4B4F-648D-CA89-9FC3314E3046}"/>
              </a:ext>
            </a:extLst>
          </p:cNvPr>
          <p:cNvGrpSpPr/>
          <p:nvPr/>
        </p:nvGrpSpPr>
        <p:grpSpPr>
          <a:xfrm>
            <a:off x="5981253" y="307697"/>
            <a:ext cx="5836859" cy="2939050"/>
            <a:chOff x="5981253" y="307697"/>
            <a:chExt cx="5836859" cy="29390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D03BF2-0A0B-99DD-DA2F-175AC34315A7}"/>
                </a:ext>
              </a:extLst>
            </p:cNvPr>
            <p:cNvGrpSpPr/>
            <p:nvPr/>
          </p:nvGrpSpPr>
          <p:grpSpPr>
            <a:xfrm>
              <a:off x="5981253" y="307697"/>
              <a:ext cx="5836859" cy="2939050"/>
              <a:chOff x="6052508" y="307697"/>
              <a:chExt cx="5836859" cy="29390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CD281CA-D26D-5CF4-8D43-C408B457A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70634" y="307697"/>
                <a:ext cx="3918733" cy="293905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63A68C-FEB6-C1F5-86F0-2251F5B928C9}"/>
                  </a:ext>
                </a:extLst>
              </p:cNvPr>
              <p:cNvSpPr txBox="1"/>
              <p:nvPr/>
            </p:nvSpPr>
            <p:spPr>
              <a:xfrm>
                <a:off x="6052508" y="531495"/>
                <a:ext cx="184687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FF00"/>
                    </a:solidFill>
                  </a:rPr>
                  <a:t>Peter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&amp;</a:t>
                </a: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the</a:t>
                </a:r>
              </a:p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Roman</a:t>
                </a:r>
              </a:p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officer</a:t>
                </a:r>
                <a:endParaRPr lang="en-GB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F9B5B5C2-E9AF-5AD5-7E4A-1735610003E4}"/>
                </a:ext>
              </a:extLst>
            </p:cNvPr>
            <p:cNvSpPr/>
            <p:nvPr/>
          </p:nvSpPr>
          <p:spPr>
            <a:xfrm>
              <a:off x="7374110" y="1458515"/>
              <a:ext cx="525269" cy="484632"/>
            </a:xfrm>
            <a:prstGeom prst="homePlat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E1475B-CB95-C58D-B695-BFABC62A8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56" y="3539833"/>
            <a:ext cx="4156365" cy="31931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1D0B51-EFD8-D1A1-BA2D-557DA9FDED9E}"/>
              </a:ext>
            </a:extLst>
          </p:cNvPr>
          <p:cNvGrpSpPr/>
          <p:nvPr/>
        </p:nvGrpSpPr>
        <p:grpSpPr>
          <a:xfrm>
            <a:off x="4556096" y="3713065"/>
            <a:ext cx="7391100" cy="2837238"/>
            <a:chOff x="4556096" y="3713065"/>
            <a:chExt cx="7391100" cy="28372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34474B-2CCE-1F0A-A922-4F4BB949B3EB}"/>
                </a:ext>
              </a:extLst>
            </p:cNvPr>
            <p:cNvSpPr txBox="1"/>
            <p:nvPr/>
          </p:nvSpPr>
          <p:spPr>
            <a:xfrm>
              <a:off x="4556096" y="4488200"/>
              <a:ext cx="734652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</a:rPr>
                <a:t>a great persecution 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broke out against the church in Jerusalem, 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and </a:t>
              </a:r>
              <a:r>
                <a:rPr lang="en-US" sz="3200" b="1" dirty="0">
                  <a:solidFill>
                    <a:srgbClr val="FFFF00"/>
                  </a:solidFill>
                </a:rPr>
                <a:t>all except the apostles </a:t>
              </a:r>
              <a:r>
                <a:rPr lang="en-US" sz="3200" dirty="0">
                  <a:solidFill>
                    <a:schemeClr val="bg1"/>
                  </a:solidFill>
                </a:rPr>
                <a:t>were </a:t>
              </a:r>
            </a:p>
            <a:p>
              <a:pPr algn="ctr"/>
              <a:r>
                <a:rPr lang="en-US" sz="3200" b="1" dirty="0">
                  <a:solidFill>
                    <a:srgbClr val="FFFF00"/>
                  </a:solidFill>
                </a:rPr>
                <a:t>scattered throughout Judea &amp; Samaria</a:t>
              </a:r>
              <a:r>
                <a:rPr lang="en-US" sz="3200" dirty="0">
                  <a:solidFill>
                    <a:schemeClr val="bg1"/>
                  </a:solidFill>
                </a:rPr>
                <a:t>.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7BEE4B-4802-C225-491D-DC5D3254DBD0}"/>
                </a:ext>
              </a:extLst>
            </p:cNvPr>
            <p:cNvSpPr txBox="1"/>
            <p:nvPr/>
          </p:nvSpPr>
          <p:spPr>
            <a:xfrm>
              <a:off x="4600673" y="3713065"/>
              <a:ext cx="7346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</a:rPr>
                <a:t>Saul</a:t>
              </a:r>
              <a:r>
                <a:rPr lang="en-US" sz="3200" dirty="0">
                  <a:solidFill>
                    <a:schemeClr val="bg1"/>
                  </a:solidFill>
                </a:rPr>
                <a:t> approved of their killing </a:t>
              </a:r>
              <a:r>
                <a:rPr lang="en-US" sz="3200" b="1" dirty="0">
                  <a:solidFill>
                    <a:srgbClr val="FFFF00"/>
                  </a:solidFill>
                </a:rPr>
                <a:t>Stephen</a:t>
              </a:r>
            </a:p>
          </p:txBody>
        </p:sp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0CB44C30-29F8-280F-EAFE-FA88ED5CC6C0}"/>
                </a:ext>
              </a:extLst>
            </p:cNvPr>
            <p:cNvSpPr/>
            <p:nvPr/>
          </p:nvSpPr>
          <p:spPr>
            <a:xfrm>
              <a:off x="4600673" y="3768477"/>
              <a:ext cx="525269" cy="484632"/>
            </a:xfrm>
            <a:prstGeom prst="homePlat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5777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0D2FF-4373-F6CA-4257-E2D554033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03" y="-234141"/>
            <a:ext cx="7809995" cy="9033585"/>
          </a:xfrm>
          <a:prstGeom prst="rect">
            <a:avLst/>
          </a:prstGeom>
          <a:noFill/>
          <a:ln w="92075">
            <a:solidFill>
              <a:srgbClr val="FF0000"/>
            </a:solidFill>
            <a:tailEnd type="triangle" w="lg" len="lg"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AAB532A-47E1-EEDF-97AD-EB297F8E4415}"/>
              </a:ext>
            </a:extLst>
          </p:cNvPr>
          <p:cNvSpPr/>
          <p:nvPr/>
        </p:nvSpPr>
        <p:spPr>
          <a:xfrm>
            <a:off x="5561351" y="5411449"/>
            <a:ext cx="1154242" cy="719528"/>
          </a:xfrm>
          <a:custGeom>
            <a:avLst/>
            <a:gdLst>
              <a:gd name="connsiteX0" fmla="*/ 1154242 w 1154242"/>
              <a:gd name="connsiteY0" fmla="*/ 719528 h 719528"/>
              <a:gd name="connsiteX1" fmla="*/ 884419 w 1154242"/>
              <a:gd name="connsiteY1" fmla="*/ 329784 h 719528"/>
              <a:gd name="connsiteX2" fmla="*/ 0 w 1154242"/>
              <a:gd name="connsiteY2" fmla="*/ 0 h 71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242" h="719528">
                <a:moveTo>
                  <a:pt x="1154242" y="719528"/>
                </a:moveTo>
                <a:cubicBezTo>
                  <a:pt x="1115517" y="584616"/>
                  <a:pt x="1076793" y="449705"/>
                  <a:pt x="884419" y="329784"/>
                </a:cubicBezTo>
                <a:cubicBezTo>
                  <a:pt x="692045" y="209863"/>
                  <a:pt x="346022" y="104931"/>
                  <a:pt x="0" y="0"/>
                </a:cubicBezTo>
              </a:path>
            </a:pathLst>
          </a:custGeom>
          <a:noFill/>
          <a:ln w="92075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054F15-D857-71C2-F508-E81C74F8A2BF}"/>
              </a:ext>
            </a:extLst>
          </p:cNvPr>
          <p:cNvSpPr/>
          <p:nvPr/>
        </p:nvSpPr>
        <p:spPr>
          <a:xfrm>
            <a:off x="6430571" y="4903507"/>
            <a:ext cx="380608" cy="1197490"/>
          </a:xfrm>
          <a:custGeom>
            <a:avLst/>
            <a:gdLst>
              <a:gd name="connsiteX0" fmla="*/ 147330 w 227925"/>
              <a:gd name="connsiteY0" fmla="*/ 786010 h 786010"/>
              <a:gd name="connsiteX1" fmla="*/ 222280 w 227925"/>
              <a:gd name="connsiteY1" fmla="*/ 291334 h 786010"/>
              <a:gd name="connsiteX2" fmla="*/ 12418 w 227925"/>
              <a:gd name="connsiteY2" fmla="*/ 21511 h 786010"/>
              <a:gd name="connsiteX3" fmla="*/ 42398 w 227925"/>
              <a:gd name="connsiteY3" fmla="*/ 36502 h 786010"/>
              <a:gd name="connsiteX0" fmla="*/ 300013 w 380608"/>
              <a:gd name="connsiteY0" fmla="*/ 1197490 h 1197490"/>
              <a:gd name="connsiteX1" fmla="*/ 374963 w 380608"/>
              <a:gd name="connsiteY1" fmla="*/ 702814 h 1197490"/>
              <a:gd name="connsiteX2" fmla="*/ 165101 w 380608"/>
              <a:gd name="connsiteY2" fmla="*/ 432991 h 1197490"/>
              <a:gd name="connsiteX3" fmla="*/ 3695 w 380608"/>
              <a:gd name="connsiteY3" fmla="*/ 1415 h 119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608" h="1197490">
                <a:moveTo>
                  <a:pt x="300013" y="1197490"/>
                </a:moveTo>
                <a:cubicBezTo>
                  <a:pt x="348730" y="1013860"/>
                  <a:pt x="397448" y="830230"/>
                  <a:pt x="374963" y="702814"/>
                </a:cubicBezTo>
                <a:cubicBezTo>
                  <a:pt x="352478" y="575398"/>
                  <a:pt x="165101" y="432991"/>
                  <a:pt x="165101" y="432991"/>
                </a:cubicBezTo>
                <a:cubicBezTo>
                  <a:pt x="135121" y="390519"/>
                  <a:pt x="-26285" y="-27317"/>
                  <a:pt x="3695" y="1415"/>
                </a:cubicBezTo>
              </a:path>
            </a:pathLst>
          </a:custGeom>
          <a:noFill/>
          <a:ln w="92075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93CC160-E6BD-3F7A-AE54-9D6A1266F6B3}"/>
              </a:ext>
            </a:extLst>
          </p:cNvPr>
          <p:cNvSpPr/>
          <p:nvPr/>
        </p:nvSpPr>
        <p:spPr>
          <a:xfrm>
            <a:off x="5233651" y="6143127"/>
            <a:ext cx="1439056" cy="648478"/>
          </a:xfrm>
          <a:custGeom>
            <a:avLst/>
            <a:gdLst>
              <a:gd name="connsiteX0" fmla="*/ 1439056 w 1439056"/>
              <a:gd name="connsiteY0" fmla="*/ 0 h 648478"/>
              <a:gd name="connsiteX1" fmla="*/ 989351 w 1439056"/>
              <a:gd name="connsiteY1" fmla="*/ 569626 h 648478"/>
              <a:gd name="connsiteX2" fmla="*/ 0 w 1439056"/>
              <a:gd name="connsiteY2" fmla="*/ 629587 h 64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056" h="648478">
                <a:moveTo>
                  <a:pt x="1439056" y="0"/>
                </a:moveTo>
                <a:cubicBezTo>
                  <a:pt x="1334125" y="232347"/>
                  <a:pt x="1229194" y="464695"/>
                  <a:pt x="989351" y="569626"/>
                </a:cubicBezTo>
                <a:cubicBezTo>
                  <a:pt x="749508" y="674557"/>
                  <a:pt x="374754" y="652072"/>
                  <a:pt x="0" y="629587"/>
                </a:cubicBezTo>
              </a:path>
            </a:pathLst>
          </a:custGeom>
          <a:noFill/>
          <a:ln w="92075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2AA319-8DFB-091A-6EE0-310746322112}"/>
              </a:ext>
            </a:extLst>
          </p:cNvPr>
          <p:cNvSpPr/>
          <p:nvPr/>
        </p:nvSpPr>
        <p:spPr>
          <a:xfrm>
            <a:off x="6786872" y="6167884"/>
            <a:ext cx="424849" cy="623721"/>
          </a:xfrm>
          <a:custGeom>
            <a:avLst/>
            <a:gdLst>
              <a:gd name="connsiteX0" fmla="*/ 0 w 371840"/>
              <a:gd name="connsiteY0" fmla="*/ 0 h 464695"/>
              <a:gd name="connsiteX1" fmla="*/ 89941 w 371840"/>
              <a:gd name="connsiteY1" fmla="*/ 29981 h 464695"/>
              <a:gd name="connsiteX2" fmla="*/ 359764 w 371840"/>
              <a:gd name="connsiteY2" fmla="*/ 239843 h 464695"/>
              <a:gd name="connsiteX3" fmla="*/ 299804 w 371840"/>
              <a:gd name="connsiteY3" fmla="*/ 464695 h 464695"/>
              <a:gd name="connsiteX0" fmla="*/ 0 w 424849"/>
              <a:gd name="connsiteY0" fmla="*/ 0 h 623721"/>
              <a:gd name="connsiteX1" fmla="*/ 142950 w 424849"/>
              <a:gd name="connsiteY1" fmla="*/ 189007 h 623721"/>
              <a:gd name="connsiteX2" fmla="*/ 412773 w 424849"/>
              <a:gd name="connsiteY2" fmla="*/ 398869 h 623721"/>
              <a:gd name="connsiteX3" fmla="*/ 352813 w 424849"/>
              <a:gd name="connsiteY3" fmla="*/ 623721 h 62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849" h="623721">
                <a:moveTo>
                  <a:pt x="0" y="0"/>
                </a:moveTo>
                <a:cubicBezTo>
                  <a:pt x="29980" y="9994"/>
                  <a:pt x="112970" y="179013"/>
                  <a:pt x="142950" y="189007"/>
                </a:cubicBezTo>
                <a:cubicBezTo>
                  <a:pt x="202911" y="228981"/>
                  <a:pt x="377796" y="326417"/>
                  <a:pt x="412773" y="398869"/>
                </a:cubicBezTo>
                <a:cubicBezTo>
                  <a:pt x="447750" y="471321"/>
                  <a:pt x="400281" y="547521"/>
                  <a:pt x="352813" y="623721"/>
                </a:cubicBezTo>
              </a:path>
            </a:pathLst>
          </a:custGeom>
          <a:noFill/>
          <a:ln w="92075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ED17F2D-2DAF-D2E8-C529-C266FB2BD47B}"/>
              </a:ext>
            </a:extLst>
          </p:cNvPr>
          <p:cNvSpPr/>
          <p:nvPr/>
        </p:nvSpPr>
        <p:spPr>
          <a:xfrm>
            <a:off x="6865495" y="5756223"/>
            <a:ext cx="899410" cy="434715"/>
          </a:xfrm>
          <a:custGeom>
            <a:avLst/>
            <a:gdLst>
              <a:gd name="connsiteX0" fmla="*/ 0 w 899410"/>
              <a:gd name="connsiteY0" fmla="*/ 434715 h 434715"/>
              <a:gd name="connsiteX1" fmla="*/ 569626 w 899410"/>
              <a:gd name="connsiteY1" fmla="*/ 314793 h 434715"/>
              <a:gd name="connsiteX2" fmla="*/ 899410 w 899410"/>
              <a:gd name="connsiteY2" fmla="*/ 0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410" h="434715">
                <a:moveTo>
                  <a:pt x="0" y="434715"/>
                </a:moveTo>
                <a:cubicBezTo>
                  <a:pt x="209862" y="410980"/>
                  <a:pt x="419724" y="387245"/>
                  <a:pt x="569626" y="314793"/>
                </a:cubicBezTo>
                <a:cubicBezTo>
                  <a:pt x="719528" y="242340"/>
                  <a:pt x="809469" y="121170"/>
                  <a:pt x="899410" y="0"/>
                </a:cubicBezTo>
              </a:path>
            </a:pathLst>
          </a:custGeom>
          <a:noFill/>
          <a:ln w="92075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789FF-FD16-70EF-5566-36870FF8F1A6}"/>
              </a:ext>
            </a:extLst>
          </p:cNvPr>
          <p:cNvGrpSpPr/>
          <p:nvPr/>
        </p:nvGrpSpPr>
        <p:grpSpPr>
          <a:xfrm>
            <a:off x="4967061" y="2114640"/>
            <a:ext cx="2867582" cy="3803947"/>
            <a:chOff x="4967061" y="2114640"/>
            <a:chExt cx="2867582" cy="380394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A9A8729-EAF7-876E-BBCB-A99076C3F0DE}"/>
                </a:ext>
              </a:extLst>
            </p:cNvPr>
            <p:cNvSpPr/>
            <p:nvPr/>
          </p:nvSpPr>
          <p:spPr>
            <a:xfrm>
              <a:off x="7065558" y="3175976"/>
              <a:ext cx="769085" cy="2721935"/>
            </a:xfrm>
            <a:custGeom>
              <a:avLst/>
              <a:gdLst>
                <a:gd name="connsiteX0" fmla="*/ 19275 w 769085"/>
                <a:gd name="connsiteY0" fmla="*/ 2721935 h 2721935"/>
                <a:gd name="connsiteX1" fmla="*/ 40540 w 769085"/>
                <a:gd name="connsiteY1" fmla="*/ 2615609 h 2721935"/>
                <a:gd name="connsiteX2" fmla="*/ 380782 w 769085"/>
                <a:gd name="connsiteY2" fmla="*/ 2254102 h 2721935"/>
                <a:gd name="connsiteX3" fmla="*/ 763554 w 769085"/>
                <a:gd name="connsiteY3" fmla="*/ 1084521 h 2721935"/>
                <a:gd name="connsiteX4" fmla="*/ 572168 w 769085"/>
                <a:gd name="connsiteY4" fmla="*/ 0 h 272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085" h="2721935">
                  <a:moveTo>
                    <a:pt x="19275" y="2721935"/>
                  </a:moveTo>
                  <a:cubicBezTo>
                    <a:pt x="-218" y="2707758"/>
                    <a:pt x="-19711" y="2693581"/>
                    <a:pt x="40540" y="2615609"/>
                  </a:cubicBezTo>
                  <a:cubicBezTo>
                    <a:pt x="100791" y="2537637"/>
                    <a:pt x="260280" y="2509283"/>
                    <a:pt x="380782" y="2254102"/>
                  </a:cubicBezTo>
                  <a:cubicBezTo>
                    <a:pt x="501284" y="1998921"/>
                    <a:pt x="731656" y="1460205"/>
                    <a:pt x="763554" y="1084521"/>
                  </a:cubicBezTo>
                  <a:cubicBezTo>
                    <a:pt x="795452" y="708837"/>
                    <a:pt x="683810" y="354418"/>
                    <a:pt x="572168" y="0"/>
                  </a:cubicBezTo>
                </a:path>
              </a:pathLst>
            </a:custGeom>
            <a:noFill/>
            <a:ln w="95250"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31C16B-F900-CD4C-E9E6-8D439ECDBC65}"/>
                </a:ext>
              </a:extLst>
            </p:cNvPr>
            <p:cNvSpPr/>
            <p:nvPr/>
          </p:nvSpPr>
          <p:spPr>
            <a:xfrm>
              <a:off x="4967061" y="3241213"/>
              <a:ext cx="1529098" cy="2677374"/>
            </a:xfrm>
            <a:custGeom>
              <a:avLst/>
              <a:gdLst>
                <a:gd name="connsiteX0" fmla="*/ 1529098 w 1529098"/>
                <a:gd name="connsiteY0" fmla="*/ 2677374 h 2677374"/>
                <a:gd name="connsiteX1" fmla="*/ 976205 w 1529098"/>
                <a:gd name="connsiteY1" fmla="*/ 2358398 h 2677374"/>
                <a:gd name="connsiteX2" fmla="*/ 380782 w 1529098"/>
                <a:gd name="connsiteY2" fmla="*/ 1933095 h 2677374"/>
                <a:gd name="connsiteX3" fmla="*/ 40540 w 1529098"/>
                <a:gd name="connsiteY3" fmla="*/ 274416 h 2677374"/>
                <a:gd name="connsiteX4" fmla="*/ 19275 w 1529098"/>
                <a:gd name="connsiteY4" fmla="*/ 19235 h 267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098" h="2677374">
                  <a:moveTo>
                    <a:pt x="1529098" y="2677374"/>
                  </a:moveTo>
                  <a:cubicBezTo>
                    <a:pt x="1348344" y="2579909"/>
                    <a:pt x="1167591" y="2482444"/>
                    <a:pt x="976205" y="2358398"/>
                  </a:cubicBezTo>
                  <a:cubicBezTo>
                    <a:pt x="784819" y="2234352"/>
                    <a:pt x="536726" y="2280425"/>
                    <a:pt x="380782" y="1933095"/>
                  </a:cubicBezTo>
                  <a:cubicBezTo>
                    <a:pt x="224838" y="1585765"/>
                    <a:pt x="100791" y="593393"/>
                    <a:pt x="40540" y="274416"/>
                  </a:cubicBezTo>
                  <a:cubicBezTo>
                    <a:pt x="-19711" y="-44561"/>
                    <a:pt x="-218" y="-12663"/>
                    <a:pt x="19275" y="19235"/>
                  </a:cubicBezTo>
                </a:path>
              </a:pathLst>
            </a:custGeom>
            <a:noFill/>
            <a:ln w="95250"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97B8CA-324A-E09D-F54B-D2AD104055F2}"/>
                </a:ext>
              </a:extLst>
            </p:cNvPr>
            <p:cNvSpPr/>
            <p:nvPr/>
          </p:nvSpPr>
          <p:spPr>
            <a:xfrm>
              <a:off x="6535663" y="3133141"/>
              <a:ext cx="765569" cy="2764770"/>
            </a:xfrm>
            <a:custGeom>
              <a:avLst/>
              <a:gdLst>
                <a:gd name="connsiteX0" fmla="*/ 382772 w 765569"/>
                <a:gd name="connsiteY0" fmla="*/ 2764465 h 2764770"/>
                <a:gd name="connsiteX1" fmla="*/ 340242 w 765569"/>
                <a:gd name="connsiteY1" fmla="*/ 2530549 h 2764770"/>
                <a:gd name="connsiteX2" fmla="*/ 765544 w 765569"/>
                <a:gd name="connsiteY2" fmla="*/ 1339702 h 2764770"/>
                <a:gd name="connsiteX3" fmla="*/ 318977 w 765569"/>
                <a:gd name="connsiteY3" fmla="*/ 404037 h 2764770"/>
                <a:gd name="connsiteX4" fmla="*/ 0 w 765569"/>
                <a:gd name="connsiteY4" fmla="*/ 0 h 27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569" h="2764770">
                  <a:moveTo>
                    <a:pt x="382772" y="2764465"/>
                  </a:moveTo>
                  <a:cubicBezTo>
                    <a:pt x="329609" y="2766237"/>
                    <a:pt x="276447" y="2768009"/>
                    <a:pt x="340242" y="2530549"/>
                  </a:cubicBezTo>
                  <a:cubicBezTo>
                    <a:pt x="404037" y="2293089"/>
                    <a:pt x="769088" y="1694121"/>
                    <a:pt x="765544" y="1339702"/>
                  </a:cubicBezTo>
                  <a:cubicBezTo>
                    <a:pt x="762000" y="985283"/>
                    <a:pt x="446568" y="627321"/>
                    <a:pt x="318977" y="404037"/>
                  </a:cubicBezTo>
                  <a:cubicBezTo>
                    <a:pt x="191386" y="180753"/>
                    <a:pt x="95693" y="90376"/>
                    <a:pt x="0" y="0"/>
                  </a:cubicBezTo>
                </a:path>
              </a:pathLst>
            </a:custGeom>
            <a:noFill/>
            <a:ln w="95250"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8419C2D-7402-9F47-4FF6-120F2065A460}"/>
                </a:ext>
              </a:extLst>
            </p:cNvPr>
            <p:cNvSpPr/>
            <p:nvPr/>
          </p:nvSpPr>
          <p:spPr>
            <a:xfrm>
              <a:off x="5270140" y="2114640"/>
              <a:ext cx="1375921" cy="3774184"/>
            </a:xfrm>
            <a:custGeom>
              <a:avLst/>
              <a:gdLst>
                <a:gd name="connsiteX0" fmla="*/ 1290403 w 1375921"/>
                <a:gd name="connsiteY0" fmla="*/ 3763926 h 3774184"/>
                <a:gd name="connsiteX1" fmla="*/ 1332933 w 1375921"/>
                <a:gd name="connsiteY1" fmla="*/ 3657600 h 3774184"/>
                <a:gd name="connsiteX2" fmla="*/ 758775 w 1375921"/>
                <a:gd name="connsiteY2" fmla="*/ 2934586 h 3774184"/>
                <a:gd name="connsiteX3" fmla="*/ 142086 w 1375921"/>
                <a:gd name="connsiteY3" fmla="*/ 1637414 h 3774184"/>
                <a:gd name="connsiteX4" fmla="*/ 35761 w 1375921"/>
                <a:gd name="connsiteY4" fmla="*/ 871870 h 3774184"/>
                <a:gd name="connsiteX5" fmla="*/ 631184 w 1375921"/>
                <a:gd name="connsiteY5" fmla="*/ 0 h 377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5921" h="3774184">
                  <a:moveTo>
                    <a:pt x="1290403" y="3763926"/>
                  </a:moveTo>
                  <a:cubicBezTo>
                    <a:pt x="1355970" y="3779874"/>
                    <a:pt x="1421538" y="3795823"/>
                    <a:pt x="1332933" y="3657600"/>
                  </a:cubicBezTo>
                  <a:cubicBezTo>
                    <a:pt x="1244328" y="3519377"/>
                    <a:pt x="957250" y="3271284"/>
                    <a:pt x="758775" y="2934586"/>
                  </a:cubicBezTo>
                  <a:cubicBezTo>
                    <a:pt x="560300" y="2597888"/>
                    <a:pt x="262588" y="1981200"/>
                    <a:pt x="142086" y="1637414"/>
                  </a:cubicBezTo>
                  <a:cubicBezTo>
                    <a:pt x="21584" y="1293628"/>
                    <a:pt x="-45755" y="1144772"/>
                    <a:pt x="35761" y="871870"/>
                  </a:cubicBezTo>
                  <a:cubicBezTo>
                    <a:pt x="117277" y="598968"/>
                    <a:pt x="374230" y="299484"/>
                    <a:pt x="631184" y="0"/>
                  </a:cubicBezTo>
                </a:path>
              </a:pathLst>
            </a:custGeom>
            <a:noFill/>
            <a:ln w="95250"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733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032" descr="Saharan dust over Middle E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6063"/>
            <a:ext cx="9144000" cy="83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Text Box 1033"/>
          <p:cNvSpPr txBox="1">
            <a:spLocks noChangeArrowheads="1"/>
          </p:cNvSpPr>
          <p:nvPr/>
        </p:nvSpPr>
        <p:spPr bwMode="auto">
          <a:xfrm>
            <a:off x="2209800" y="2209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Cyprus</a:t>
            </a:r>
          </a:p>
        </p:txBody>
      </p:sp>
      <p:sp>
        <p:nvSpPr>
          <p:cNvPr id="14347" name="Text Box 1035"/>
          <p:cNvSpPr txBox="1">
            <a:spLocks noChangeArrowheads="1"/>
          </p:cNvSpPr>
          <p:nvPr/>
        </p:nvSpPr>
        <p:spPr bwMode="auto">
          <a:xfrm>
            <a:off x="6477000" y="5410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Jordan</a:t>
            </a:r>
          </a:p>
        </p:txBody>
      </p:sp>
      <p:sp>
        <p:nvSpPr>
          <p:cNvPr id="14348" name="Text Box 1036"/>
          <p:cNvSpPr txBox="1">
            <a:spLocks noChangeArrowheads="1"/>
          </p:cNvSpPr>
          <p:nvPr/>
        </p:nvSpPr>
        <p:spPr bwMode="auto">
          <a:xfrm>
            <a:off x="5867400" y="3429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Lebanon</a:t>
            </a:r>
          </a:p>
        </p:txBody>
      </p:sp>
      <p:sp>
        <p:nvSpPr>
          <p:cNvPr id="14349" name="Text Box 1037"/>
          <p:cNvSpPr txBox="1">
            <a:spLocks noChangeArrowheads="1"/>
          </p:cNvSpPr>
          <p:nvPr/>
        </p:nvSpPr>
        <p:spPr bwMode="auto">
          <a:xfrm>
            <a:off x="8001000" y="2209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Syria</a:t>
            </a:r>
          </a:p>
        </p:txBody>
      </p:sp>
      <p:sp>
        <p:nvSpPr>
          <p:cNvPr id="14350" name="Text Box 1038"/>
          <p:cNvSpPr txBox="1">
            <a:spLocks noChangeArrowheads="1"/>
          </p:cNvSpPr>
          <p:nvPr/>
        </p:nvSpPr>
        <p:spPr bwMode="auto">
          <a:xfrm>
            <a:off x="5410200" y="5181601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Bank</a:t>
            </a:r>
          </a:p>
        </p:txBody>
      </p:sp>
      <p:sp>
        <p:nvSpPr>
          <p:cNvPr id="14354" name="Text Box 1042"/>
          <p:cNvSpPr txBox="1">
            <a:spLocks noChangeArrowheads="1"/>
          </p:cNvSpPr>
          <p:nvPr/>
        </p:nvSpPr>
        <p:spPr bwMode="auto">
          <a:xfrm>
            <a:off x="4953000" y="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Turkey</a:t>
            </a:r>
          </a:p>
        </p:txBody>
      </p:sp>
      <p:sp>
        <p:nvSpPr>
          <p:cNvPr id="14357" name="Freeform 1045"/>
          <p:cNvSpPr>
            <a:spLocks/>
          </p:cNvSpPr>
          <p:nvPr/>
        </p:nvSpPr>
        <p:spPr bwMode="auto">
          <a:xfrm>
            <a:off x="1363663" y="609601"/>
            <a:ext cx="5478463" cy="1933575"/>
          </a:xfrm>
          <a:custGeom>
            <a:avLst/>
            <a:gdLst>
              <a:gd name="T0" fmla="*/ 26 w 3451"/>
              <a:gd name="T1" fmla="*/ 250 h 1218"/>
              <a:gd name="T2" fmla="*/ 386 w 3451"/>
              <a:gd name="T3" fmla="*/ 268 h 1218"/>
              <a:gd name="T4" fmla="*/ 530 w 3451"/>
              <a:gd name="T5" fmla="*/ 412 h 1218"/>
              <a:gd name="T6" fmla="*/ 683 w 3451"/>
              <a:gd name="T7" fmla="*/ 511 h 1218"/>
              <a:gd name="T8" fmla="*/ 1421 w 3451"/>
              <a:gd name="T9" fmla="*/ 511 h 1218"/>
              <a:gd name="T10" fmla="*/ 1502 w 3451"/>
              <a:gd name="T11" fmla="*/ 484 h 1218"/>
              <a:gd name="T12" fmla="*/ 1700 w 3451"/>
              <a:gd name="T13" fmla="*/ 403 h 1218"/>
              <a:gd name="T14" fmla="*/ 1835 w 3451"/>
              <a:gd name="T15" fmla="*/ 430 h 1218"/>
              <a:gd name="T16" fmla="*/ 1997 w 3451"/>
              <a:gd name="T17" fmla="*/ 286 h 1218"/>
              <a:gd name="T18" fmla="*/ 2132 w 3451"/>
              <a:gd name="T19" fmla="*/ 142 h 1218"/>
              <a:gd name="T20" fmla="*/ 2312 w 3451"/>
              <a:gd name="T21" fmla="*/ 79 h 1218"/>
              <a:gd name="T22" fmla="*/ 2501 w 3451"/>
              <a:gd name="T23" fmla="*/ 124 h 1218"/>
              <a:gd name="T24" fmla="*/ 2780 w 3451"/>
              <a:gd name="T25" fmla="*/ 241 h 1218"/>
              <a:gd name="T26" fmla="*/ 2987 w 3451"/>
              <a:gd name="T27" fmla="*/ 205 h 1218"/>
              <a:gd name="T28" fmla="*/ 3158 w 3451"/>
              <a:gd name="T29" fmla="*/ 115 h 1218"/>
              <a:gd name="T30" fmla="*/ 3401 w 3451"/>
              <a:gd name="T31" fmla="*/ 52 h 1218"/>
              <a:gd name="T32" fmla="*/ 3392 w 3451"/>
              <a:gd name="T33" fmla="*/ 214 h 1218"/>
              <a:gd name="T34" fmla="*/ 3275 w 3451"/>
              <a:gd name="T35" fmla="*/ 286 h 1218"/>
              <a:gd name="T36" fmla="*/ 3140 w 3451"/>
              <a:gd name="T37" fmla="*/ 403 h 1218"/>
              <a:gd name="T38" fmla="*/ 3185 w 3451"/>
              <a:gd name="T39" fmla="*/ 655 h 1218"/>
              <a:gd name="T40" fmla="*/ 3113 w 3451"/>
              <a:gd name="T41" fmla="*/ 781 h 1218"/>
              <a:gd name="T42" fmla="*/ 2564 w 3451"/>
              <a:gd name="T43" fmla="*/ 844 h 1218"/>
              <a:gd name="T44" fmla="*/ 2204 w 3451"/>
              <a:gd name="T45" fmla="*/ 763 h 1218"/>
              <a:gd name="T46" fmla="*/ 2042 w 3451"/>
              <a:gd name="T47" fmla="*/ 880 h 1218"/>
              <a:gd name="T48" fmla="*/ 1649 w 3451"/>
              <a:gd name="T49" fmla="*/ 984 h 1218"/>
              <a:gd name="T50" fmla="*/ 1199 w 3451"/>
              <a:gd name="T51" fmla="*/ 1029 h 1218"/>
              <a:gd name="T52" fmla="*/ 947 w 3451"/>
              <a:gd name="T53" fmla="*/ 1020 h 1218"/>
              <a:gd name="T54" fmla="*/ 944 w 3451"/>
              <a:gd name="T55" fmla="*/ 1114 h 1218"/>
              <a:gd name="T56" fmla="*/ 773 w 3451"/>
              <a:gd name="T57" fmla="*/ 1105 h 1218"/>
              <a:gd name="T58" fmla="*/ 613 w 3451"/>
              <a:gd name="T59" fmla="*/ 1170 h 1218"/>
              <a:gd name="T60" fmla="*/ 479 w 3451"/>
              <a:gd name="T61" fmla="*/ 1191 h 1218"/>
              <a:gd name="T62" fmla="*/ 29 w 3451"/>
              <a:gd name="T63" fmla="*/ 894 h 1218"/>
              <a:gd name="T64" fmla="*/ 44 w 3451"/>
              <a:gd name="T65" fmla="*/ 880 h 1218"/>
              <a:gd name="T66" fmla="*/ 26 w 3451"/>
              <a:gd name="T67" fmla="*/ 403 h 1218"/>
              <a:gd name="T68" fmla="*/ 11 w 3451"/>
              <a:gd name="T69" fmla="*/ 318 h 1218"/>
              <a:gd name="T70" fmla="*/ 20 w 3451"/>
              <a:gd name="T71" fmla="*/ 264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451" h="1218">
                <a:moveTo>
                  <a:pt x="74" y="246"/>
                </a:moveTo>
                <a:cubicBezTo>
                  <a:pt x="83" y="249"/>
                  <a:pt x="18" y="246"/>
                  <a:pt x="26" y="250"/>
                </a:cubicBezTo>
                <a:cubicBezTo>
                  <a:pt x="36" y="255"/>
                  <a:pt x="133" y="192"/>
                  <a:pt x="143" y="196"/>
                </a:cubicBezTo>
                <a:cubicBezTo>
                  <a:pt x="188" y="213"/>
                  <a:pt x="341" y="263"/>
                  <a:pt x="386" y="268"/>
                </a:cubicBezTo>
                <a:cubicBezTo>
                  <a:pt x="437" y="302"/>
                  <a:pt x="414" y="332"/>
                  <a:pt x="449" y="367"/>
                </a:cubicBezTo>
                <a:cubicBezTo>
                  <a:pt x="470" y="388"/>
                  <a:pt x="505" y="395"/>
                  <a:pt x="530" y="412"/>
                </a:cubicBezTo>
                <a:cubicBezTo>
                  <a:pt x="543" y="450"/>
                  <a:pt x="558" y="451"/>
                  <a:pt x="593" y="466"/>
                </a:cubicBezTo>
                <a:cubicBezTo>
                  <a:pt x="625" y="480"/>
                  <a:pt x="653" y="496"/>
                  <a:pt x="683" y="511"/>
                </a:cubicBezTo>
                <a:cubicBezTo>
                  <a:pt x="724" y="532"/>
                  <a:pt x="782" y="540"/>
                  <a:pt x="827" y="547"/>
                </a:cubicBezTo>
                <a:cubicBezTo>
                  <a:pt x="1037" y="542"/>
                  <a:pt x="1219" y="529"/>
                  <a:pt x="1421" y="511"/>
                </a:cubicBezTo>
                <a:cubicBezTo>
                  <a:pt x="1439" y="505"/>
                  <a:pt x="1457" y="499"/>
                  <a:pt x="1475" y="493"/>
                </a:cubicBezTo>
                <a:cubicBezTo>
                  <a:pt x="1484" y="490"/>
                  <a:pt x="1502" y="484"/>
                  <a:pt x="1502" y="484"/>
                </a:cubicBezTo>
                <a:cubicBezTo>
                  <a:pt x="1548" y="493"/>
                  <a:pt x="1575" y="490"/>
                  <a:pt x="1619" y="475"/>
                </a:cubicBezTo>
                <a:cubicBezTo>
                  <a:pt x="1681" y="413"/>
                  <a:pt x="1652" y="435"/>
                  <a:pt x="1700" y="403"/>
                </a:cubicBezTo>
                <a:cubicBezTo>
                  <a:pt x="1764" y="424"/>
                  <a:pt x="1738" y="410"/>
                  <a:pt x="1781" y="439"/>
                </a:cubicBezTo>
                <a:cubicBezTo>
                  <a:pt x="1799" y="436"/>
                  <a:pt x="1819" y="438"/>
                  <a:pt x="1835" y="430"/>
                </a:cubicBezTo>
                <a:cubicBezTo>
                  <a:pt x="1859" y="418"/>
                  <a:pt x="1853" y="368"/>
                  <a:pt x="1889" y="340"/>
                </a:cubicBezTo>
                <a:cubicBezTo>
                  <a:pt x="1941" y="299"/>
                  <a:pt x="1938" y="306"/>
                  <a:pt x="1997" y="286"/>
                </a:cubicBezTo>
                <a:cubicBezTo>
                  <a:pt x="2006" y="283"/>
                  <a:pt x="2024" y="277"/>
                  <a:pt x="2024" y="277"/>
                </a:cubicBezTo>
                <a:cubicBezTo>
                  <a:pt x="2065" y="236"/>
                  <a:pt x="2100" y="190"/>
                  <a:pt x="2132" y="142"/>
                </a:cubicBezTo>
                <a:cubicBezTo>
                  <a:pt x="2144" y="124"/>
                  <a:pt x="2168" y="118"/>
                  <a:pt x="2186" y="106"/>
                </a:cubicBezTo>
                <a:cubicBezTo>
                  <a:pt x="2187" y="105"/>
                  <a:pt x="2303" y="81"/>
                  <a:pt x="2312" y="79"/>
                </a:cubicBezTo>
                <a:cubicBezTo>
                  <a:pt x="2354" y="82"/>
                  <a:pt x="2397" y="81"/>
                  <a:pt x="2438" y="88"/>
                </a:cubicBezTo>
                <a:cubicBezTo>
                  <a:pt x="2462" y="92"/>
                  <a:pt x="2478" y="117"/>
                  <a:pt x="2501" y="124"/>
                </a:cubicBezTo>
                <a:cubicBezTo>
                  <a:pt x="2518" y="129"/>
                  <a:pt x="2537" y="130"/>
                  <a:pt x="2555" y="133"/>
                </a:cubicBezTo>
                <a:cubicBezTo>
                  <a:pt x="2625" y="179"/>
                  <a:pt x="2711" y="195"/>
                  <a:pt x="2780" y="241"/>
                </a:cubicBezTo>
                <a:cubicBezTo>
                  <a:pt x="2840" y="238"/>
                  <a:pt x="2901" y="242"/>
                  <a:pt x="2960" y="232"/>
                </a:cubicBezTo>
                <a:cubicBezTo>
                  <a:pt x="2973" y="230"/>
                  <a:pt x="2976" y="211"/>
                  <a:pt x="2987" y="205"/>
                </a:cubicBezTo>
                <a:cubicBezTo>
                  <a:pt x="3009" y="194"/>
                  <a:pt x="3036" y="195"/>
                  <a:pt x="3059" y="187"/>
                </a:cubicBezTo>
                <a:cubicBezTo>
                  <a:pt x="3077" y="132"/>
                  <a:pt x="3108" y="130"/>
                  <a:pt x="3158" y="115"/>
                </a:cubicBezTo>
                <a:cubicBezTo>
                  <a:pt x="3176" y="110"/>
                  <a:pt x="3212" y="97"/>
                  <a:pt x="3212" y="97"/>
                </a:cubicBezTo>
                <a:cubicBezTo>
                  <a:pt x="3276" y="0"/>
                  <a:pt x="3226" y="42"/>
                  <a:pt x="3401" y="52"/>
                </a:cubicBezTo>
                <a:cubicBezTo>
                  <a:pt x="3404" y="79"/>
                  <a:pt x="3404" y="107"/>
                  <a:pt x="3410" y="133"/>
                </a:cubicBezTo>
                <a:cubicBezTo>
                  <a:pt x="3422" y="185"/>
                  <a:pt x="3451" y="175"/>
                  <a:pt x="3392" y="214"/>
                </a:cubicBezTo>
                <a:cubicBezTo>
                  <a:pt x="3372" y="273"/>
                  <a:pt x="3400" y="215"/>
                  <a:pt x="3356" y="250"/>
                </a:cubicBezTo>
                <a:cubicBezTo>
                  <a:pt x="3295" y="299"/>
                  <a:pt x="3411" y="267"/>
                  <a:pt x="3275" y="286"/>
                </a:cubicBezTo>
                <a:cubicBezTo>
                  <a:pt x="3246" y="296"/>
                  <a:pt x="3223" y="312"/>
                  <a:pt x="3194" y="322"/>
                </a:cubicBezTo>
                <a:cubicBezTo>
                  <a:pt x="3167" y="349"/>
                  <a:pt x="3152" y="367"/>
                  <a:pt x="3140" y="403"/>
                </a:cubicBezTo>
                <a:cubicBezTo>
                  <a:pt x="3149" y="476"/>
                  <a:pt x="3141" y="481"/>
                  <a:pt x="3203" y="502"/>
                </a:cubicBezTo>
                <a:cubicBezTo>
                  <a:pt x="3222" y="559"/>
                  <a:pt x="3250" y="612"/>
                  <a:pt x="3185" y="655"/>
                </a:cubicBezTo>
                <a:cubicBezTo>
                  <a:pt x="3173" y="673"/>
                  <a:pt x="3153" y="688"/>
                  <a:pt x="3149" y="709"/>
                </a:cubicBezTo>
                <a:cubicBezTo>
                  <a:pt x="3138" y="774"/>
                  <a:pt x="3155" y="753"/>
                  <a:pt x="3113" y="781"/>
                </a:cubicBezTo>
                <a:cubicBezTo>
                  <a:pt x="3089" y="816"/>
                  <a:pt x="3095" y="829"/>
                  <a:pt x="3059" y="853"/>
                </a:cubicBezTo>
                <a:cubicBezTo>
                  <a:pt x="2894" y="850"/>
                  <a:pt x="2729" y="849"/>
                  <a:pt x="2564" y="844"/>
                </a:cubicBezTo>
                <a:cubicBezTo>
                  <a:pt x="2520" y="843"/>
                  <a:pt x="2504" y="817"/>
                  <a:pt x="2465" y="808"/>
                </a:cubicBezTo>
                <a:cubicBezTo>
                  <a:pt x="2372" y="787"/>
                  <a:pt x="2304" y="775"/>
                  <a:pt x="2204" y="763"/>
                </a:cubicBezTo>
                <a:cubicBezTo>
                  <a:pt x="2178" y="776"/>
                  <a:pt x="2146" y="781"/>
                  <a:pt x="2123" y="799"/>
                </a:cubicBezTo>
                <a:cubicBezTo>
                  <a:pt x="2093" y="822"/>
                  <a:pt x="2077" y="866"/>
                  <a:pt x="2042" y="880"/>
                </a:cubicBezTo>
                <a:cubicBezTo>
                  <a:pt x="1970" y="909"/>
                  <a:pt x="1951" y="909"/>
                  <a:pt x="1862" y="916"/>
                </a:cubicBezTo>
                <a:cubicBezTo>
                  <a:pt x="1780" y="932"/>
                  <a:pt x="1723" y="951"/>
                  <a:pt x="1649" y="984"/>
                </a:cubicBezTo>
                <a:cubicBezTo>
                  <a:pt x="1569" y="1020"/>
                  <a:pt x="1484" y="1004"/>
                  <a:pt x="1397" y="1011"/>
                </a:cubicBezTo>
                <a:cubicBezTo>
                  <a:pt x="1321" y="1021"/>
                  <a:pt x="1255" y="1022"/>
                  <a:pt x="1199" y="1029"/>
                </a:cubicBezTo>
                <a:cubicBezTo>
                  <a:pt x="1143" y="1036"/>
                  <a:pt x="1103" y="1052"/>
                  <a:pt x="1061" y="1051"/>
                </a:cubicBezTo>
                <a:cubicBezTo>
                  <a:pt x="1029" y="1049"/>
                  <a:pt x="947" y="1020"/>
                  <a:pt x="947" y="1020"/>
                </a:cubicBezTo>
                <a:cubicBezTo>
                  <a:pt x="941" y="1029"/>
                  <a:pt x="956" y="1032"/>
                  <a:pt x="953" y="1042"/>
                </a:cubicBezTo>
                <a:cubicBezTo>
                  <a:pt x="947" y="1065"/>
                  <a:pt x="958" y="1094"/>
                  <a:pt x="944" y="1114"/>
                </a:cubicBezTo>
                <a:cubicBezTo>
                  <a:pt x="933" y="1130"/>
                  <a:pt x="890" y="1132"/>
                  <a:pt x="890" y="1132"/>
                </a:cubicBezTo>
                <a:cubicBezTo>
                  <a:pt x="791" y="1112"/>
                  <a:pt x="829" y="1124"/>
                  <a:pt x="773" y="1105"/>
                </a:cubicBezTo>
                <a:cubicBezTo>
                  <a:pt x="731" y="1108"/>
                  <a:pt x="706" y="1125"/>
                  <a:pt x="665" y="1132"/>
                </a:cubicBezTo>
                <a:cubicBezTo>
                  <a:pt x="623" y="1139"/>
                  <a:pt x="663" y="1153"/>
                  <a:pt x="613" y="1170"/>
                </a:cubicBezTo>
                <a:cubicBezTo>
                  <a:pt x="551" y="1149"/>
                  <a:pt x="551" y="1218"/>
                  <a:pt x="497" y="1182"/>
                </a:cubicBezTo>
                <a:cubicBezTo>
                  <a:pt x="464" y="1160"/>
                  <a:pt x="518" y="1194"/>
                  <a:pt x="479" y="1191"/>
                </a:cubicBezTo>
                <a:cubicBezTo>
                  <a:pt x="458" y="1127"/>
                  <a:pt x="54" y="1040"/>
                  <a:pt x="11" y="1011"/>
                </a:cubicBezTo>
                <a:cubicBezTo>
                  <a:pt x="0" y="994"/>
                  <a:pt x="42" y="910"/>
                  <a:pt x="29" y="894"/>
                </a:cubicBezTo>
                <a:cubicBezTo>
                  <a:pt x="26" y="867"/>
                  <a:pt x="45" y="887"/>
                  <a:pt x="47" y="885"/>
                </a:cubicBezTo>
                <a:cubicBezTo>
                  <a:pt x="49" y="883"/>
                  <a:pt x="43" y="942"/>
                  <a:pt x="44" y="880"/>
                </a:cubicBezTo>
                <a:cubicBezTo>
                  <a:pt x="4" y="759"/>
                  <a:pt x="62" y="641"/>
                  <a:pt x="53" y="511"/>
                </a:cubicBezTo>
                <a:cubicBezTo>
                  <a:pt x="51" y="481"/>
                  <a:pt x="35" y="433"/>
                  <a:pt x="26" y="403"/>
                </a:cubicBezTo>
                <a:cubicBezTo>
                  <a:pt x="12" y="376"/>
                  <a:pt x="31" y="368"/>
                  <a:pt x="29" y="354"/>
                </a:cubicBezTo>
                <a:cubicBezTo>
                  <a:pt x="27" y="340"/>
                  <a:pt x="12" y="328"/>
                  <a:pt x="11" y="318"/>
                </a:cubicBezTo>
                <a:cubicBezTo>
                  <a:pt x="1" y="304"/>
                  <a:pt x="19" y="300"/>
                  <a:pt x="20" y="291"/>
                </a:cubicBezTo>
                <a:cubicBezTo>
                  <a:pt x="21" y="282"/>
                  <a:pt x="11" y="272"/>
                  <a:pt x="20" y="264"/>
                </a:cubicBezTo>
                <a:cubicBezTo>
                  <a:pt x="56" y="252"/>
                  <a:pt x="110" y="246"/>
                  <a:pt x="74" y="246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9" name="Freeform 1047"/>
          <p:cNvSpPr>
            <a:spLocks/>
          </p:cNvSpPr>
          <p:nvPr/>
        </p:nvSpPr>
        <p:spPr bwMode="auto">
          <a:xfrm>
            <a:off x="1296988" y="1839914"/>
            <a:ext cx="5211763" cy="2974975"/>
          </a:xfrm>
          <a:custGeom>
            <a:avLst/>
            <a:gdLst>
              <a:gd name="T0" fmla="*/ 557 w 3283"/>
              <a:gd name="T1" fmla="*/ 515 h 1874"/>
              <a:gd name="T2" fmla="*/ 647 w 3283"/>
              <a:gd name="T3" fmla="*/ 659 h 1874"/>
              <a:gd name="T4" fmla="*/ 773 w 3283"/>
              <a:gd name="T5" fmla="*/ 704 h 1874"/>
              <a:gd name="T6" fmla="*/ 1106 w 3283"/>
              <a:gd name="T7" fmla="*/ 758 h 1874"/>
              <a:gd name="T8" fmla="*/ 1295 w 3283"/>
              <a:gd name="T9" fmla="*/ 668 h 1874"/>
              <a:gd name="T10" fmla="*/ 1448 w 3283"/>
              <a:gd name="T11" fmla="*/ 605 h 1874"/>
              <a:gd name="T12" fmla="*/ 1601 w 3283"/>
              <a:gd name="T13" fmla="*/ 524 h 1874"/>
              <a:gd name="T14" fmla="*/ 1871 w 3283"/>
              <a:gd name="T15" fmla="*/ 407 h 1874"/>
              <a:gd name="T16" fmla="*/ 1817 w 3283"/>
              <a:gd name="T17" fmla="*/ 290 h 1874"/>
              <a:gd name="T18" fmla="*/ 1898 w 3283"/>
              <a:gd name="T19" fmla="*/ 254 h 1874"/>
              <a:gd name="T20" fmla="*/ 2060 w 3283"/>
              <a:gd name="T21" fmla="*/ 182 h 1874"/>
              <a:gd name="T22" fmla="*/ 2136 w 3283"/>
              <a:gd name="T23" fmla="*/ 139 h 1874"/>
              <a:gd name="T24" fmla="*/ 2258 w 3283"/>
              <a:gd name="T25" fmla="*/ 92 h 1874"/>
              <a:gd name="T26" fmla="*/ 2213 w 3283"/>
              <a:gd name="T27" fmla="*/ 47 h 1874"/>
              <a:gd name="T28" fmla="*/ 2456 w 3283"/>
              <a:gd name="T29" fmla="*/ 20 h 1874"/>
              <a:gd name="T30" fmla="*/ 3122 w 3283"/>
              <a:gd name="T31" fmla="*/ 92 h 1874"/>
              <a:gd name="T32" fmla="*/ 3212 w 3283"/>
              <a:gd name="T33" fmla="*/ 182 h 1874"/>
              <a:gd name="T34" fmla="*/ 3239 w 3283"/>
              <a:gd name="T35" fmla="*/ 551 h 1874"/>
              <a:gd name="T36" fmla="*/ 3230 w 3283"/>
              <a:gd name="T37" fmla="*/ 785 h 1874"/>
              <a:gd name="T38" fmla="*/ 3158 w 3283"/>
              <a:gd name="T39" fmla="*/ 857 h 1874"/>
              <a:gd name="T40" fmla="*/ 3086 w 3283"/>
              <a:gd name="T41" fmla="*/ 920 h 1874"/>
              <a:gd name="T42" fmla="*/ 3023 w 3283"/>
              <a:gd name="T43" fmla="*/ 1109 h 1874"/>
              <a:gd name="T44" fmla="*/ 2933 w 3283"/>
              <a:gd name="T45" fmla="*/ 1208 h 1874"/>
              <a:gd name="T46" fmla="*/ 2834 w 3283"/>
              <a:gd name="T47" fmla="*/ 1388 h 1874"/>
              <a:gd name="T48" fmla="*/ 2762 w 3283"/>
              <a:gd name="T49" fmla="*/ 1487 h 1874"/>
              <a:gd name="T50" fmla="*/ 2645 w 3283"/>
              <a:gd name="T51" fmla="*/ 1658 h 1874"/>
              <a:gd name="T52" fmla="*/ 2456 w 3283"/>
              <a:gd name="T53" fmla="*/ 1838 h 1874"/>
              <a:gd name="T54" fmla="*/ 2249 w 3283"/>
              <a:gd name="T55" fmla="*/ 1766 h 1874"/>
              <a:gd name="T56" fmla="*/ 1835 w 3283"/>
              <a:gd name="T57" fmla="*/ 1748 h 1874"/>
              <a:gd name="T58" fmla="*/ 1601 w 3283"/>
              <a:gd name="T59" fmla="*/ 1829 h 1874"/>
              <a:gd name="T60" fmla="*/ 593 w 3283"/>
              <a:gd name="T61" fmla="*/ 1739 h 1874"/>
              <a:gd name="T62" fmla="*/ 458 w 3283"/>
              <a:gd name="T63" fmla="*/ 1640 h 1874"/>
              <a:gd name="T64" fmla="*/ 350 w 3283"/>
              <a:gd name="T65" fmla="*/ 1514 h 1874"/>
              <a:gd name="T66" fmla="*/ 26 w 3283"/>
              <a:gd name="T67" fmla="*/ 1469 h 1874"/>
              <a:gd name="T68" fmla="*/ 71 w 3283"/>
              <a:gd name="T69" fmla="*/ 893 h 1874"/>
              <a:gd name="T70" fmla="*/ 53 w 3283"/>
              <a:gd name="T71" fmla="*/ 362 h 1874"/>
              <a:gd name="T72" fmla="*/ 98 w 3283"/>
              <a:gd name="T73" fmla="*/ 164 h 1874"/>
              <a:gd name="T74" fmla="*/ 476 w 3283"/>
              <a:gd name="T75" fmla="*/ 380 h 1874"/>
              <a:gd name="T76" fmla="*/ 503 w 3283"/>
              <a:gd name="T77" fmla="*/ 434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3" h="1874">
                <a:moveTo>
                  <a:pt x="503" y="434"/>
                </a:moveTo>
                <a:cubicBezTo>
                  <a:pt x="524" y="465"/>
                  <a:pt x="530" y="488"/>
                  <a:pt x="557" y="515"/>
                </a:cubicBezTo>
                <a:cubicBezTo>
                  <a:pt x="567" y="563"/>
                  <a:pt x="571" y="578"/>
                  <a:pt x="611" y="605"/>
                </a:cubicBezTo>
                <a:cubicBezTo>
                  <a:pt x="623" y="623"/>
                  <a:pt x="626" y="655"/>
                  <a:pt x="647" y="659"/>
                </a:cubicBezTo>
                <a:cubicBezTo>
                  <a:pt x="711" y="672"/>
                  <a:pt x="677" y="663"/>
                  <a:pt x="746" y="686"/>
                </a:cubicBezTo>
                <a:cubicBezTo>
                  <a:pt x="756" y="689"/>
                  <a:pt x="762" y="703"/>
                  <a:pt x="773" y="704"/>
                </a:cubicBezTo>
                <a:cubicBezTo>
                  <a:pt x="854" y="712"/>
                  <a:pt x="935" y="710"/>
                  <a:pt x="1016" y="713"/>
                </a:cubicBezTo>
                <a:cubicBezTo>
                  <a:pt x="1062" y="782"/>
                  <a:pt x="1031" y="771"/>
                  <a:pt x="1106" y="758"/>
                </a:cubicBezTo>
                <a:cubicBezTo>
                  <a:pt x="1112" y="737"/>
                  <a:pt x="1109" y="711"/>
                  <a:pt x="1124" y="695"/>
                </a:cubicBezTo>
                <a:cubicBezTo>
                  <a:pt x="1145" y="671"/>
                  <a:pt x="1273" y="670"/>
                  <a:pt x="1295" y="668"/>
                </a:cubicBezTo>
                <a:cubicBezTo>
                  <a:pt x="1335" y="655"/>
                  <a:pt x="1332" y="623"/>
                  <a:pt x="1367" y="614"/>
                </a:cubicBezTo>
                <a:cubicBezTo>
                  <a:pt x="1393" y="607"/>
                  <a:pt x="1421" y="608"/>
                  <a:pt x="1448" y="605"/>
                </a:cubicBezTo>
                <a:cubicBezTo>
                  <a:pt x="1493" y="575"/>
                  <a:pt x="1542" y="568"/>
                  <a:pt x="1592" y="551"/>
                </a:cubicBezTo>
                <a:cubicBezTo>
                  <a:pt x="1595" y="542"/>
                  <a:pt x="1592" y="526"/>
                  <a:pt x="1601" y="524"/>
                </a:cubicBezTo>
                <a:cubicBezTo>
                  <a:pt x="1683" y="504"/>
                  <a:pt x="1769" y="512"/>
                  <a:pt x="1853" y="506"/>
                </a:cubicBezTo>
                <a:cubicBezTo>
                  <a:pt x="1868" y="483"/>
                  <a:pt x="1899" y="435"/>
                  <a:pt x="1871" y="407"/>
                </a:cubicBezTo>
                <a:cubicBezTo>
                  <a:pt x="1862" y="398"/>
                  <a:pt x="1847" y="401"/>
                  <a:pt x="1835" y="398"/>
                </a:cubicBezTo>
                <a:cubicBezTo>
                  <a:pt x="1813" y="365"/>
                  <a:pt x="1793" y="332"/>
                  <a:pt x="1817" y="290"/>
                </a:cubicBezTo>
                <a:cubicBezTo>
                  <a:pt x="1822" y="282"/>
                  <a:pt x="1836" y="285"/>
                  <a:pt x="1844" y="281"/>
                </a:cubicBezTo>
                <a:cubicBezTo>
                  <a:pt x="1914" y="246"/>
                  <a:pt x="1830" y="277"/>
                  <a:pt x="1898" y="254"/>
                </a:cubicBezTo>
                <a:cubicBezTo>
                  <a:pt x="1907" y="245"/>
                  <a:pt x="1914" y="233"/>
                  <a:pt x="1925" y="227"/>
                </a:cubicBezTo>
                <a:cubicBezTo>
                  <a:pt x="1963" y="206"/>
                  <a:pt x="2018" y="196"/>
                  <a:pt x="2060" y="182"/>
                </a:cubicBezTo>
                <a:cubicBezTo>
                  <a:pt x="2070" y="179"/>
                  <a:pt x="2077" y="167"/>
                  <a:pt x="2087" y="164"/>
                </a:cubicBezTo>
                <a:cubicBezTo>
                  <a:pt x="2104" y="158"/>
                  <a:pt x="2118" y="143"/>
                  <a:pt x="2136" y="139"/>
                </a:cubicBezTo>
                <a:cubicBezTo>
                  <a:pt x="2156" y="135"/>
                  <a:pt x="2166" y="122"/>
                  <a:pt x="2182" y="112"/>
                </a:cubicBezTo>
                <a:cubicBezTo>
                  <a:pt x="2201" y="101"/>
                  <a:pt x="2258" y="92"/>
                  <a:pt x="2258" y="92"/>
                </a:cubicBezTo>
                <a:cubicBezTo>
                  <a:pt x="2261" y="83"/>
                  <a:pt x="2274" y="72"/>
                  <a:pt x="2267" y="65"/>
                </a:cubicBezTo>
                <a:cubicBezTo>
                  <a:pt x="2254" y="52"/>
                  <a:pt x="2231" y="53"/>
                  <a:pt x="2213" y="47"/>
                </a:cubicBezTo>
                <a:cubicBezTo>
                  <a:pt x="2203" y="44"/>
                  <a:pt x="2195" y="35"/>
                  <a:pt x="2186" y="29"/>
                </a:cubicBezTo>
                <a:cubicBezTo>
                  <a:pt x="2274" y="0"/>
                  <a:pt x="2366" y="13"/>
                  <a:pt x="2456" y="20"/>
                </a:cubicBezTo>
                <a:cubicBezTo>
                  <a:pt x="2623" y="62"/>
                  <a:pt x="2797" y="64"/>
                  <a:pt x="2969" y="74"/>
                </a:cubicBezTo>
                <a:cubicBezTo>
                  <a:pt x="3018" y="90"/>
                  <a:pt x="3073" y="76"/>
                  <a:pt x="3122" y="92"/>
                </a:cubicBezTo>
                <a:cubicBezTo>
                  <a:pt x="3134" y="96"/>
                  <a:pt x="3123" y="119"/>
                  <a:pt x="3131" y="128"/>
                </a:cubicBezTo>
                <a:cubicBezTo>
                  <a:pt x="3152" y="152"/>
                  <a:pt x="3185" y="164"/>
                  <a:pt x="3212" y="182"/>
                </a:cubicBezTo>
                <a:cubicBezTo>
                  <a:pt x="3221" y="188"/>
                  <a:pt x="3239" y="200"/>
                  <a:pt x="3239" y="200"/>
                </a:cubicBezTo>
                <a:cubicBezTo>
                  <a:pt x="3276" y="312"/>
                  <a:pt x="3277" y="437"/>
                  <a:pt x="3239" y="551"/>
                </a:cubicBezTo>
                <a:cubicBezTo>
                  <a:pt x="3245" y="627"/>
                  <a:pt x="3252" y="617"/>
                  <a:pt x="3275" y="686"/>
                </a:cubicBezTo>
                <a:cubicBezTo>
                  <a:pt x="3256" y="743"/>
                  <a:pt x="3283" y="749"/>
                  <a:pt x="3230" y="785"/>
                </a:cubicBezTo>
                <a:cubicBezTo>
                  <a:pt x="3221" y="791"/>
                  <a:pt x="3220" y="804"/>
                  <a:pt x="3212" y="812"/>
                </a:cubicBezTo>
                <a:cubicBezTo>
                  <a:pt x="3141" y="883"/>
                  <a:pt x="3232" y="769"/>
                  <a:pt x="3158" y="857"/>
                </a:cubicBezTo>
                <a:cubicBezTo>
                  <a:pt x="3151" y="865"/>
                  <a:pt x="3148" y="877"/>
                  <a:pt x="3140" y="884"/>
                </a:cubicBezTo>
                <a:cubicBezTo>
                  <a:pt x="3124" y="898"/>
                  <a:pt x="3086" y="920"/>
                  <a:pt x="3086" y="920"/>
                </a:cubicBezTo>
                <a:cubicBezTo>
                  <a:pt x="3041" y="988"/>
                  <a:pt x="3077" y="1000"/>
                  <a:pt x="3050" y="1100"/>
                </a:cubicBezTo>
                <a:cubicBezTo>
                  <a:pt x="3048" y="1109"/>
                  <a:pt x="3032" y="1107"/>
                  <a:pt x="3023" y="1109"/>
                </a:cubicBezTo>
                <a:cubicBezTo>
                  <a:pt x="3008" y="1113"/>
                  <a:pt x="2993" y="1115"/>
                  <a:pt x="2978" y="1118"/>
                </a:cubicBezTo>
                <a:cubicBezTo>
                  <a:pt x="2965" y="1157"/>
                  <a:pt x="2963" y="1178"/>
                  <a:pt x="2933" y="1208"/>
                </a:cubicBezTo>
                <a:cubicBezTo>
                  <a:pt x="2925" y="1231"/>
                  <a:pt x="2925" y="1257"/>
                  <a:pt x="2915" y="1280"/>
                </a:cubicBezTo>
                <a:cubicBezTo>
                  <a:pt x="2895" y="1323"/>
                  <a:pt x="2860" y="1350"/>
                  <a:pt x="2834" y="1388"/>
                </a:cubicBezTo>
                <a:cubicBezTo>
                  <a:pt x="2834" y="1388"/>
                  <a:pt x="2820" y="1447"/>
                  <a:pt x="2816" y="1451"/>
                </a:cubicBezTo>
                <a:cubicBezTo>
                  <a:pt x="2801" y="1466"/>
                  <a:pt x="2762" y="1487"/>
                  <a:pt x="2762" y="1487"/>
                </a:cubicBezTo>
                <a:cubicBezTo>
                  <a:pt x="2721" y="1549"/>
                  <a:pt x="2733" y="1520"/>
                  <a:pt x="2717" y="1568"/>
                </a:cubicBezTo>
                <a:cubicBezTo>
                  <a:pt x="2704" y="1669"/>
                  <a:pt x="2723" y="1632"/>
                  <a:pt x="2645" y="1658"/>
                </a:cubicBezTo>
                <a:cubicBezTo>
                  <a:pt x="2622" y="1726"/>
                  <a:pt x="2639" y="1830"/>
                  <a:pt x="2573" y="1874"/>
                </a:cubicBezTo>
                <a:cubicBezTo>
                  <a:pt x="2538" y="1862"/>
                  <a:pt x="2486" y="1858"/>
                  <a:pt x="2456" y="1838"/>
                </a:cubicBezTo>
                <a:cubicBezTo>
                  <a:pt x="2431" y="1821"/>
                  <a:pt x="2430" y="1818"/>
                  <a:pt x="2402" y="1811"/>
                </a:cubicBezTo>
                <a:cubicBezTo>
                  <a:pt x="2328" y="1794"/>
                  <a:pt x="2312" y="1790"/>
                  <a:pt x="2249" y="1766"/>
                </a:cubicBezTo>
                <a:cubicBezTo>
                  <a:pt x="2204" y="1749"/>
                  <a:pt x="2152" y="1748"/>
                  <a:pt x="2105" y="1739"/>
                </a:cubicBezTo>
                <a:cubicBezTo>
                  <a:pt x="2015" y="1742"/>
                  <a:pt x="1924" y="1737"/>
                  <a:pt x="1835" y="1748"/>
                </a:cubicBezTo>
                <a:cubicBezTo>
                  <a:pt x="1817" y="1750"/>
                  <a:pt x="1765" y="1793"/>
                  <a:pt x="1745" y="1802"/>
                </a:cubicBezTo>
                <a:cubicBezTo>
                  <a:pt x="1689" y="1827"/>
                  <a:pt x="1668" y="1822"/>
                  <a:pt x="1601" y="1829"/>
                </a:cubicBezTo>
                <a:cubicBezTo>
                  <a:pt x="1424" y="1825"/>
                  <a:pt x="1251" y="1836"/>
                  <a:pt x="1079" y="1802"/>
                </a:cubicBezTo>
                <a:cubicBezTo>
                  <a:pt x="932" y="1704"/>
                  <a:pt x="782" y="1744"/>
                  <a:pt x="593" y="1739"/>
                </a:cubicBezTo>
                <a:cubicBezTo>
                  <a:pt x="551" y="1725"/>
                  <a:pt x="547" y="1690"/>
                  <a:pt x="512" y="1667"/>
                </a:cubicBezTo>
                <a:cubicBezTo>
                  <a:pt x="495" y="1656"/>
                  <a:pt x="475" y="1651"/>
                  <a:pt x="458" y="1640"/>
                </a:cubicBezTo>
                <a:cubicBezTo>
                  <a:pt x="396" y="1547"/>
                  <a:pt x="495" y="1686"/>
                  <a:pt x="404" y="1595"/>
                </a:cubicBezTo>
                <a:cubicBezTo>
                  <a:pt x="381" y="1572"/>
                  <a:pt x="368" y="1541"/>
                  <a:pt x="350" y="1514"/>
                </a:cubicBezTo>
                <a:cubicBezTo>
                  <a:pt x="344" y="1505"/>
                  <a:pt x="331" y="1503"/>
                  <a:pt x="323" y="1496"/>
                </a:cubicBezTo>
                <a:cubicBezTo>
                  <a:pt x="269" y="1449"/>
                  <a:pt x="76" y="1486"/>
                  <a:pt x="26" y="1469"/>
                </a:cubicBezTo>
                <a:cubicBezTo>
                  <a:pt x="16" y="1440"/>
                  <a:pt x="36" y="1417"/>
                  <a:pt x="26" y="1388"/>
                </a:cubicBezTo>
                <a:cubicBezTo>
                  <a:pt x="16" y="1185"/>
                  <a:pt x="56" y="1116"/>
                  <a:pt x="71" y="893"/>
                </a:cubicBezTo>
                <a:cubicBezTo>
                  <a:pt x="73" y="862"/>
                  <a:pt x="53" y="659"/>
                  <a:pt x="53" y="659"/>
                </a:cubicBezTo>
                <a:cubicBezTo>
                  <a:pt x="50" y="506"/>
                  <a:pt x="53" y="515"/>
                  <a:pt x="53" y="362"/>
                </a:cubicBezTo>
                <a:cubicBezTo>
                  <a:pt x="53" y="344"/>
                  <a:pt x="30" y="266"/>
                  <a:pt x="44" y="254"/>
                </a:cubicBezTo>
                <a:cubicBezTo>
                  <a:pt x="60" y="240"/>
                  <a:pt x="77" y="167"/>
                  <a:pt x="98" y="164"/>
                </a:cubicBezTo>
                <a:cubicBezTo>
                  <a:pt x="122" y="128"/>
                  <a:pt x="0" y="134"/>
                  <a:pt x="35" y="110"/>
                </a:cubicBezTo>
                <a:cubicBezTo>
                  <a:pt x="58" y="145"/>
                  <a:pt x="437" y="367"/>
                  <a:pt x="476" y="380"/>
                </a:cubicBezTo>
                <a:cubicBezTo>
                  <a:pt x="479" y="395"/>
                  <a:pt x="477" y="412"/>
                  <a:pt x="485" y="425"/>
                </a:cubicBezTo>
                <a:cubicBezTo>
                  <a:pt x="492" y="435"/>
                  <a:pt x="529" y="434"/>
                  <a:pt x="503" y="434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60" name="Freeform 1048"/>
          <p:cNvSpPr>
            <a:spLocks/>
          </p:cNvSpPr>
          <p:nvPr/>
        </p:nvSpPr>
        <p:spPr bwMode="auto">
          <a:xfrm>
            <a:off x="1311275" y="3962400"/>
            <a:ext cx="4076700" cy="2686050"/>
          </a:xfrm>
          <a:custGeom>
            <a:avLst/>
            <a:gdLst>
              <a:gd name="T0" fmla="*/ 44 w 2568"/>
              <a:gd name="T1" fmla="*/ 33 h 1692"/>
              <a:gd name="T2" fmla="*/ 452 w 2568"/>
              <a:gd name="T3" fmla="*/ 45 h 1692"/>
              <a:gd name="T4" fmla="*/ 803 w 2568"/>
              <a:gd name="T5" fmla="*/ 351 h 1692"/>
              <a:gd name="T6" fmla="*/ 956 w 2568"/>
              <a:gd name="T7" fmla="*/ 387 h 1692"/>
              <a:gd name="T8" fmla="*/ 1307 w 2568"/>
              <a:gd name="T9" fmla="*/ 396 h 1692"/>
              <a:gd name="T10" fmla="*/ 1712 w 2568"/>
              <a:gd name="T11" fmla="*/ 306 h 1692"/>
              <a:gd name="T12" fmla="*/ 2378 w 2568"/>
              <a:gd name="T13" fmla="*/ 342 h 1692"/>
              <a:gd name="T14" fmla="*/ 2396 w 2568"/>
              <a:gd name="T15" fmla="*/ 441 h 1692"/>
              <a:gd name="T16" fmla="*/ 2468 w 2568"/>
              <a:gd name="T17" fmla="*/ 450 h 1692"/>
              <a:gd name="T18" fmla="*/ 2495 w 2568"/>
              <a:gd name="T19" fmla="*/ 468 h 1692"/>
              <a:gd name="T20" fmla="*/ 2567 w 2568"/>
              <a:gd name="T21" fmla="*/ 495 h 1692"/>
              <a:gd name="T22" fmla="*/ 2558 w 2568"/>
              <a:gd name="T23" fmla="*/ 621 h 1692"/>
              <a:gd name="T24" fmla="*/ 2531 w 2568"/>
              <a:gd name="T25" fmla="*/ 648 h 1692"/>
              <a:gd name="T26" fmla="*/ 2495 w 2568"/>
              <a:gd name="T27" fmla="*/ 702 h 1692"/>
              <a:gd name="T28" fmla="*/ 2396 w 2568"/>
              <a:gd name="T29" fmla="*/ 999 h 1692"/>
              <a:gd name="T30" fmla="*/ 2378 w 2568"/>
              <a:gd name="T31" fmla="*/ 1062 h 1692"/>
              <a:gd name="T32" fmla="*/ 2342 w 2568"/>
              <a:gd name="T33" fmla="*/ 1116 h 1692"/>
              <a:gd name="T34" fmla="*/ 2270 w 2568"/>
              <a:gd name="T35" fmla="*/ 1215 h 1692"/>
              <a:gd name="T36" fmla="*/ 2189 w 2568"/>
              <a:gd name="T37" fmla="*/ 1323 h 1692"/>
              <a:gd name="T38" fmla="*/ 2135 w 2568"/>
              <a:gd name="T39" fmla="*/ 1350 h 1692"/>
              <a:gd name="T40" fmla="*/ 2054 w 2568"/>
              <a:gd name="T41" fmla="*/ 1413 h 1692"/>
              <a:gd name="T42" fmla="*/ 2036 w 2568"/>
              <a:gd name="T43" fmla="*/ 1440 h 1692"/>
              <a:gd name="T44" fmla="*/ 1982 w 2568"/>
              <a:gd name="T45" fmla="*/ 1476 h 1692"/>
              <a:gd name="T46" fmla="*/ 1874 w 2568"/>
              <a:gd name="T47" fmla="*/ 1557 h 1692"/>
              <a:gd name="T48" fmla="*/ 1793 w 2568"/>
              <a:gd name="T49" fmla="*/ 1566 h 1692"/>
              <a:gd name="T50" fmla="*/ 1577 w 2568"/>
              <a:gd name="T51" fmla="*/ 1611 h 1692"/>
              <a:gd name="T52" fmla="*/ 1037 w 2568"/>
              <a:gd name="T53" fmla="*/ 1575 h 1692"/>
              <a:gd name="T54" fmla="*/ 1046 w 2568"/>
              <a:gd name="T55" fmla="*/ 1539 h 1692"/>
              <a:gd name="T56" fmla="*/ 983 w 2568"/>
              <a:gd name="T57" fmla="*/ 1593 h 1692"/>
              <a:gd name="T58" fmla="*/ 956 w 2568"/>
              <a:gd name="T59" fmla="*/ 1602 h 1692"/>
              <a:gd name="T60" fmla="*/ 902 w 2568"/>
              <a:gd name="T61" fmla="*/ 1638 h 1692"/>
              <a:gd name="T62" fmla="*/ 839 w 2568"/>
              <a:gd name="T63" fmla="*/ 1692 h 1692"/>
              <a:gd name="T64" fmla="*/ 722 w 2568"/>
              <a:gd name="T65" fmla="*/ 1674 h 1692"/>
              <a:gd name="T66" fmla="*/ 668 w 2568"/>
              <a:gd name="T67" fmla="*/ 1638 h 1692"/>
              <a:gd name="T68" fmla="*/ 596 w 2568"/>
              <a:gd name="T69" fmla="*/ 1584 h 1692"/>
              <a:gd name="T70" fmla="*/ 38 w 2568"/>
              <a:gd name="T71" fmla="*/ 1503 h 1692"/>
              <a:gd name="T72" fmla="*/ 17 w 2568"/>
              <a:gd name="T73" fmla="*/ 1293 h 1692"/>
              <a:gd name="T74" fmla="*/ 26 w 2568"/>
              <a:gd name="T75" fmla="*/ 852 h 1692"/>
              <a:gd name="T76" fmla="*/ 35 w 2568"/>
              <a:gd name="T77" fmla="*/ 645 h 1692"/>
              <a:gd name="T78" fmla="*/ 62 w 2568"/>
              <a:gd name="T79" fmla="*/ 519 h 1692"/>
              <a:gd name="T80" fmla="*/ 35 w 2568"/>
              <a:gd name="T81" fmla="*/ 474 h 1692"/>
              <a:gd name="T82" fmla="*/ 35 w 2568"/>
              <a:gd name="T83" fmla="*/ 402 h 1692"/>
              <a:gd name="T84" fmla="*/ 26 w 2568"/>
              <a:gd name="T85" fmla="*/ 312 h 1692"/>
              <a:gd name="T86" fmla="*/ 44 w 2568"/>
              <a:gd name="T87" fmla="*/ 33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568" h="1692">
                <a:moveTo>
                  <a:pt x="44" y="33"/>
                </a:moveTo>
                <a:cubicBezTo>
                  <a:pt x="14" y="124"/>
                  <a:pt x="392" y="49"/>
                  <a:pt x="452" y="45"/>
                </a:cubicBezTo>
                <a:cubicBezTo>
                  <a:pt x="587" y="0"/>
                  <a:pt x="477" y="330"/>
                  <a:pt x="803" y="351"/>
                </a:cubicBezTo>
                <a:cubicBezTo>
                  <a:pt x="855" y="354"/>
                  <a:pt x="904" y="385"/>
                  <a:pt x="956" y="387"/>
                </a:cubicBezTo>
                <a:cubicBezTo>
                  <a:pt x="1073" y="392"/>
                  <a:pt x="1190" y="393"/>
                  <a:pt x="1307" y="396"/>
                </a:cubicBezTo>
                <a:cubicBezTo>
                  <a:pt x="1424" y="443"/>
                  <a:pt x="1586" y="293"/>
                  <a:pt x="1712" y="306"/>
                </a:cubicBezTo>
                <a:cubicBezTo>
                  <a:pt x="1976" y="287"/>
                  <a:pt x="1999" y="335"/>
                  <a:pt x="2378" y="342"/>
                </a:cubicBezTo>
                <a:cubicBezTo>
                  <a:pt x="2387" y="345"/>
                  <a:pt x="2387" y="439"/>
                  <a:pt x="2396" y="441"/>
                </a:cubicBezTo>
                <a:cubicBezTo>
                  <a:pt x="2420" y="445"/>
                  <a:pt x="2445" y="444"/>
                  <a:pt x="2468" y="450"/>
                </a:cubicBezTo>
                <a:cubicBezTo>
                  <a:pt x="2478" y="453"/>
                  <a:pt x="2485" y="463"/>
                  <a:pt x="2495" y="468"/>
                </a:cubicBezTo>
                <a:cubicBezTo>
                  <a:pt x="2517" y="479"/>
                  <a:pt x="2544" y="487"/>
                  <a:pt x="2567" y="495"/>
                </a:cubicBezTo>
                <a:cubicBezTo>
                  <a:pt x="2564" y="537"/>
                  <a:pt x="2568" y="580"/>
                  <a:pt x="2558" y="621"/>
                </a:cubicBezTo>
                <a:cubicBezTo>
                  <a:pt x="2555" y="633"/>
                  <a:pt x="2539" y="638"/>
                  <a:pt x="2531" y="648"/>
                </a:cubicBezTo>
                <a:cubicBezTo>
                  <a:pt x="2518" y="665"/>
                  <a:pt x="2495" y="702"/>
                  <a:pt x="2495" y="702"/>
                </a:cubicBezTo>
                <a:cubicBezTo>
                  <a:pt x="2483" y="812"/>
                  <a:pt x="2444" y="902"/>
                  <a:pt x="2396" y="999"/>
                </a:cubicBezTo>
                <a:cubicBezTo>
                  <a:pt x="2386" y="1019"/>
                  <a:pt x="2388" y="1042"/>
                  <a:pt x="2378" y="1062"/>
                </a:cubicBezTo>
                <a:cubicBezTo>
                  <a:pt x="2368" y="1081"/>
                  <a:pt x="2354" y="1098"/>
                  <a:pt x="2342" y="1116"/>
                </a:cubicBezTo>
                <a:cubicBezTo>
                  <a:pt x="2319" y="1150"/>
                  <a:pt x="2302" y="1193"/>
                  <a:pt x="2270" y="1215"/>
                </a:cubicBezTo>
                <a:cubicBezTo>
                  <a:pt x="2245" y="1253"/>
                  <a:pt x="2215" y="1284"/>
                  <a:pt x="2189" y="1323"/>
                </a:cubicBezTo>
                <a:cubicBezTo>
                  <a:pt x="2175" y="1344"/>
                  <a:pt x="2154" y="1339"/>
                  <a:pt x="2135" y="1350"/>
                </a:cubicBezTo>
                <a:cubicBezTo>
                  <a:pt x="2104" y="1367"/>
                  <a:pt x="2077" y="1386"/>
                  <a:pt x="2054" y="1413"/>
                </a:cubicBezTo>
                <a:cubicBezTo>
                  <a:pt x="2047" y="1421"/>
                  <a:pt x="2044" y="1433"/>
                  <a:pt x="2036" y="1440"/>
                </a:cubicBezTo>
                <a:cubicBezTo>
                  <a:pt x="2020" y="1454"/>
                  <a:pt x="1997" y="1461"/>
                  <a:pt x="1982" y="1476"/>
                </a:cubicBezTo>
                <a:cubicBezTo>
                  <a:pt x="1955" y="1503"/>
                  <a:pt x="1916" y="1547"/>
                  <a:pt x="1874" y="1557"/>
                </a:cubicBezTo>
                <a:cubicBezTo>
                  <a:pt x="1848" y="1564"/>
                  <a:pt x="1820" y="1562"/>
                  <a:pt x="1793" y="1566"/>
                </a:cubicBezTo>
                <a:cubicBezTo>
                  <a:pt x="1720" y="1576"/>
                  <a:pt x="1648" y="1593"/>
                  <a:pt x="1577" y="1611"/>
                </a:cubicBezTo>
                <a:cubicBezTo>
                  <a:pt x="1300" y="1604"/>
                  <a:pt x="1271" y="1598"/>
                  <a:pt x="1037" y="1575"/>
                </a:cubicBezTo>
                <a:cubicBezTo>
                  <a:pt x="1040" y="1563"/>
                  <a:pt x="1058" y="1535"/>
                  <a:pt x="1046" y="1539"/>
                </a:cubicBezTo>
                <a:cubicBezTo>
                  <a:pt x="1020" y="1548"/>
                  <a:pt x="1006" y="1577"/>
                  <a:pt x="983" y="1593"/>
                </a:cubicBezTo>
                <a:cubicBezTo>
                  <a:pt x="975" y="1598"/>
                  <a:pt x="964" y="1597"/>
                  <a:pt x="956" y="1602"/>
                </a:cubicBezTo>
                <a:cubicBezTo>
                  <a:pt x="937" y="1613"/>
                  <a:pt x="920" y="1626"/>
                  <a:pt x="902" y="1638"/>
                </a:cubicBezTo>
                <a:cubicBezTo>
                  <a:pt x="879" y="1653"/>
                  <a:pt x="862" y="1677"/>
                  <a:pt x="839" y="1692"/>
                </a:cubicBezTo>
                <a:cubicBezTo>
                  <a:pt x="826" y="1691"/>
                  <a:pt x="750" y="1690"/>
                  <a:pt x="722" y="1674"/>
                </a:cubicBezTo>
                <a:cubicBezTo>
                  <a:pt x="703" y="1663"/>
                  <a:pt x="668" y="1638"/>
                  <a:pt x="668" y="1638"/>
                </a:cubicBezTo>
                <a:cubicBezTo>
                  <a:pt x="644" y="1602"/>
                  <a:pt x="631" y="1608"/>
                  <a:pt x="596" y="1584"/>
                </a:cubicBezTo>
                <a:cubicBezTo>
                  <a:pt x="535" y="1492"/>
                  <a:pt x="110" y="1506"/>
                  <a:pt x="38" y="1503"/>
                </a:cubicBezTo>
                <a:cubicBezTo>
                  <a:pt x="62" y="1430"/>
                  <a:pt x="31" y="1364"/>
                  <a:pt x="17" y="1293"/>
                </a:cubicBezTo>
                <a:cubicBezTo>
                  <a:pt x="35" y="1097"/>
                  <a:pt x="26" y="1155"/>
                  <a:pt x="26" y="852"/>
                </a:cubicBezTo>
                <a:cubicBezTo>
                  <a:pt x="26" y="777"/>
                  <a:pt x="42" y="720"/>
                  <a:pt x="35" y="645"/>
                </a:cubicBezTo>
                <a:cubicBezTo>
                  <a:pt x="35" y="645"/>
                  <a:pt x="67" y="532"/>
                  <a:pt x="62" y="519"/>
                </a:cubicBezTo>
                <a:cubicBezTo>
                  <a:pt x="59" y="510"/>
                  <a:pt x="35" y="474"/>
                  <a:pt x="35" y="474"/>
                </a:cubicBezTo>
                <a:cubicBezTo>
                  <a:pt x="38" y="438"/>
                  <a:pt x="28" y="437"/>
                  <a:pt x="35" y="402"/>
                </a:cubicBezTo>
                <a:cubicBezTo>
                  <a:pt x="45" y="352"/>
                  <a:pt x="0" y="338"/>
                  <a:pt x="26" y="312"/>
                </a:cubicBezTo>
                <a:cubicBezTo>
                  <a:pt x="35" y="303"/>
                  <a:pt x="38" y="45"/>
                  <a:pt x="44" y="33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2" name="Text Box 1040"/>
          <p:cNvSpPr txBox="1">
            <a:spLocks noChangeArrowheads="1"/>
          </p:cNvSpPr>
          <p:nvPr/>
        </p:nvSpPr>
        <p:spPr bwMode="auto">
          <a:xfrm>
            <a:off x="3810000" y="49530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Israel</a:t>
            </a:r>
          </a:p>
        </p:txBody>
      </p:sp>
      <p:sp>
        <p:nvSpPr>
          <p:cNvPr id="14346" name="Text Box 1034"/>
          <p:cNvSpPr txBox="1">
            <a:spLocks noChangeArrowheads="1"/>
          </p:cNvSpPr>
          <p:nvPr/>
        </p:nvSpPr>
        <p:spPr bwMode="auto">
          <a:xfrm>
            <a:off x="3505200" y="5791200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Gaza</a:t>
            </a:r>
          </a:p>
        </p:txBody>
      </p:sp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2209800" y="60960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Egypt</a:t>
            </a:r>
          </a:p>
        </p:txBody>
      </p:sp>
      <p:sp>
        <p:nvSpPr>
          <p:cNvPr id="14361" name="Text Box 1049"/>
          <p:cNvSpPr txBox="1">
            <a:spLocks noChangeArrowheads="1"/>
          </p:cNvSpPr>
          <p:nvPr/>
        </p:nvSpPr>
        <p:spPr bwMode="auto">
          <a:xfrm>
            <a:off x="9448800" y="4343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Iraq</a:t>
            </a:r>
          </a:p>
        </p:txBody>
      </p:sp>
      <p:sp>
        <p:nvSpPr>
          <p:cNvPr id="14362" name="Text Box 1050"/>
          <p:cNvSpPr txBox="1">
            <a:spLocks noChangeArrowheads="1"/>
          </p:cNvSpPr>
          <p:nvPr/>
        </p:nvSpPr>
        <p:spPr bwMode="auto">
          <a:xfrm>
            <a:off x="8610600" y="5667376"/>
            <a:ext cx="1828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Saudi Arabia</a:t>
            </a:r>
          </a:p>
        </p:txBody>
      </p:sp>
      <p:grpSp>
        <p:nvGrpSpPr>
          <p:cNvPr id="14373" name="Group 1061"/>
          <p:cNvGrpSpPr>
            <a:grpSpLocks/>
          </p:cNvGrpSpPr>
          <p:nvPr/>
        </p:nvGrpSpPr>
        <p:grpSpPr bwMode="auto">
          <a:xfrm>
            <a:off x="6781800" y="914400"/>
            <a:ext cx="2057400" cy="762000"/>
            <a:chOff x="3312" y="576"/>
            <a:chExt cx="1296" cy="480"/>
          </a:xfrm>
        </p:grpSpPr>
        <p:sp>
          <p:nvSpPr>
            <p:cNvPr id="14363" name="Text Box 1051"/>
            <p:cNvSpPr txBox="1">
              <a:spLocks noChangeArrowheads="1"/>
            </p:cNvSpPr>
            <p:nvPr/>
          </p:nvSpPr>
          <p:spPr bwMode="auto">
            <a:xfrm>
              <a:off x="3552" y="672"/>
              <a:ext cx="1056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Antioch</a:t>
              </a:r>
            </a:p>
          </p:txBody>
        </p:sp>
        <p:sp>
          <p:nvSpPr>
            <p:cNvPr id="14364" name="Text Box 1052"/>
            <p:cNvSpPr txBox="1">
              <a:spLocks noChangeArrowheads="1"/>
            </p:cNvSpPr>
            <p:nvPr/>
          </p:nvSpPr>
          <p:spPr bwMode="auto">
            <a:xfrm>
              <a:off x="3312" y="576"/>
              <a:ext cx="38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376" name="Group 1064"/>
          <p:cNvGrpSpPr>
            <a:grpSpLocks/>
          </p:cNvGrpSpPr>
          <p:nvPr/>
        </p:nvGrpSpPr>
        <p:grpSpPr bwMode="auto">
          <a:xfrm>
            <a:off x="5429250" y="5791200"/>
            <a:ext cx="2724150" cy="1066800"/>
            <a:chOff x="2460" y="3648"/>
            <a:chExt cx="1716" cy="672"/>
          </a:xfrm>
        </p:grpSpPr>
        <p:sp>
          <p:nvSpPr>
            <p:cNvPr id="14367" name="Text Box 1055"/>
            <p:cNvSpPr txBox="1">
              <a:spLocks noChangeArrowheads="1"/>
            </p:cNvSpPr>
            <p:nvPr/>
          </p:nvSpPr>
          <p:spPr bwMode="auto">
            <a:xfrm>
              <a:off x="2640" y="3916"/>
              <a:ext cx="1536" cy="4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Jerusalem</a:t>
              </a:r>
            </a:p>
          </p:txBody>
        </p:sp>
        <p:sp>
          <p:nvSpPr>
            <p:cNvPr id="14368" name="Text Box 1056"/>
            <p:cNvSpPr txBox="1">
              <a:spLocks noChangeArrowheads="1"/>
            </p:cNvSpPr>
            <p:nvPr/>
          </p:nvSpPr>
          <p:spPr bwMode="auto">
            <a:xfrm>
              <a:off x="2460" y="3648"/>
              <a:ext cx="42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370" name="Freeform 1058"/>
          <p:cNvSpPr>
            <a:spLocks/>
          </p:cNvSpPr>
          <p:nvPr/>
        </p:nvSpPr>
        <p:spPr bwMode="auto">
          <a:xfrm>
            <a:off x="5348288" y="1447800"/>
            <a:ext cx="1509712" cy="4605338"/>
          </a:xfrm>
          <a:custGeom>
            <a:avLst/>
            <a:gdLst>
              <a:gd name="T0" fmla="*/ 133 w 951"/>
              <a:gd name="T1" fmla="*/ 2901 h 2901"/>
              <a:gd name="T2" fmla="*/ 35 w 951"/>
              <a:gd name="T3" fmla="*/ 2457 h 2901"/>
              <a:gd name="T4" fmla="*/ 341 w 951"/>
              <a:gd name="T5" fmla="*/ 1939 h 2901"/>
              <a:gd name="T6" fmla="*/ 559 w 951"/>
              <a:gd name="T7" fmla="*/ 1595 h 2901"/>
              <a:gd name="T8" fmla="*/ 700 w 951"/>
              <a:gd name="T9" fmla="*/ 1264 h 2901"/>
              <a:gd name="T10" fmla="*/ 820 w 951"/>
              <a:gd name="T11" fmla="*/ 776 h 2901"/>
              <a:gd name="T12" fmla="*/ 800 w 951"/>
              <a:gd name="T13" fmla="*/ 505 h 2901"/>
              <a:gd name="T14" fmla="*/ 855 w 951"/>
              <a:gd name="T15" fmla="*/ 194 h 2901"/>
              <a:gd name="T16" fmla="*/ 951 w 951"/>
              <a:gd name="T17" fmla="*/ 0 h 2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1" h="2901">
                <a:moveTo>
                  <a:pt x="133" y="2901"/>
                </a:moveTo>
                <a:cubicBezTo>
                  <a:pt x="115" y="2827"/>
                  <a:pt x="0" y="2617"/>
                  <a:pt x="35" y="2457"/>
                </a:cubicBezTo>
                <a:cubicBezTo>
                  <a:pt x="70" y="2297"/>
                  <a:pt x="253" y="2083"/>
                  <a:pt x="341" y="1939"/>
                </a:cubicBezTo>
                <a:cubicBezTo>
                  <a:pt x="428" y="1796"/>
                  <a:pt x="499" y="1708"/>
                  <a:pt x="559" y="1595"/>
                </a:cubicBezTo>
                <a:cubicBezTo>
                  <a:pt x="619" y="1482"/>
                  <a:pt x="657" y="1400"/>
                  <a:pt x="700" y="1264"/>
                </a:cubicBezTo>
                <a:cubicBezTo>
                  <a:pt x="743" y="1128"/>
                  <a:pt x="803" y="902"/>
                  <a:pt x="820" y="776"/>
                </a:cubicBezTo>
                <a:cubicBezTo>
                  <a:pt x="837" y="650"/>
                  <a:pt x="794" y="602"/>
                  <a:pt x="800" y="505"/>
                </a:cubicBezTo>
                <a:cubicBezTo>
                  <a:pt x="806" y="408"/>
                  <a:pt x="830" y="278"/>
                  <a:pt x="855" y="194"/>
                </a:cubicBezTo>
                <a:cubicBezTo>
                  <a:pt x="880" y="110"/>
                  <a:pt x="931" y="40"/>
                  <a:pt x="951" y="0"/>
                </a:cubicBezTo>
              </a:path>
            </a:pathLst>
          </a:custGeom>
          <a:noFill/>
          <a:ln w="6667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71" name="Rectangle 1059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7239000"/>
            <a:ext cx="7772400" cy="1143000"/>
          </a:xfrm>
        </p:spPr>
        <p:txBody>
          <a:bodyPr/>
          <a:lstStyle/>
          <a:p>
            <a:r>
              <a:rPr lang="en-GB" altLang="en-US"/>
              <a:t>Jerusalem to Antioch</a:t>
            </a:r>
          </a:p>
        </p:txBody>
      </p:sp>
      <p:sp>
        <p:nvSpPr>
          <p:cNvPr id="14372" name="Text Box 1060"/>
          <p:cNvSpPr txBox="1">
            <a:spLocks noChangeArrowheads="1"/>
          </p:cNvSpPr>
          <p:nvPr/>
        </p:nvSpPr>
        <p:spPr bwMode="auto">
          <a:xfrm>
            <a:off x="2057400" y="3429001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Mediterranean</a:t>
            </a:r>
          </a:p>
        </p:txBody>
      </p:sp>
    </p:spTree>
    <p:extLst>
      <p:ext uri="{BB962C8B-B14F-4D97-AF65-F5344CB8AC3E}">
        <p14:creationId xmlns:p14="http://schemas.microsoft.com/office/powerpoint/2010/main" val="71502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03583" y="3297474"/>
            <a:ext cx="1168841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4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4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84175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200" i="1" dirty="0">
                <a:solidFill>
                  <a:prstClr val="white"/>
                </a:solidFill>
                <a:latin typeface="Trebuchet MS" panose="020B0603020202020204" pitchFamily="34" charset="0"/>
              </a:rPr>
              <a:t>In the church at </a:t>
            </a: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Antioch</a:t>
            </a:r>
          </a:p>
          <a:p>
            <a:pPr marL="3841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there were prophets &amp; teachers:</a:t>
            </a:r>
          </a:p>
          <a:p>
            <a:pPr marL="3841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Barnabas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Simeon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called Niger,</a:t>
            </a:r>
          </a:p>
          <a:p>
            <a:pPr marL="3841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Lucius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Cyrene,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Manaen</a:t>
            </a:r>
          </a:p>
          <a:p>
            <a:pPr marL="3841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</a:t>
            </a:r>
            <a:r>
              <a:rPr kumimoji="0" lang="en-GB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(who had been brought up with Herod the tetrarch)</a:t>
            </a:r>
          </a:p>
          <a:p>
            <a:pPr marL="3841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                   &amp;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Saul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6858000"/>
            <a:ext cx="7772400" cy="1143000"/>
          </a:xfrm>
        </p:spPr>
        <p:txBody>
          <a:bodyPr/>
          <a:lstStyle/>
          <a:p>
            <a:r>
              <a:rPr lang="en-GB" altLang="en-US"/>
              <a:t>Acts 13:1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820439" y="1457534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Acts 13:1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D4FB8-2EA9-CDF8-757B-29B22A9F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75583" cy="31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35546" y="2170045"/>
            <a:ext cx="80391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Acts 13:2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While they were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</a:t>
            </a:r>
            <a:r>
              <a:rPr kumimoji="0" lang="en-GB" alt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worshipping the Lord &amp; fasting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the Holy Spirit said,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“Set apart for me Barnabas &amp; Saul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for the 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 which I have called them.”</a:t>
            </a: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6858000"/>
            <a:ext cx="7772400" cy="1143000"/>
          </a:xfrm>
        </p:spPr>
        <p:txBody>
          <a:bodyPr/>
          <a:lstStyle/>
          <a:p>
            <a:r>
              <a:rPr lang="en-GB" altLang="en-US"/>
              <a:t>Acts 13:2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34C95-DE72-777E-335A-2CE759F7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01680"/>
            <a:ext cx="4739027" cy="31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9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26"/>
          <p:cNvSpPr txBox="1">
            <a:spLocks noChangeArrowheads="1"/>
          </p:cNvSpPr>
          <p:nvPr/>
        </p:nvSpPr>
        <p:spPr bwMode="auto">
          <a:xfrm>
            <a:off x="964095" y="2016815"/>
            <a:ext cx="9690652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Acts 13:3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 after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they had fasted &amp; prayed,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they placed their hands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 them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sent them off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0"/>
            <a:ext cx="7772400" cy="1143000"/>
          </a:xfrm>
        </p:spPr>
        <p:txBody>
          <a:bodyPr/>
          <a:lstStyle/>
          <a:p>
            <a:r>
              <a:rPr lang="en-GB" altLang="en-US"/>
              <a:t>Acts 13.3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98B23-24B3-2EE4-4B72-3AF29439F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677" y="201820"/>
            <a:ext cx="5163488" cy="32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A416C5-904C-5F0D-B219-7AF180AF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7ED09D4-FA3A-45B6-47B6-AAA537E6ED4D}"/>
              </a:ext>
            </a:extLst>
          </p:cNvPr>
          <p:cNvSpPr/>
          <p:nvPr/>
        </p:nvSpPr>
        <p:spPr>
          <a:xfrm>
            <a:off x="5801756" y="1773382"/>
            <a:ext cx="4007262" cy="2225782"/>
          </a:xfrm>
          <a:custGeom>
            <a:avLst/>
            <a:gdLst>
              <a:gd name="connsiteX0" fmla="*/ 3934691 w 3934691"/>
              <a:gd name="connsiteY0" fmla="*/ 0 h 2133600"/>
              <a:gd name="connsiteX1" fmla="*/ 3629891 w 3934691"/>
              <a:gd name="connsiteY1" fmla="*/ 318654 h 2133600"/>
              <a:gd name="connsiteX2" fmla="*/ 3505200 w 3934691"/>
              <a:gd name="connsiteY2" fmla="*/ 374073 h 2133600"/>
              <a:gd name="connsiteX3" fmla="*/ 3228109 w 3934691"/>
              <a:gd name="connsiteY3" fmla="*/ 498763 h 2133600"/>
              <a:gd name="connsiteX4" fmla="*/ 2784764 w 3934691"/>
              <a:gd name="connsiteY4" fmla="*/ 484909 h 2133600"/>
              <a:gd name="connsiteX5" fmla="*/ 2410691 w 3934691"/>
              <a:gd name="connsiteY5" fmla="*/ 595745 h 2133600"/>
              <a:gd name="connsiteX6" fmla="*/ 1496291 w 3934691"/>
              <a:gd name="connsiteY6" fmla="*/ 1704109 h 2133600"/>
              <a:gd name="connsiteX7" fmla="*/ 928255 w 3934691"/>
              <a:gd name="connsiteY7" fmla="*/ 1953491 h 2133600"/>
              <a:gd name="connsiteX8" fmla="*/ 637309 w 3934691"/>
              <a:gd name="connsiteY8" fmla="*/ 2064327 h 2133600"/>
              <a:gd name="connsiteX9" fmla="*/ 235528 w 3934691"/>
              <a:gd name="connsiteY9" fmla="*/ 2105891 h 2133600"/>
              <a:gd name="connsiteX10" fmla="*/ 0 w 3934691"/>
              <a:gd name="connsiteY10" fmla="*/ 2133600 h 2133600"/>
              <a:gd name="connsiteX0" fmla="*/ 3934691 w 3934691"/>
              <a:gd name="connsiteY0" fmla="*/ 0 h 2133600"/>
              <a:gd name="connsiteX1" fmla="*/ 3629891 w 3934691"/>
              <a:gd name="connsiteY1" fmla="*/ 318654 h 2133600"/>
              <a:gd name="connsiteX2" fmla="*/ 3505200 w 3934691"/>
              <a:gd name="connsiteY2" fmla="*/ 374073 h 2133600"/>
              <a:gd name="connsiteX3" fmla="*/ 3228109 w 3934691"/>
              <a:gd name="connsiteY3" fmla="*/ 498763 h 2133600"/>
              <a:gd name="connsiteX4" fmla="*/ 2784764 w 3934691"/>
              <a:gd name="connsiteY4" fmla="*/ 484909 h 2133600"/>
              <a:gd name="connsiteX5" fmla="*/ 2410691 w 3934691"/>
              <a:gd name="connsiteY5" fmla="*/ 595745 h 2133600"/>
              <a:gd name="connsiteX6" fmla="*/ 1496291 w 3934691"/>
              <a:gd name="connsiteY6" fmla="*/ 1704109 h 2133600"/>
              <a:gd name="connsiteX7" fmla="*/ 928255 w 3934691"/>
              <a:gd name="connsiteY7" fmla="*/ 2040577 h 2133600"/>
              <a:gd name="connsiteX8" fmla="*/ 637309 w 3934691"/>
              <a:gd name="connsiteY8" fmla="*/ 2064327 h 2133600"/>
              <a:gd name="connsiteX9" fmla="*/ 235528 w 3934691"/>
              <a:gd name="connsiteY9" fmla="*/ 2105891 h 2133600"/>
              <a:gd name="connsiteX10" fmla="*/ 0 w 3934691"/>
              <a:gd name="connsiteY10" fmla="*/ 2133600 h 2133600"/>
              <a:gd name="connsiteX0" fmla="*/ 3934691 w 3934691"/>
              <a:gd name="connsiteY0" fmla="*/ 0 h 2209470"/>
              <a:gd name="connsiteX1" fmla="*/ 3629891 w 3934691"/>
              <a:gd name="connsiteY1" fmla="*/ 318654 h 2209470"/>
              <a:gd name="connsiteX2" fmla="*/ 3505200 w 3934691"/>
              <a:gd name="connsiteY2" fmla="*/ 374073 h 2209470"/>
              <a:gd name="connsiteX3" fmla="*/ 3228109 w 3934691"/>
              <a:gd name="connsiteY3" fmla="*/ 498763 h 2209470"/>
              <a:gd name="connsiteX4" fmla="*/ 2784764 w 3934691"/>
              <a:gd name="connsiteY4" fmla="*/ 484909 h 2209470"/>
              <a:gd name="connsiteX5" fmla="*/ 2410691 w 3934691"/>
              <a:gd name="connsiteY5" fmla="*/ 595745 h 2209470"/>
              <a:gd name="connsiteX6" fmla="*/ 1496291 w 3934691"/>
              <a:gd name="connsiteY6" fmla="*/ 1704109 h 2209470"/>
              <a:gd name="connsiteX7" fmla="*/ 928255 w 3934691"/>
              <a:gd name="connsiteY7" fmla="*/ 2040577 h 2209470"/>
              <a:gd name="connsiteX8" fmla="*/ 608280 w 3934691"/>
              <a:gd name="connsiteY8" fmla="*/ 2209470 h 2209470"/>
              <a:gd name="connsiteX9" fmla="*/ 235528 w 3934691"/>
              <a:gd name="connsiteY9" fmla="*/ 2105891 h 2209470"/>
              <a:gd name="connsiteX10" fmla="*/ 0 w 3934691"/>
              <a:gd name="connsiteY10" fmla="*/ 2133600 h 2209470"/>
              <a:gd name="connsiteX0" fmla="*/ 3934691 w 3934691"/>
              <a:gd name="connsiteY0" fmla="*/ 0 h 2225782"/>
              <a:gd name="connsiteX1" fmla="*/ 3629891 w 3934691"/>
              <a:gd name="connsiteY1" fmla="*/ 318654 h 2225782"/>
              <a:gd name="connsiteX2" fmla="*/ 3505200 w 3934691"/>
              <a:gd name="connsiteY2" fmla="*/ 374073 h 2225782"/>
              <a:gd name="connsiteX3" fmla="*/ 3228109 w 3934691"/>
              <a:gd name="connsiteY3" fmla="*/ 498763 h 2225782"/>
              <a:gd name="connsiteX4" fmla="*/ 2784764 w 3934691"/>
              <a:gd name="connsiteY4" fmla="*/ 484909 h 2225782"/>
              <a:gd name="connsiteX5" fmla="*/ 2410691 w 3934691"/>
              <a:gd name="connsiteY5" fmla="*/ 595745 h 2225782"/>
              <a:gd name="connsiteX6" fmla="*/ 1496291 w 3934691"/>
              <a:gd name="connsiteY6" fmla="*/ 1704109 h 2225782"/>
              <a:gd name="connsiteX7" fmla="*/ 928255 w 3934691"/>
              <a:gd name="connsiteY7" fmla="*/ 2040577 h 2225782"/>
              <a:gd name="connsiteX8" fmla="*/ 608280 w 3934691"/>
              <a:gd name="connsiteY8" fmla="*/ 2209470 h 2225782"/>
              <a:gd name="connsiteX9" fmla="*/ 235528 w 3934691"/>
              <a:gd name="connsiteY9" fmla="*/ 2222005 h 2225782"/>
              <a:gd name="connsiteX10" fmla="*/ 0 w 3934691"/>
              <a:gd name="connsiteY10" fmla="*/ 2133600 h 2225782"/>
              <a:gd name="connsiteX0" fmla="*/ 4007262 w 4007262"/>
              <a:gd name="connsiteY0" fmla="*/ 0 h 2225782"/>
              <a:gd name="connsiteX1" fmla="*/ 3702462 w 4007262"/>
              <a:gd name="connsiteY1" fmla="*/ 318654 h 2225782"/>
              <a:gd name="connsiteX2" fmla="*/ 3577771 w 4007262"/>
              <a:gd name="connsiteY2" fmla="*/ 374073 h 2225782"/>
              <a:gd name="connsiteX3" fmla="*/ 3300680 w 4007262"/>
              <a:gd name="connsiteY3" fmla="*/ 498763 h 2225782"/>
              <a:gd name="connsiteX4" fmla="*/ 2857335 w 4007262"/>
              <a:gd name="connsiteY4" fmla="*/ 484909 h 2225782"/>
              <a:gd name="connsiteX5" fmla="*/ 2483262 w 4007262"/>
              <a:gd name="connsiteY5" fmla="*/ 595745 h 2225782"/>
              <a:gd name="connsiteX6" fmla="*/ 1568862 w 4007262"/>
              <a:gd name="connsiteY6" fmla="*/ 1704109 h 2225782"/>
              <a:gd name="connsiteX7" fmla="*/ 1000826 w 4007262"/>
              <a:gd name="connsiteY7" fmla="*/ 2040577 h 2225782"/>
              <a:gd name="connsiteX8" fmla="*/ 680851 w 4007262"/>
              <a:gd name="connsiteY8" fmla="*/ 2209470 h 2225782"/>
              <a:gd name="connsiteX9" fmla="*/ 308099 w 4007262"/>
              <a:gd name="connsiteY9" fmla="*/ 2222005 h 2225782"/>
              <a:gd name="connsiteX10" fmla="*/ 0 w 4007262"/>
              <a:gd name="connsiteY10" fmla="*/ 2191657 h 222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7262" h="2225782">
                <a:moveTo>
                  <a:pt x="4007262" y="0"/>
                </a:moveTo>
                <a:cubicBezTo>
                  <a:pt x="3890653" y="128154"/>
                  <a:pt x="3774044" y="256309"/>
                  <a:pt x="3702462" y="318654"/>
                </a:cubicBezTo>
                <a:cubicBezTo>
                  <a:pt x="3630880" y="380999"/>
                  <a:pt x="3577771" y="374073"/>
                  <a:pt x="3577771" y="374073"/>
                </a:cubicBezTo>
                <a:cubicBezTo>
                  <a:pt x="3510807" y="404091"/>
                  <a:pt x="3420753" y="480290"/>
                  <a:pt x="3300680" y="498763"/>
                </a:cubicBezTo>
                <a:cubicBezTo>
                  <a:pt x="3180607" y="517236"/>
                  <a:pt x="2993571" y="468745"/>
                  <a:pt x="2857335" y="484909"/>
                </a:cubicBezTo>
                <a:cubicBezTo>
                  <a:pt x="2721099" y="501073"/>
                  <a:pt x="2698007" y="392545"/>
                  <a:pt x="2483262" y="595745"/>
                </a:cubicBezTo>
                <a:cubicBezTo>
                  <a:pt x="2268517" y="798945"/>
                  <a:pt x="1815935" y="1463304"/>
                  <a:pt x="1568862" y="1704109"/>
                </a:cubicBezTo>
                <a:cubicBezTo>
                  <a:pt x="1321789" y="1944914"/>
                  <a:pt x="1148828" y="1956350"/>
                  <a:pt x="1000826" y="2040577"/>
                </a:cubicBezTo>
                <a:cubicBezTo>
                  <a:pt x="852824" y="2124804"/>
                  <a:pt x="796305" y="2179232"/>
                  <a:pt x="680851" y="2209470"/>
                </a:cubicBezTo>
                <a:cubicBezTo>
                  <a:pt x="565397" y="2239708"/>
                  <a:pt x="432350" y="2217827"/>
                  <a:pt x="308099" y="2222005"/>
                </a:cubicBezTo>
                <a:lnTo>
                  <a:pt x="0" y="2191657"/>
                </a:lnTo>
              </a:path>
            </a:pathLst>
          </a:custGeom>
          <a:noFill/>
          <a:ln w="79375">
            <a:solidFill>
              <a:srgbClr val="FFFF00"/>
            </a:solidFill>
            <a:prstDash val="sys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83535B-979A-F58F-B676-25626859DF8E}"/>
              </a:ext>
            </a:extLst>
          </p:cNvPr>
          <p:cNvSpPr/>
          <p:nvPr/>
        </p:nvSpPr>
        <p:spPr>
          <a:xfrm>
            <a:off x="3338286" y="3976914"/>
            <a:ext cx="2090057" cy="696686"/>
          </a:xfrm>
          <a:custGeom>
            <a:avLst/>
            <a:gdLst>
              <a:gd name="connsiteX0" fmla="*/ 2090057 w 2090057"/>
              <a:gd name="connsiteY0" fmla="*/ 0 h 696686"/>
              <a:gd name="connsiteX1" fmla="*/ 1436914 w 2090057"/>
              <a:gd name="connsiteY1" fmla="*/ 246743 h 696686"/>
              <a:gd name="connsiteX2" fmla="*/ 1030514 w 2090057"/>
              <a:gd name="connsiteY2" fmla="*/ 406400 h 696686"/>
              <a:gd name="connsiteX3" fmla="*/ 711200 w 2090057"/>
              <a:gd name="connsiteY3" fmla="*/ 522515 h 696686"/>
              <a:gd name="connsiteX4" fmla="*/ 566057 w 2090057"/>
              <a:gd name="connsiteY4" fmla="*/ 580572 h 696686"/>
              <a:gd name="connsiteX5" fmla="*/ 304800 w 2090057"/>
              <a:gd name="connsiteY5" fmla="*/ 624115 h 696686"/>
              <a:gd name="connsiteX6" fmla="*/ 0 w 2090057"/>
              <a:gd name="connsiteY6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0057" h="696686">
                <a:moveTo>
                  <a:pt x="2090057" y="0"/>
                </a:moveTo>
                <a:lnTo>
                  <a:pt x="1436914" y="246743"/>
                </a:lnTo>
                <a:lnTo>
                  <a:pt x="1030514" y="406400"/>
                </a:lnTo>
                <a:cubicBezTo>
                  <a:pt x="909562" y="452362"/>
                  <a:pt x="788609" y="493486"/>
                  <a:pt x="711200" y="522515"/>
                </a:cubicBezTo>
                <a:cubicBezTo>
                  <a:pt x="633791" y="551544"/>
                  <a:pt x="633790" y="563639"/>
                  <a:pt x="566057" y="580572"/>
                </a:cubicBezTo>
                <a:cubicBezTo>
                  <a:pt x="498324" y="597505"/>
                  <a:pt x="399143" y="604763"/>
                  <a:pt x="304800" y="624115"/>
                </a:cubicBezTo>
                <a:cubicBezTo>
                  <a:pt x="210457" y="643467"/>
                  <a:pt x="105228" y="670076"/>
                  <a:pt x="0" y="696686"/>
                </a:cubicBezTo>
              </a:path>
            </a:pathLst>
          </a:custGeom>
          <a:noFill/>
          <a:ln w="79375">
            <a:solidFill>
              <a:srgbClr val="FFFF00"/>
            </a:solidFill>
            <a:prstDash val="sys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3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CA69CE-8C0A-C42E-588D-5292B3B41167}"/>
              </a:ext>
            </a:extLst>
          </p:cNvPr>
          <p:cNvSpPr txBox="1"/>
          <p:nvPr/>
        </p:nvSpPr>
        <p:spPr>
          <a:xfrm>
            <a:off x="1432049" y="2752217"/>
            <a:ext cx="112113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3200" dirty="0">
                <a:solidFill>
                  <a:schemeClr val="bg1"/>
                </a:solidFill>
              </a:rPr>
              <a:t>The two of them, sent on their way by the Holy Spirit,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went down to </a:t>
            </a:r>
            <a:r>
              <a:rPr lang="en-US" sz="3200" b="1" dirty="0">
                <a:solidFill>
                  <a:srgbClr val="FFFF00"/>
                </a:solidFill>
              </a:rPr>
              <a:t>Seleucia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                   and sailed from there to </a:t>
            </a:r>
            <a:r>
              <a:rPr lang="en-US" sz="3200" b="1" dirty="0">
                <a:solidFill>
                  <a:srgbClr val="FFFF00"/>
                </a:solidFill>
              </a:rPr>
              <a:t>Cyprus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  <a:p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3200" dirty="0">
                <a:solidFill>
                  <a:schemeClr val="bg1"/>
                </a:solidFill>
              </a:rPr>
              <a:t>When they arrived at </a:t>
            </a:r>
            <a:r>
              <a:rPr lang="en-US" sz="3200" b="1" dirty="0">
                <a:solidFill>
                  <a:srgbClr val="FFFF00"/>
                </a:solidFill>
              </a:rPr>
              <a:t>Salamis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they proclaimed </a:t>
            </a:r>
            <a:r>
              <a:rPr lang="en-US" sz="3200" b="1" dirty="0">
                <a:solidFill>
                  <a:srgbClr val="FFFF00"/>
                </a:solidFill>
              </a:rPr>
              <a:t>the word of God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                     </a:t>
            </a:r>
            <a:r>
              <a:rPr lang="en-US" sz="3200" dirty="0">
                <a:solidFill>
                  <a:schemeClr val="bg1"/>
                </a:solidFill>
              </a:rPr>
              <a:t>in the Jewish synagogues.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        </a:t>
            </a:r>
            <a:r>
              <a:rPr lang="en-US" sz="3200" b="1" dirty="0">
                <a:solidFill>
                  <a:srgbClr val="FFFF00"/>
                </a:solidFill>
              </a:rPr>
              <a:t>John</a:t>
            </a:r>
            <a:r>
              <a:rPr lang="en-US" sz="3200" dirty="0">
                <a:solidFill>
                  <a:schemeClr val="bg1"/>
                </a:solidFill>
              </a:rPr>
              <a:t> was with them as their helper.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54909-F747-20A8-267C-DC642C87E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86" y="0"/>
            <a:ext cx="6457143" cy="292380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3C6783D-2DD7-1CB4-1310-7CE2421B2F73}"/>
              </a:ext>
            </a:extLst>
          </p:cNvPr>
          <p:cNvSpPr/>
          <p:nvPr/>
        </p:nvSpPr>
        <p:spPr>
          <a:xfrm>
            <a:off x="5459896" y="1205948"/>
            <a:ext cx="1577008" cy="1086678"/>
          </a:xfrm>
          <a:custGeom>
            <a:avLst/>
            <a:gdLst>
              <a:gd name="connsiteX0" fmla="*/ 1577008 w 1577008"/>
              <a:gd name="connsiteY0" fmla="*/ 0 h 1086678"/>
              <a:gd name="connsiteX1" fmla="*/ 1272208 w 1577008"/>
              <a:gd name="connsiteY1" fmla="*/ 53009 h 1086678"/>
              <a:gd name="connsiteX2" fmla="*/ 887895 w 1577008"/>
              <a:gd name="connsiteY2" fmla="*/ 185530 h 1086678"/>
              <a:gd name="connsiteX3" fmla="*/ 0 w 1577008"/>
              <a:gd name="connsiteY3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008" h="1086678">
                <a:moveTo>
                  <a:pt x="1577008" y="0"/>
                </a:moveTo>
                <a:cubicBezTo>
                  <a:pt x="1482034" y="11043"/>
                  <a:pt x="1387060" y="22087"/>
                  <a:pt x="1272208" y="53009"/>
                </a:cubicBezTo>
                <a:cubicBezTo>
                  <a:pt x="1157356" y="83931"/>
                  <a:pt x="1099930" y="13252"/>
                  <a:pt x="887895" y="185530"/>
                </a:cubicBezTo>
                <a:cubicBezTo>
                  <a:pt x="675860" y="357808"/>
                  <a:pt x="337930" y="722243"/>
                  <a:pt x="0" y="1086678"/>
                </a:cubicBezTo>
              </a:path>
            </a:pathLst>
          </a:custGeom>
          <a:noFill/>
          <a:ln w="79375">
            <a:solidFill>
              <a:srgbClr val="FFFF00"/>
            </a:solidFill>
            <a:prstDash val="sys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96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1D2AD-2106-0EEA-6F91-AC04BCB82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" y="-3007275"/>
            <a:ext cx="10620854" cy="113561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571535-AF3C-429D-86FE-D367614053D9}"/>
              </a:ext>
            </a:extLst>
          </p:cNvPr>
          <p:cNvGrpSpPr/>
          <p:nvPr/>
        </p:nvGrpSpPr>
        <p:grpSpPr>
          <a:xfrm>
            <a:off x="4986130" y="2931096"/>
            <a:ext cx="3667540" cy="3228032"/>
            <a:chOff x="4986130" y="2931096"/>
            <a:chExt cx="3667540" cy="32280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BCB2EB-BF55-7EE0-B136-C76A8679A3FE}"/>
                </a:ext>
              </a:extLst>
            </p:cNvPr>
            <p:cNvSpPr txBox="1"/>
            <p:nvPr/>
          </p:nvSpPr>
          <p:spPr>
            <a:xfrm>
              <a:off x="5247861" y="4601938"/>
              <a:ext cx="149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Acton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DBD07E-AAAC-548F-E49C-B29FA85E48D3}"/>
                </a:ext>
              </a:extLst>
            </p:cNvPr>
            <p:cNvSpPr txBox="1"/>
            <p:nvPr/>
          </p:nvSpPr>
          <p:spPr>
            <a:xfrm>
              <a:off x="7156174" y="4340328"/>
              <a:ext cx="149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Acton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04B9F9-BE1A-1F9A-3646-071BBA18F20D}"/>
                </a:ext>
              </a:extLst>
            </p:cNvPr>
            <p:cNvSpPr txBox="1"/>
            <p:nvPr/>
          </p:nvSpPr>
          <p:spPr>
            <a:xfrm>
              <a:off x="5247861" y="3479508"/>
              <a:ext cx="149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Acton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950606-F22A-17CA-8ACA-C22DD3257752}"/>
                </a:ext>
              </a:extLst>
            </p:cNvPr>
            <p:cNvSpPr txBox="1"/>
            <p:nvPr/>
          </p:nvSpPr>
          <p:spPr>
            <a:xfrm>
              <a:off x="5453270" y="3990258"/>
              <a:ext cx="149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Acton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76E8A6-1AA9-1F02-65DC-C1487F960257}"/>
                </a:ext>
              </a:extLst>
            </p:cNvPr>
            <p:cNvSpPr txBox="1"/>
            <p:nvPr/>
          </p:nvSpPr>
          <p:spPr>
            <a:xfrm>
              <a:off x="6745357" y="4851078"/>
              <a:ext cx="149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Acton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CE4B77-1B35-1F14-8EFE-D6C1410C785B}"/>
                </a:ext>
              </a:extLst>
            </p:cNvPr>
            <p:cNvSpPr txBox="1"/>
            <p:nvPr/>
          </p:nvSpPr>
          <p:spPr>
            <a:xfrm>
              <a:off x="4986130" y="5635908"/>
              <a:ext cx="149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Acton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F74869-2CCC-103A-7E56-04979957CF36}"/>
                </a:ext>
              </a:extLst>
            </p:cNvPr>
            <p:cNvSpPr txBox="1"/>
            <p:nvPr/>
          </p:nvSpPr>
          <p:spPr>
            <a:xfrm>
              <a:off x="5347252" y="2931096"/>
              <a:ext cx="149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Acton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771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CA69CE-8C0A-C42E-588D-5292B3B41167}"/>
              </a:ext>
            </a:extLst>
          </p:cNvPr>
          <p:cNvSpPr txBox="1"/>
          <p:nvPr/>
        </p:nvSpPr>
        <p:spPr>
          <a:xfrm>
            <a:off x="622851" y="2826127"/>
            <a:ext cx="112113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They travelled through the whole island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until they came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Paphos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There they met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Jewish sorcerer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/>
              </a:rPr>
              <a:t>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false prophet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Bar-Jesus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who was an attendant of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proconsul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Sergius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Paulus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proconsul, an intelligent man,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sent for Barnabas and Saul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   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wanted to hear the word of God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97BE8-C226-348F-7893-8D62DA9B8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6" y="0"/>
            <a:ext cx="5697389" cy="27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0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CA69CE-8C0A-C42E-588D-5292B3B41167}"/>
              </a:ext>
            </a:extLst>
          </p:cNvPr>
          <p:cNvSpPr txBox="1"/>
          <p:nvPr/>
        </p:nvSpPr>
        <p:spPr>
          <a:xfrm>
            <a:off x="251791" y="616226"/>
            <a:ext cx="1168841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But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Elymas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sorcerer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(for that is what his name means)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opposed them &amp; tried to turn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proconsul from the faith.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Then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Saul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who was also called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Paul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           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filled with the Holy Spirit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looked straight at </a:t>
            </a:r>
            <a:r>
              <a:rPr lang="en-US" sz="2800" b="1" dirty="0" err="1">
                <a:solidFill>
                  <a:srgbClr val="FFFF00"/>
                </a:solidFill>
                <a:latin typeface="Calibri" panose="020F0502020204030204"/>
              </a:rPr>
              <a:t>Elymas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said,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“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You are a child of the devil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            and an enemy of everything that is right!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You are full of all kinds of deceit and trickery.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Will you never stop perverting the right ways of the Lord?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Now the hand of the Lord is against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going to be blind for a time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           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even able to see the light of the sun.”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0E150-F96E-3199-DFBD-900059D97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799" y="13251"/>
            <a:ext cx="528320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46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CA69CE-8C0A-C42E-588D-5292B3B41167}"/>
              </a:ext>
            </a:extLst>
          </p:cNvPr>
          <p:cNvSpPr txBox="1"/>
          <p:nvPr/>
        </p:nvSpPr>
        <p:spPr>
          <a:xfrm>
            <a:off x="630803" y="2307916"/>
            <a:ext cx="101597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Immediately mist and darkness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 over him,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                    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 groped about,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seeking someone to lead him by the hand.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When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proconsul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saw what had happened,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believed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for he was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amazed 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                            the teaching about the 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E45D0-A762-D1B5-5C95-AEE62482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2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1770821" y="617182"/>
            <a:ext cx="7086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MISSION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grew out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3600" b="1" i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5844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0"/>
            <a:ext cx="7772400" cy="1143000"/>
          </a:xfrm>
        </p:spPr>
        <p:txBody>
          <a:bodyPr/>
          <a:lstStyle/>
          <a:p>
            <a:r>
              <a:rPr lang="en-GB" altLang="en-US"/>
              <a:t>Mission definition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A16B1-F589-1284-CD69-D3576FA8A632}"/>
              </a:ext>
            </a:extLst>
          </p:cNvPr>
          <p:cNvSpPr txBox="1"/>
          <p:nvPr/>
        </p:nvSpPr>
        <p:spPr>
          <a:xfrm>
            <a:off x="3061253" y="1466524"/>
            <a:ext cx="45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prayerfulness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050D-EC6B-A640-3901-789B20BD9457}"/>
              </a:ext>
            </a:extLst>
          </p:cNvPr>
          <p:cNvSpPr txBox="1"/>
          <p:nvPr/>
        </p:nvSpPr>
        <p:spPr>
          <a:xfrm>
            <a:off x="3379303" y="2220705"/>
            <a:ext cx="3631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09224-6900-F4CE-CFA5-42B9BD34CEB7}"/>
              </a:ext>
            </a:extLst>
          </p:cNvPr>
          <p:cNvSpPr txBox="1"/>
          <p:nvPr/>
        </p:nvSpPr>
        <p:spPr>
          <a:xfrm>
            <a:off x="3750365" y="2909893"/>
            <a:ext cx="3451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self-denial</a:t>
            </a:r>
            <a:endParaRPr lang="en-GB" dirty="0"/>
          </a:p>
        </p:txBody>
      </p:sp>
      <p:sp>
        <p:nvSpPr>
          <p:cNvPr id="2" name="Text Box 1026">
            <a:extLst>
              <a:ext uri="{FF2B5EF4-FFF2-40B4-BE49-F238E27FC236}">
                <a16:creationId xmlns:a16="http://schemas.microsoft.com/office/drawing/2014/main" id="{C55B333D-3E78-6900-BFCC-442D76F73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462" y="1943602"/>
            <a:ext cx="7086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3600" b="1" i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of the local church</a:t>
            </a:r>
          </a:p>
        </p:txBody>
      </p:sp>
    </p:spTree>
    <p:extLst>
      <p:ext uri="{BB962C8B-B14F-4D97-AF65-F5344CB8AC3E}">
        <p14:creationId xmlns:p14="http://schemas.microsoft.com/office/powerpoint/2010/main" val="185177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  <p:bldP spid="5" grpId="0"/>
      <p:bldP spid="6" grpId="0"/>
      <p:bldP spid="7" grpId="0"/>
      <p:bldP spid="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E613D-39B9-2B64-614B-B3531AA00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5897216" y="-45895"/>
            <a:ext cx="5529159" cy="6903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2AE25F-457C-462E-5461-C55EEEE2BCEC}"/>
              </a:ext>
            </a:extLst>
          </p:cNvPr>
          <p:cNvSpPr txBox="1"/>
          <p:nvPr/>
        </p:nvSpPr>
        <p:spPr>
          <a:xfrm>
            <a:off x="299499" y="1035707"/>
            <a:ext cx="5266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How to successfully </a:t>
            </a:r>
          </a:p>
          <a:p>
            <a:pPr lvl="0" algn="ctr">
              <a:defRPr/>
            </a:pPr>
            <a:r>
              <a:rPr lang="en-US" sz="4800" kern="0" dirty="0">
                <a:solidFill>
                  <a:prstClr val="white"/>
                </a:solidFill>
                <a:latin typeface="Georgia" panose="02040502050405020303" pitchFamily="18" charset="0"/>
              </a:rPr>
              <a:t>take on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the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‘no-spend’ challenge</a:t>
            </a:r>
          </a:p>
        </p:txBody>
      </p:sp>
    </p:spTree>
    <p:extLst>
      <p:ext uri="{BB962C8B-B14F-4D97-AF65-F5344CB8AC3E}">
        <p14:creationId xmlns:p14="http://schemas.microsoft.com/office/powerpoint/2010/main" val="21472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2209800" y="762000"/>
            <a:ext cx="70866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MISSION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grew out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of the local church</a:t>
            </a:r>
          </a:p>
        </p:txBody>
      </p:sp>
      <p:sp>
        <p:nvSpPr>
          <p:cNvPr id="35844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0"/>
            <a:ext cx="7772400" cy="1143000"/>
          </a:xfrm>
        </p:spPr>
        <p:txBody>
          <a:bodyPr/>
          <a:lstStyle/>
          <a:p>
            <a:r>
              <a:rPr lang="en-GB" altLang="en-US"/>
              <a:t>Mission definition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A16B1-F589-1284-CD69-D3576FA8A632}"/>
              </a:ext>
            </a:extLst>
          </p:cNvPr>
          <p:cNvSpPr txBox="1"/>
          <p:nvPr/>
        </p:nvSpPr>
        <p:spPr>
          <a:xfrm>
            <a:off x="3061253" y="1466524"/>
            <a:ext cx="45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prayerfulness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050D-EC6B-A640-3901-789B20BD9457}"/>
              </a:ext>
            </a:extLst>
          </p:cNvPr>
          <p:cNvSpPr txBox="1"/>
          <p:nvPr/>
        </p:nvSpPr>
        <p:spPr>
          <a:xfrm>
            <a:off x="3379303" y="2220705"/>
            <a:ext cx="3631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09224-6900-F4CE-CFA5-42B9BD34CEB7}"/>
              </a:ext>
            </a:extLst>
          </p:cNvPr>
          <p:cNvSpPr txBox="1"/>
          <p:nvPr/>
        </p:nvSpPr>
        <p:spPr>
          <a:xfrm>
            <a:off x="3750365" y="2909893"/>
            <a:ext cx="3451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self-denial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E03D5-9BC2-79BE-96A7-D2C1D0027825}"/>
              </a:ext>
            </a:extLst>
          </p:cNvPr>
          <p:cNvSpPr txBox="1"/>
          <p:nvPr/>
        </p:nvSpPr>
        <p:spPr>
          <a:xfrm>
            <a:off x="3561120" y="3653418"/>
            <a:ext cx="358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generosity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86512-0F2B-C05C-B0AC-0E6AD569516B}"/>
              </a:ext>
            </a:extLst>
          </p:cNvPr>
          <p:cNvSpPr txBox="1"/>
          <p:nvPr/>
        </p:nvSpPr>
        <p:spPr>
          <a:xfrm>
            <a:off x="3561120" y="4394904"/>
            <a:ext cx="455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unselfishness</a:t>
            </a:r>
          </a:p>
        </p:txBody>
      </p:sp>
    </p:spTree>
    <p:extLst>
      <p:ext uri="{BB962C8B-B14F-4D97-AF65-F5344CB8AC3E}">
        <p14:creationId xmlns:p14="http://schemas.microsoft.com/office/powerpoint/2010/main" val="202103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Tur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731963"/>
            <a:ext cx="12009116" cy="92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6781800" y="3124200"/>
            <a:ext cx="1752600" cy="914400"/>
            <a:chOff x="3456" y="288"/>
            <a:chExt cx="1104" cy="576"/>
          </a:xfrm>
        </p:grpSpPr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3504" y="480"/>
              <a:ext cx="1056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Antioch</a:t>
              </a:r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3456" y="288"/>
              <a:ext cx="38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200400" y="4495801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CYPRUS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8915400" y="4648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SYRIA</a:t>
            </a:r>
          </a:p>
        </p:txBody>
      </p:sp>
      <p:sp>
        <p:nvSpPr>
          <p:cNvPr id="3082" name="Freeform 10"/>
          <p:cNvSpPr>
            <a:spLocks/>
          </p:cNvSpPr>
          <p:nvPr/>
        </p:nvSpPr>
        <p:spPr bwMode="auto">
          <a:xfrm>
            <a:off x="3736975" y="2713039"/>
            <a:ext cx="3155950" cy="4264025"/>
          </a:xfrm>
          <a:custGeom>
            <a:avLst/>
            <a:gdLst>
              <a:gd name="T0" fmla="*/ 743 w 1988"/>
              <a:gd name="T1" fmla="*/ 456 h 2686"/>
              <a:gd name="T2" fmla="*/ 789 w 1988"/>
              <a:gd name="T3" fmla="*/ 372 h 2686"/>
              <a:gd name="T4" fmla="*/ 826 w 1988"/>
              <a:gd name="T5" fmla="*/ 288 h 2686"/>
              <a:gd name="T6" fmla="*/ 882 w 1988"/>
              <a:gd name="T7" fmla="*/ 205 h 2686"/>
              <a:gd name="T8" fmla="*/ 1021 w 1988"/>
              <a:gd name="T9" fmla="*/ 149 h 2686"/>
              <a:gd name="T10" fmla="*/ 1124 w 1988"/>
              <a:gd name="T11" fmla="*/ 75 h 2686"/>
              <a:gd name="T12" fmla="*/ 1282 w 1988"/>
              <a:gd name="T13" fmla="*/ 121 h 2686"/>
              <a:gd name="T14" fmla="*/ 1458 w 1988"/>
              <a:gd name="T15" fmla="*/ 205 h 2686"/>
              <a:gd name="T16" fmla="*/ 1653 w 1988"/>
              <a:gd name="T17" fmla="*/ 214 h 2686"/>
              <a:gd name="T18" fmla="*/ 1690 w 1988"/>
              <a:gd name="T19" fmla="*/ 168 h 2686"/>
              <a:gd name="T20" fmla="*/ 1802 w 1988"/>
              <a:gd name="T21" fmla="*/ 47 h 2686"/>
              <a:gd name="T22" fmla="*/ 1876 w 1988"/>
              <a:gd name="T23" fmla="*/ 0 h 2686"/>
              <a:gd name="T24" fmla="*/ 1988 w 1988"/>
              <a:gd name="T25" fmla="*/ 93 h 2686"/>
              <a:gd name="T26" fmla="*/ 1839 w 1988"/>
              <a:gd name="T27" fmla="*/ 288 h 2686"/>
              <a:gd name="T28" fmla="*/ 1737 w 1988"/>
              <a:gd name="T29" fmla="*/ 409 h 2686"/>
              <a:gd name="T30" fmla="*/ 1793 w 1988"/>
              <a:gd name="T31" fmla="*/ 697 h 2686"/>
              <a:gd name="T32" fmla="*/ 1728 w 1988"/>
              <a:gd name="T33" fmla="*/ 864 h 2686"/>
              <a:gd name="T34" fmla="*/ 1746 w 1988"/>
              <a:gd name="T35" fmla="*/ 1022 h 2686"/>
              <a:gd name="T36" fmla="*/ 1830 w 1988"/>
              <a:gd name="T37" fmla="*/ 1171 h 2686"/>
              <a:gd name="T38" fmla="*/ 1858 w 1988"/>
              <a:gd name="T39" fmla="*/ 1701 h 2686"/>
              <a:gd name="T40" fmla="*/ 1793 w 1988"/>
              <a:gd name="T41" fmla="*/ 1747 h 2686"/>
              <a:gd name="T42" fmla="*/ 1709 w 1988"/>
              <a:gd name="T43" fmla="*/ 1831 h 2686"/>
              <a:gd name="T44" fmla="*/ 1672 w 1988"/>
              <a:gd name="T45" fmla="*/ 1914 h 2686"/>
              <a:gd name="T46" fmla="*/ 1607 w 1988"/>
              <a:gd name="T47" fmla="*/ 2119 h 2686"/>
              <a:gd name="T48" fmla="*/ 1532 w 1988"/>
              <a:gd name="T49" fmla="*/ 2332 h 2686"/>
              <a:gd name="T50" fmla="*/ 1430 w 1988"/>
              <a:gd name="T51" fmla="*/ 2565 h 2686"/>
              <a:gd name="T52" fmla="*/ 1375 w 1988"/>
              <a:gd name="T53" fmla="*/ 2648 h 2686"/>
              <a:gd name="T54" fmla="*/ 1309 w 1988"/>
              <a:gd name="T55" fmla="*/ 2667 h 2686"/>
              <a:gd name="T56" fmla="*/ 873 w 1988"/>
              <a:gd name="T57" fmla="*/ 2555 h 2686"/>
              <a:gd name="T58" fmla="*/ 743 w 1988"/>
              <a:gd name="T59" fmla="*/ 2407 h 2686"/>
              <a:gd name="T60" fmla="*/ 520 w 1988"/>
              <a:gd name="T61" fmla="*/ 2156 h 2686"/>
              <a:gd name="T62" fmla="*/ 436 w 1988"/>
              <a:gd name="T63" fmla="*/ 2026 h 2686"/>
              <a:gd name="T64" fmla="*/ 390 w 1988"/>
              <a:gd name="T65" fmla="*/ 1989 h 2686"/>
              <a:gd name="T66" fmla="*/ 241 w 1988"/>
              <a:gd name="T67" fmla="*/ 1840 h 2686"/>
              <a:gd name="T68" fmla="*/ 167 w 1988"/>
              <a:gd name="T69" fmla="*/ 1775 h 2686"/>
              <a:gd name="T70" fmla="*/ 120 w 1988"/>
              <a:gd name="T71" fmla="*/ 1738 h 2686"/>
              <a:gd name="T72" fmla="*/ 9 w 1988"/>
              <a:gd name="T73" fmla="*/ 1636 h 2686"/>
              <a:gd name="T74" fmla="*/ 74 w 1988"/>
              <a:gd name="T75" fmla="*/ 1552 h 2686"/>
              <a:gd name="T76" fmla="*/ 380 w 1988"/>
              <a:gd name="T77" fmla="*/ 1543 h 2686"/>
              <a:gd name="T78" fmla="*/ 511 w 1988"/>
              <a:gd name="T79" fmla="*/ 1450 h 2686"/>
              <a:gd name="T80" fmla="*/ 780 w 1988"/>
              <a:gd name="T81" fmla="*/ 1385 h 2686"/>
              <a:gd name="T82" fmla="*/ 687 w 1988"/>
              <a:gd name="T83" fmla="*/ 1180 h 2686"/>
              <a:gd name="T84" fmla="*/ 761 w 1988"/>
              <a:gd name="T85" fmla="*/ 1060 h 2686"/>
              <a:gd name="T86" fmla="*/ 854 w 1988"/>
              <a:gd name="T87" fmla="*/ 1032 h 2686"/>
              <a:gd name="T88" fmla="*/ 966 w 1988"/>
              <a:gd name="T89" fmla="*/ 957 h 2686"/>
              <a:gd name="T90" fmla="*/ 1012 w 1988"/>
              <a:gd name="T91" fmla="*/ 920 h 2686"/>
              <a:gd name="T92" fmla="*/ 1077 w 1988"/>
              <a:gd name="T93" fmla="*/ 818 h 2686"/>
              <a:gd name="T94" fmla="*/ 938 w 1988"/>
              <a:gd name="T95" fmla="*/ 855 h 2686"/>
              <a:gd name="T96" fmla="*/ 724 w 1988"/>
              <a:gd name="T97" fmla="*/ 697 h 2686"/>
              <a:gd name="T98" fmla="*/ 696 w 1988"/>
              <a:gd name="T99" fmla="*/ 641 h 2686"/>
              <a:gd name="T100" fmla="*/ 668 w 1988"/>
              <a:gd name="T101" fmla="*/ 558 h 2686"/>
              <a:gd name="T102" fmla="*/ 696 w 1988"/>
              <a:gd name="T103" fmla="*/ 484 h 2686"/>
              <a:gd name="T104" fmla="*/ 678 w 1988"/>
              <a:gd name="T105" fmla="*/ 456 h 2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88" h="2686">
                <a:moveTo>
                  <a:pt x="678" y="456"/>
                </a:moveTo>
                <a:cubicBezTo>
                  <a:pt x="700" y="463"/>
                  <a:pt x="720" y="475"/>
                  <a:pt x="743" y="456"/>
                </a:cubicBezTo>
                <a:cubicBezTo>
                  <a:pt x="751" y="450"/>
                  <a:pt x="747" y="437"/>
                  <a:pt x="752" y="428"/>
                </a:cubicBezTo>
                <a:cubicBezTo>
                  <a:pt x="763" y="408"/>
                  <a:pt x="789" y="372"/>
                  <a:pt x="789" y="372"/>
                </a:cubicBezTo>
                <a:cubicBezTo>
                  <a:pt x="792" y="350"/>
                  <a:pt x="790" y="327"/>
                  <a:pt x="799" y="307"/>
                </a:cubicBezTo>
                <a:cubicBezTo>
                  <a:pt x="803" y="297"/>
                  <a:pt x="818" y="295"/>
                  <a:pt x="826" y="288"/>
                </a:cubicBezTo>
                <a:cubicBezTo>
                  <a:pt x="855" y="264"/>
                  <a:pt x="853" y="262"/>
                  <a:pt x="873" y="233"/>
                </a:cubicBezTo>
                <a:cubicBezTo>
                  <a:pt x="876" y="224"/>
                  <a:pt x="875" y="212"/>
                  <a:pt x="882" y="205"/>
                </a:cubicBezTo>
                <a:cubicBezTo>
                  <a:pt x="895" y="192"/>
                  <a:pt x="984" y="179"/>
                  <a:pt x="994" y="177"/>
                </a:cubicBezTo>
                <a:cubicBezTo>
                  <a:pt x="1003" y="168"/>
                  <a:pt x="1011" y="157"/>
                  <a:pt x="1021" y="149"/>
                </a:cubicBezTo>
                <a:cubicBezTo>
                  <a:pt x="1030" y="142"/>
                  <a:pt x="1041" y="138"/>
                  <a:pt x="1049" y="130"/>
                </a:cubicBezTo>
                <a:cubicBezTo>
                  <a:pt x="1080" y="99"/>
                  <a:pt x="1078" y="90"/>
                  <a:pt x="1124" y="75"/>
                </a:cubicBezTo>
                <a:cubicBezTo>
                  <a:pt x="1158" y="78"/>
                  <a:pt x="1193" y="74"/>
                  <a:pt x="1226" y="84"/>
                </a:cubicBezTo>
                <a:cubicBezTo>
                  <a:pt x="1247" y="90"/>
                  <a:pt x="1260" y="116"/>
                  <a:pt x="1282" y="121"/>
                </a:cubicBezTo>
                <a:cubicBezTo>
                  <a:pt x="1337" y="134"/>
                  <a:pt x="1307" y="128"/>
                  <a:pt x="1375" y="140"/>
                </a:cubicBezTo>
                <a:cubicBezTo>
                  <a:pt x="1397" y="175"/>
                  <a:pt x="1425" y="182"/>
                  <a:pt x="1458" y="205"/>
                </a:cubicBezTo>
                <a:cubicBezTo>
                  <a:pt x="1475" y="258"/>
                  <a:pt x="1477" y="266"/>
                  <a:pt x="1532" y="251"/>
                </a:cubicBezTo>
                <a:cubicBezTo>
                  <a:pt x="1558" y="177"/>
                  <a:pt x="1517" y="266"/>
                  <a:pt x="1653" y="214"/>
                </a:cubicBezTo>
                <a:cubicBezTo>
                  <a:pt x="1665" y="209"/>
                  <a:pt x="1655" y="187"/>
                  <a:pt x="1663" y="177"/>
                </a:cubicBezTo>
                <a:cubicBezTo>
                  <a:pt x="1669" y="170"/>
                  <a:pt x="1681" y="171"/>
                  <a:pt x="1690" y="168"/>
                </a:cubicBezTo>
                <a:cubicBezTo>
                  <a:pt x="1720" y="123"/>
                  <a:pt x="1703" y="120"/>
                  <a:pt x="1755" y="93"/>
                </a:cubicBezTo>
                <a:cubicBezTo>
                  <a:pt x="1809" y="13"/>
                  <a:pt x="1736" y="113"/>
                  <a:pt x="1802" y="47"/>
                </a:cubicBezTo>
                <a:cubicBezTo>
                  <a:pt x="1810" y="39"/>
                  <a:pt x="1811" y="26"/>
                  <a:pt x="1820" y="19"/>
                </a:cubicBezTo>
                <a:cubicBezTo>
                  <a:pt x="1835" y="7"/>
                  <a:pt x="1857" y="7"/>
                  <a:pt x="1876" y="0"/>
                </a:cubicBezTo>
                <a:cubicBezTo>
                  <a:pt x="1954" y="14"/>
                  <a:pt x="1928" y="15"/>
                  <a:pt x="1978" y="65"/>
                </a:cubicBezTo>
                <a:cubicBezTo>
                  <a:pt x="1981" y="74"/>
                  <a:pt x="1988" y="83"/>
                  <a:pt x="1988" y="93"/>
                </a:cubicBezTo>
                <a:cubicBezTo>
                  <a:pt x="1988" y="218"/>
                  <a:pt x="1984" y="201"/>
                  <a:pt x="1895" y="233"/>
                </a:cubicBezTo>
                <a:cubicBezTo>
                  <a:pt x="1876" y="251"/>
                  <a:pt x="1861" y="273"/>
                  <a:pt x="1839" y="288"/>
                </a:cubicBezTo>
                <a:cubicBezTo>
                  <a:pt x="1820" y="301"/>
                  <a:pt x="1783" y="326"/>
                  <a:pt x="1783" y="326"/>
                </a:cubicBezTo>
                <a:cubicBezTo>
                  <a:pt x="1741" y="389"/>
                  <a:pt x="1753" y="360"/>
                  <a:pt x="1737" y="409"/>
                </a:cubicBezTo>
                <a:cubicBezTo>
                  <a:pt x="1747" y="488"/>
                  <a:pt x="1744" y="524"/>
                  <a:pt x="1811" y="567"/>
                </a:cubicBezTo>
                <a:cubicBezTo>
                  <a:pt x="1850" y="624"/>
                  <a:pt x="1810" y="643"/>
                  <a:pt x="1793" y="697"/>
                </a:cubicBezTo>
                <a:cubicBezTo>
                  <a:pt x="1790" y="725"/>
                  <a:pt x="1792" y="754"/>
                  <a:pt x="1783" y="781"/>
                </a:cubicBezTo>
                <a:cubicBezTo>
                  <a:pt x="1783" y="782"/>
                  <a:pt x="1738" y="849"/>
                  <a:pt x="1728" y="864"/>
                </a:cubicBezTo>
                <a:cubicBezTo>
                  <a:pt x="1725" y="868"/>
                  <a:pt x="1710" y="916"/>
                  <a:pt x="1709" y="920"/>
                </a:cubicBezTo>
                <a:cubicBezTo>
                  <a:pt x="1712" y="935"/>
                  <a:pt x="1734" y="1009"/>
                  <a:pt x="1746" y="1022"/>
                </a:cubicBezTo>
                <a:cubicBezTo>
                  <a:pt x="1762" y="1038"/>
                  <a:pt x="1802" y="1060"/>
                  <a:pt x="1802" y="1060"/>
                </a:cubicBezTo>
                <a:cubicBezTo>
                  <a:pt x="1809" y="1098"/>
                  <a:pt x="1817" y="1134"/>
                  <a:pt x="1830" y="1171"/>
                </a:cubicBezTo>
                <a:cubicBezTo>
                  <a:pt x="1845" y="1788"/>
                  <a:pt x="1802" y="1407"/>
                  <a:pt x="1867" y="1608"/>
                </a:cubicBezTo>
                <a:cubicBezTo>
                  <a:pt x="1864" y="1639"/>
                  <a:pt x="1875" y="1675"/>
                  <a:pt x="1858" y="1701"/>
                </a:cubicBezTo>
                <a:cubicBezTo>
                  <a:pt x="1848" y="1717"/>
                  <a:pt x="1817" y="1699"/>
                  <a:pt x="1802" y="1710"/>
                </a:cubicBezTo>
                <a:cubicBezTo>
                  <a:pt x="1792" y="1717"/>
                  <a:pt x="1800" y="1736"/>
                  <a:pt x="1793" y="1747"/>
                </a:cubicBezTo>
                <a:cubicBezTo>
                  <a:pt x="1787" y="1756"/>
                  <a:pt x="1774" y="1760"/>
                  <a:pt x="1765" y="1766"/>
                </a:cubicBezTo>
                <a:cubicBezTo>
                  <a:pt x="1739" y="1802"/>
                  <a:pt x="1751" y="1816"/>
                  <a:pt x="1709" y="1831"/>
                </a:cubicBezTo>
                <a:cubicBezTo>
                  <a:pt x="1703" y="1840"/>
                  <a:pt x="1694" y="1848"/>
                  <a:pt x="1690" y="1858"/>
                </a:cubicBezTo>
                <a:cubicBezTo>
                  <a:pt x="1682" y="1876"/>
                  <a:pt x="1672" y="1914"/>
                  <a:pt x="1672" y="1914"/>
                </a:cubicBezTo>
                <a:cubicBezTo>
                  <a:pt x="1669" y="1979"/>
                  <a:pt x="1683" y="2047"/>
                  <a:pt x="1663" y="2109"/>
                </a:cubicBezTo>
                <a:cubicBezTo>
                  <a:pt x="1657" y="2127"/>
                  <a:pt x="1624" y="2111"/>
                  <a:pt x="1607" y="2119"/>
                </a:cubicBezTo>
                <a:cubicBezTo>
                  <a:pt x="1596" y="2124"/>
                  <a:pt x="1550" y="2189"/>
                  <a:pt x="1542" y="2202"/>
                </a:cubicBezTo>
                <a:cubicBezTo>
                  <a:pt x="1539" y="2245"/>
                  <a:pt x="1540" y="2289"/>
                  <a:pt x="1532" y="2332"/>
                </a:cubicBezTo>
                <a:cubicBezTo>
                  <a:pt x="1527" y="2361"/>
                  <a:pt x="1483" y="2392"/>
                  <a:pt x="1467" y="2416"/>
                </a:cubicBezTo>
                <a:cubicBezTo>
                  <a:pt x="1460" y="2487"/>
                  <a:pt x="1465" y="2513"/>
                  <a:pt x="1430" y="2565"/>
                </a:cubicBezTo>
                <a:cubicBezTo>
                  <a:pt x="1427" y="2574"/>
                  <a:pt x="1430" y="2589"/>
                  <a:pt x="1421" y="2592"/>
                </a:cubicBezTo>
                <a:cubicBezTo>
                  <a:pt x="1409" y="2597"/>
                  <a:pt x="1387" y="2650"/>
                  <a:pt x="1375" y="2648"/>
                </a:cubicBezTo>
                <a:cubicBezTo>
                  <a:pt x="1353" y="2644"/>
                  <a:pt x="1322" y="2651"/>
                  <a:pt x="1300" y="2648"/>
                </a:cubicBezTo>
                <a:cubicBezTo>
                  <a:pt x="1291" y="2645"/>
                  <a:pt x="1319" y="2667"/>
                  <a:pt x="1309" y="2667"/>
                </a:cubicBezTo>
                <a:cubicBezTo>
                  <a:pt x="1261" y="2666"/>
                  <a:pt x="1104" y="2686"/>
                  <a:pt x="1031" y="2667"/>
                </a:cubicBezTo>
                <a:cubicBezTo>
                  <a:pt x="958" y="2648"/>
                  <a:pt x="910" y="2586"/>
                  <a:pt x="873" y="2555"/>
                </a:cubicBezTo>
                <a:cubicBezTo>
                  <a:pt x="840" y="2550"/>
                  <a:pt x="835" y="2499"/>
                  <a:pt x="808" y="2481"/>
                </a:cubicBezTo>
                <a:cubicBezTo>
                  <a:pt x="765" y="2416"/>
                  <a:pt x="790" y="2437"/>
                  <a:pt x="743" y="2407"/>
                </a:cubicBezTo>
                <a:cubicBezTo>
                  <a:pt x="714" y="2363"/>
                  <a:pt x="706" y="2329"/>
                  <a:pt x="659" y="2314"/>
                </a:cubicBezTo>
                <a:cubicBezTo>
                  <a:pt x="620" y="2254"/>
                  <a:pt x="581" y="2195"/>
                  <a:pt x="520" y="2156"/>
                </a:cubicBezTo>
                <a:cubicBezTo>
                  <a:pt x="497" y="2123"/>
                  <a:pt x="469" y="2095"/>
                  <a:pt x="445" y="2063"/>
                </a:cubicBezTo>
                <a:cubicBezTo>
                  <a:pt x="442" y="2051"/>
                  <a:pt x="444" y="2036"/>
                  <a:pt x="436" y="2026"/>
                </a:cubicBezTo>
                <a:cubicBezTo>
                  <a:pt x="430" y="2018"/>
                  <a:pt x="416" y="2022"/>
                  <a:pt x="408" y="2016"/>
                </a:cubicBezTo>
                <a:cubicBezTo>
                  <a:pt x="400" y="2009"/>
                  <a:pt x="398" y="1997"/>
                  <a:pt x="390" y="1989"/>
                </a:cubicBezTo>
                <a:cubicBezTo>
                  <a:pt x="316" y="1915"/>
                  <a:pt x="410" y="2033"/>
                  <a:pt x="334" y="1942"/>
                </a:cubicBezTo>
                <a:cubicBezTo>
                  <a:pt x="304" y="1906"/>
                  <a:pt x="281" y="1866"/>
                  <a:pt x="241" y="1840"/>
                </a:cubicBezTo>
                <a:cubicBezTo>
                  <a:pt x="235" y="1831"/>
                  <a:pt x="231" y="1819"/>
                  <a:pt x="223" y="1812"/>
                </a:cubicBezTo>
                <a:cubicBezTo>
                  <a:pt x="206" y="1797"/>
                  <a:pt x="167" y="1775"/>
                  <a:pt x="167" y="1775"/>
                </a:cubicBezTo>
                <a:cubicBezTo>
                  <a:pt x="161" y="1766"/>
                  <a:pt x="157" y="1754"/>
                  <a:pt x="148" y="1747"/>
                </a:cubicBezTo>
                <a:cubicBezTo>
                  <a:pt x="140" y="1741"/>
                  <a:pt x="129" y="1742"/>
                  <a:pt x="120" y="1738"/>
                </a:cubicBezTo>
                <a:cubicBezTo>
                  <a:pt x="87" y="1724"/>
                  <a:pt x="61" y="1703"/>
                  <a:pt x="27" y="1691"/>
                </a:cubicBezTo>
                <a:cubicBezTo>
                  <a:pt x="21" y="1673"/>
                  <a:pt x="15" y="1654"/>
                  <a:pt x="9" y="1636"/>
                </a:cubicBezTo>
                <a:cubicBezTo>
                  <a:pt x="6" y="1627"/>
                  <a:pt x="0" y="1608"/>
                  <a:pt x="0" y="1608"/>
                </a:cubicBezTo>
                <a:cubicBezTo>
                  <a:pt x="24" y="1570"/>
                  <a:pt x="37" y="1576"/>
                  <a:pt x="74" y="1552"/>
                </a:cubicBezTo>
                <a:cubicBezTo>
                  <a:pt x="149" y="1560"/>
                  <a:pt x="159" y="1570"/>
                  <a:pt x="213" y="1533"/>
                </a:cubicBezTo>
                <a:cubicBezTo>
                  <a:pt x="285" y="1553"/>
                  <a:pt x="288" y="1551"/>
                  <a:pt x="380" y="1543"/>
                </a:cubicBezTo>
                <a:cubicBezTo>
                  <a:pt x="459" y="1489"/>
                  <a:pt x="360" y="1562"/>
                  <a:pt x="427" y="1496"/>
                </a:cubicBezTo>
                <a:cubicBezTo>
                  <a:pt x="449" y="1475"/>
                  <a:pt x="485" y="1467"/>
                  <a:pt x="511" y="1450"/>
                </a:cubicBezTo>
                <a:cubicBezTo>
                  <a:pt x="533" y="1333"/>
                  <a:pt x="546" y="1367"/>
                  <a:pt x="687" y="1357"/>
                </a:cubicBezTo>
                <a:cubicBezTo>
                  <a:pt x="719" y="1365"/>
                  <a:pt x="749" y="1374"/>
                  <a:pt x="780" y="1385"/>
                </a:cubicBezTo>
                <a:cubicBezTo>
                  <a:pt x="772" y="1316"/>
                  <a:pt x="778" y="1299"/>
                  <a:pt x="724" y="1264"/>
                </a:cubicBezTo>
                <a:cubicBezTo>
                  <a:pt x="706" y="1236"/>
                  <a:pt x="697" y="1211"/>
                  <a:pt x="687" y="1180"/>
                </a:cubicBezTo>
                <a:cubicBezTo>
                  <a:pt x="700" y="1114"/>
                  <a:pt x="695" y="1135"/>
                  <a:pt x="752" y="1115"/>
                </a:cubicBezTo>
                <a:cubicBezTo>
                  <a:pt x="755" y="1097"/>
                  <a:pt x="750" y="1075"/>
                  <a:pt x="761" y="1060"/>
                </a:cubicBezTo>
                <a:cubicBezTo>
                  <a:pt x="769" y="1049"/>
                  <a:pt x="786" y="1054"/>
                  <a:pt x="799" y="1050"/>
                </a:cubicBezTo>
                <a:cubicBezTo>
                  <a:pt x="817" y="1044"/>
                  <a:pt x="836" y="1038"/>
                  <a:pt x="854" y="1032"/>
                </a:cubicBezTo>
                <a:cubicBezTo>
                  <a:pt x="873" y="1026"/>
                  <a:pt x="910" y="1013"/>
                  <a:pt x="910" y="1013"/>
                </a:cubicBezTo>
                <a:cubicBezTo>
                  <a:pt x="929" y="994"/>
                  <a:pt x="947" y="976"/>
                  <a:pt x="966" y="957"/>
                </a:cubicBezTo>
                <a:cubicBezTo>
                  <a:pt x="974" y="949"/>
                  <a:pt x="975" y="936"/>
                  <a:pt x="984" y="929"/>
                </a:cubicBezTo>
                <a:cubicBezTo>
                  <a:pt x="992" y="923"/>
                  <a:pt x="1003" y="923"/>
                  <a:pt x="1012" y="920"/>
                </a:cubicBezTo>
                <a:cubicBezTo>
                  <a:pt x="1039" y="893"/>
                  <a:pt x="1066" y="878"/>
                  <a:pt x="1087" y="846"/>
                </a:cubicBezTo>
                <a:cubicBezTo>
                  <a:pt x="1084" y="837"/>
                  <a:pt x="1086" y="822"/>
                  <a:pt x="1077" y="818"/>
                </a:cubicBezTo>
                <a:cubicBezTo>
                  <a:pt x="1075" y="817"/>
                  <a:pt x="1005" y="837"/>
                  <a:pt x="1003" y="837"/>
                </a:cubicBezTo>
                <a:cubicBezTo>
                  <a:pt x="988" y="851"/>
                  <a:pt x="966" y="888"/>
                  <a:pt x="938" y="855"/>
                </a:cubicBezTo>
                <a:cubicBezTo>
                  <a:pt x="865" y="768"/>
                  <a:pt x="982" y="844"/>
                  <a:pt x="910" y="781"/>
                </a:cubicBezTo>
                <a:cubicBezTo>
                  <a:pt x="850" y="729"/>
                  <a:pt x="796" y="720"/>
                  <a:pt x="724" y="697"/>
                </a:cubicBezTo>
                <a:cubicBezTo>
                  <a:pt x="718" y="688"/>
                  <a:pt x="711" y="679"/>
                  <a:pt x="706" y="669"/>
                </a:cubicBezTo>
                <a:cubicBezTo>
                  <a:pt x="702" y="660"/>
                  <a:pt x="701" y="650"/>
                  <a:pt x="696" y="641"/>
                </a:cubicBezTo>
                <a:cubicBezTo>
                  <a:pt x="685" y="622"/>
                  <a:pt x="659" y="586"/>
                  <a:pt x="659" y="586"/>
                </a:cubicBezTo>
                <a:cubicBezTo>
                  <a:pt x="662" y="577"/>
                  <a:pt x="664" y="567"/>
                  <a:pt x="668" y="558"/>
                </a:cubicBezTo>
                <a:cubicBezTo>
                  <a:pt x="673" y="548"/>
                  <a:pt x="683" y="541"/>
                  <a:pt x="687" y="530"/>
                </a:cubicBezTo>
                <a:cubicBezTo>
                  <a:pt x="693" y="515"/>
                  <a:pt x="687" y="497"/>
                  <a:pt x="696" y="484"/>
                </a:cubicBezTo>
                <a:cubicBezTo>
                  <a:pt x="701" y="476"/>
                  <a:pt x="729" y="482"/>
                  <a:pt x="724" y="474"/>
                </a:cubicBezTo>
                <a:cubicBezTo>
                  <a:pt x="715" y="460"/>
                  <a:pt x="693" y="462"/>
                  <a:pt x="678" y="456"/>
                </a:cubicBez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495800" y="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GALATIA</a:t>
            </a:r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>
            <a:off x="22226" y="2644776"/>
            <a:ext cx="5457825" cy="4352925"/>
          </a:xfrm>
          <a:custGeom>
            <a:avLst/>
            <a:gdLst>
              <a:gd name="T0" fmla="*/ 193 w 3438"/>
              <a:gd name="T1" fmla="*/ 173 h 2742"/>
              <a:gd name="T2" fmla="*/ 259 w 3438"/>
              <a:gd name="T3" fmla="*/ 276 h 2742"/>
              <a:gd name="T4" fmla="*/ 286 w 3438"/>
              <a:gd name="T5" fmla="*/ 313 h 2742"/>
              <a:gd name="T6" fmla="*/ 324 w 3438"/>
              <a:gd name="T7" fmla="*/ 406 h 2742"/>
              <a:gd name="T8" fmla="*/ 565 w 3438"/>
              <a:gd name="T9" fmla="*/ 517 h 2742"/>
              <a:gd name="T10" fmla="*/ 695 w 3438"/>
              <a:gd name="T11" fmla="*/ 564 h 2742"/>
              <a:gd name="T12" fmla="*/ 927 w 3438"/>
              <a:gd name="T13" fmla="*/ 461 h 2742"/>
              <a:gd name="T14" fmla="*/ 1002 w 3438"/>
              <a:gd name="T15" fmla="*/ 508 h 2742"/>
              <a:gd name="T16" fmla="*/ 1113 w 3438"/>
              <a:gd name="T17" fmla="*/ 341 h 2742"/>
              <a:gd name="T18" fmla="*/ 1299 w 3438"/>
              <a:gd name="T19" fmla="*/ 81 h 2742"/>
              <a:gd name="T20" fmla="*/ 1513 w 3438"/>
              <a:gd name="T21" fmla="*/ 90 h 2742"/>
              <a:gd name="T22" fmla="*/ 1745 w 3438"/>
              <a:gd name="T23" fmla="*/ 173 h 2742"/>
              <a:gd name="T24" fmla="*/ 1838 w 3438"/>
              <a:gd name="T25" fmla="*/ 248 h 2742"/>
              <a:gd name="T26" fmla="*/ 2033 w 3438"/>
              <a:gd name="T27" fmla="*/ 387 h 2742"/>
              <a:gd name="T28" fmla="*/ 2098 w 3438"/>
              <a:gd name="T29" fmla="*/ 452 h 2742"/>
              <a:gd name="T30" fmla="*/ 2135 w 3438"/>
              <a:gd name="T31" fmla="*/ 536 h 2742"/>
              <a:gd name="T32" fmla="*/ 2237 w 3438"/>
              <a:gd name="T33" fmla="*/ 582 h 2742"/>
              <a:gd name="T34" fmla="*/ 2395 w 3438"/>
              <a:gd name="T35" fmla="*/ 647 h 2742"/>
              <a:gd name="T36" fmla="*/ 2618 w 3438"/>
              <a:gd name="T37" fmla="*/ 592 h 2742"/>
              <a:gd name="T38" fmla="*/ 2897 w 3438"/>
              <a:gd name="T39" fmla="*/ 554 h 2742"/>
              <a:gd name="T40" fmla="*/ 2962 w 3438"/>
              <a:gd name="T41" fmla="*/ 489 h 2742"/>
              <a:gd name="T42" fmla="*/ 3036 w 3438"/>
              <a:gd name="T43" fmla="*/ 499 h 2742"/>
              <a:gd name="T44" fmla="*/ 3036 w 3438"/>
              <a:gd name="T45" fmla="*/ 675 h 2742"/>
              <a:gd name="T46" fmla="*/ 3380 w 3438"/>
              <a:gd name="T47" fmla="*/ 852 h 2742"/>
              <a:gd name="T48" fmla="*/ 3185 w 3438"/>
              <a:gd name="T49" fmla="*/ 963 h 2742"/>
              <a:gd name="T50" fmla="*/ 2841 w 3438"/>
              <a:gd name="T51" fmla="*/ 1084 h 2742"/>
              <a:gd name="T52" fmla="*/ 2655 w 3438"/>
              <a:gd name="T53" fmla="*/ 1112 h 2742"/>
              <a:gd name="T54" fmla="*/ 2432 w 3438"/>
              <a:gd name="T55" fmla="*/ 1177 h 2742"/>
              <a:gd name="T56" fmla="*/ 2340 w 3438"/>
              <a:gd name="T57" fmla="*/ 1251 h 2742"/>
              <a:gd name="T58" fmla="*/ 2061 w 3438"/>
              <a:gd name="T59" fmla="*/ 1288 h 2742"/>
              <a:gd name="T60" fmla="*/ 2014 w 3438"/>
              <a:gd name="T61" fmla="*/ 1279 h 2742"/>
              <a:gd name="T62" fmla="*/ 2079 w 3438"/>
              <a:gd name="T63" fmla="*/ 1437 h 2742"/>
              <a:gd name="T64" fmla="*/ 2377 w 3438"/>
              <a:gd name="T65" fmla="*/ 1651 h 2742"/>
              <a:gd name="T66" fmla="*/ 3148 w 3438"/>
              <a:gd name="T67" fmla="*/ 2663 h 2742"/>
              <a:gd name="T68" fmla="*/ 2386 w 3438"/>
              <a:gd name="T69" fmla="*/ 2700 h 2742"/>
              <a:gd name="T70" fmla="*/ 946 w 3438"/>
              <a:gd name="T71" fmla="*/ 2673 h 2742"/>
              <a:gd name="T72" fmla="*/ 54 w 3438"/>
              <a:gd name="T73" fmla="*/ 2673 h 2742"/>
              <a:gd name="T74" fmla="*/ 101 w 3438"/>
              <a:gd name="T75" fmla="*/ 601 h 2742"/>
              <a:gd name="T76" fmla="*/ 147 w 3438"/>
              <a:gd name="T77" fmla="*/ 331 h 2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438" h="2742">
                <a:moveTo>
                  <a:pt x="128" y="276"/>
                </a:moveTo>
                <a:cubicBezTo>
                  <a:pt x="158" y="232"/>
                  <a:pt x="149" y="204"/>
                  <a:pt x="193" y="173"/>
                </a:cubicBezTo>
                <a:cubicBezTo>
                  <a:pt x="287" y="187"/>
                  <a:pt x="265" y="172"/>
                  <a:pt x="240" y="248"/>
                </a:cubicBezTo>
                <a:cubicBezTo>
                  <a:pt x="246" y="257"/>
                  <a:pt x="250" y="270"/>
                  <a:pt x="259" y="276"/>
                </a:cubicBezTo>
                <a:cubicBezTo>
                  <a:pt x="270" y="283"/>
                  <a:pt x="289" y="275"/>
                  <a:pt x="296" y="285"/>
                </a:cubicBezTo>
                <a:cubicBezTo>
                  <a:pt x="302" y="293"/>
                  <a:pt x="288" y="303"/>
                  <a:pt x="286" y="313"/>
                </a:cubicBezTo>
                <a:cubicBezTo>
                  <a:pt x="282" y="328"/>
                  <a:pt x="280" y="344"/>
                  <a:pt x="277" y="359"/>
                </a:cubicBezTo>
                <a:cubicBezTo>
                  <a:pt x="309" y="491"/>
                  <a:pt x="253" y="308"/>
                  <a:pt x="324" y="406"/>
                </a:cubicBezTo>
                <a:cubicBezTo>
                  <a:pt x="335" y="421"/>
                  <a:pt x="322" y="446"/>
                  <a:pt x="333" y="461"/>
                </a:cubicBezTo>
                <a:cubicBezTo>
                  <a:pt x="378" y="525"/>
                  <a:pt x="506" y="512"/>
                  <a:pt x="565" y="517"/>
                </a:cubicBezTo>
                <a:cubicBezTo>
                  <a:pt x="568" y="533"/>
                  <a:pt x="560" y="556"/>
                  <a:pt x="574" y="564"/>
                </a:cubicBezTo>
                <a:cubicBezTo>
                  <a:pt x="614" y="588"/>
                  <a:pt x="656" y="573"/>
                  <a:pt x="695" y="564"/>
                </a:cubicBezTo>
                <a:cubicBezTo>
                  <a:pt x="739" y="499"/>
                  <a:pt x="818" y="468"/>
                  <a:pt x="909" y="461"/>
                </a:cubicBezTo>
                <a:cubicBezTo>
                  <a:pt x="948" y="446"/>
                  <a:pt x="913" y="458"/>
                  <a:pt x="927" y="461"/>
                </a:cubicBezTo>
                <a:cubicBezTo>
                  <a:pt x="941" y="464"/>
                  <a:pt x="980" y="472"/>
                  <a:pt x="992" y="480"/>
                </a:cubicBezTo>
                <a:cubicBezTo>
                  <a:pt x="995" y="489"/>
                  <a:pt x="993" y="504"/>
                  <a:pt x="1002" y="508"/>
                </a:cubicBezTo>
                <a:cubicBezTo>
                  <a:pt x="1009" y="511"/>
                  <a:pt x="1058" y="492"/>
                  <a:pt x="1067" y="489"/>
                </a:cubicBezTo>
                <a:cubicBezTo>
                  <a:pt x="1079" y="430"/>
                  <a:pt x="1059" y="376"/>
                  <a:pt x="1113" y="341"/>
                </a:cubicBezTo>
                <a:cubicBezTo>
                  <a:pt x="1149" y="241"/>
                  <a:pt x="1076" y="106"/>
                  <a:pt x="1169" y="43"/>
                </a:cubicBezTo>
                <a:cubicBezTo>
                  <a:pt x="1199" y="0"/>
                  <a:pt x="1251" y="75"/>
                  <a:pt x="1299" y="81"/>
                </a:cubicBezTo>
                <a:cubicBezTo>
                  <a:pt x="1347" y="87"/>
                  <a:pt x="1421" y="80"/>
                  <a:pt x="1457" y="81"/>
                </a:cubicBezTo>
                <a:cubicBezTo>
                  <a:pt x="1476" y="82"/>
                  <a:pt x="1495" y="86"/>
                  <a:pt x="1513" y="90"/>
                </a:cubicBezTo>
                <a:cubicBezTo>
                  <a:pt x="1532" y="95"/>
                  <a:pt x="1568" y="108"/>
                  <a:pt x="1568" y="108"/>
                </a:cubicBezTo>
                <a:cubicBezTo>
                  <a:pt x="1661" y="171"/>
                  <a:pt x="1627" y="162"/>
                  <a:pt x="1745" y="173"/>
                </a:cubicBezTo>
                <a:cubicBezTo>
                  <a:pt x="1775" y="184"/>
                  <a:pt x="1829" y="220"/>
                  <a:pt x="1829" y="220"/>
                </a:cubicBezTo>
                <a:cubicBezTo>
                  <a:pt x="1832" y="229"/>
                  <a:pt x="1830" y="242"/>
                  <a:pt x="1838" y="248"/>
                </a:cubicBezTo>
                <a:cubicBezTo>
                  <a:pt x="1857" y="261"/>
                  <a:pt x="1924" y="277"/>
                  <a:pt x="1949" y="285"/>
                </a:cubicBezTo>
                <a:cubicBezTo>
                  <a:pt x="1964" y="326"/>
                  <a:pt x="1997" y="364"/>
                  <a:pt x="2033" y="387"/>
                </a:cubicBezTo>
                <a:cubicBezTo>
                  <a:pt x="2089" y="469"/>
                  <a:pt x="2015" y="372"/>
                  <a:pt x="2079" y="424"/>
                </a:cubicBezTo>
                <a:cubicBezTo>
                  <a:pt x="2088" y="431"/>
                  <a:pt x="2090" y="444"/>
                  <a:pt x="2098" y="452"/>
                </a:cubicBezTo>
                <a:cubicBezTo>
                  <a:pt x="2106" y="460"/>
                  <a:pt x="2117" y="465"/>
                  <a:pt x="2126" y="471"/>
                </a:cubicBezTo>
                <a:cubicBezTo>
                  <a:pt x="2129" y="493"/>
                  <a:pt x="2122" y="519"/>
                  <a:pt x="2135" y="536"/>
                </a:cubicBezTo>
                <a:cubicBezTo>
                  <a:pt x="2150" y="556"/>
                  <a:pt x="2185" y="546"/>
                  <a:pt x="2209" y="554"/>
                </a:cubicBezTo>
                <a:cubicBezTo>
                  <a:pt x="2218" y="563"/>
                  <a:pt x="2230" y="571"/>
                  <a:pt x="2237" y="582"/>
                </a:cubicBezTo>
                <a:cubicBezTo>
                  <a:pt x="2243" y="590"/>
                  <a:pt x="2241" y="602"/>
                  <a:pt x="2247" y="610"/>
                </a:cubicBezTo>
                <a:cubicBezTo>
                  <a:pt x="2278" y="648"/>
                  <a:pt x="2361" y="644"/>
                  <a:pt x="2395" y="647"/>
                </a:cubicBezTo>
                <a:cubicBezTo>
                  <a:pt x="2434" y="646"/>
                  <a:pt x="2442" y="601"/>
                  <a:pt x="2479" y="592"/>
                </a:cubicBezTo>
                <a:cubicBezTo>
                  <a:pt x="2516" y="583"/>
                  <a:pt x="2553" y="600"/>
                  <a:pt x="2618" y="592"/>
                </a:cubicBezTo>
                <a:cubicBezTo>
                  <a:pt x="2653" y="494"/>
                  <a:pt x="2782" y="573"/>
                  <a:pt x="2869" y="545"/>
                </a:cubicBezTo>
                <a:cubicBezTo>
                  <a:pt x="2878" y="548"/>
                  <a:pt x="2888" y="558"/>
                  <a:pt x="2897" y="554"/>
                </a:cubicBezTo>
                <a:cubicBezTo>
                  <a:pt x="2906" y="550"/>
                  <a:pt x="2899" y="534"/>
                  <a:pt x="2906" y="527"/>
                </a:cubicBezTo>
                <a:cubicBezTo>
                  <a:pt x="2922" y="511"/>
                  <a:pt x="2943" y="502"/>
                  <a:pt x="2962" y="489"/>
                </a:cubicBezTo>
                <a:cubicBezTo>
                  <a:pt x="2978" y="478"/>
                  <a:pt x="3018" y="471"/>
                  <a:pt x="3018" y="471"/>
                </a:cubicBezTo>
                <a:cubicBezTo>
                  <a:pt x="3024" y="480"/>
                  <a:pt x="3034" y="488"/>
                  <a:pt x="3036" y="499"/>
                </a:cubicBezTo>
                <a:cubicBezTo>
                  <a:pt x="3038" y="509"/>
                  <a:pt x="3027" y="517"/>
                  <a:pt x="3027" y="527"/>
                </a:cubicBezTo>
                <a:cubicBezTo>
                  <a:pt x="3027" y="576"/>
                  <a:pt x="3026" y="627"/>
                  <a:pt x="3036" y="675"/>
                </a:cubicBezTo>
                <a:cubicBezTo>
                  <a:pt x="3039" y="689"/>
                  <a:pt x="3098" y="739"/>
                  <a:pt x="3111" y="749"/>
                </a:cubicBezTo>
                <a:cubicBezTo>
                  <a:pt x="3198" y="820"/>
                  <a:pt x="3266" y="841"/>
                  <a:pt x="3380" y="852"/>
                </a:cubicBezTo>
                <a:cubicBezTo>
                  <a:pt x="3292" y="908"/>
                  <a:pt x="3438" y="820"/>
                  <a:pt x="3296" y="880"/>
                </a:cubicBezTo>
                <a:cubicBezTo>
                  <a:pt x="3252" y="899"/>
                  <a:pt x="3224" y="938"/>
                  <a:pt x="3185" y="963"/>
                </a:cubicBezTo>
                <a:cubicBezTo>
                  <a:pt x="3132" y="1041"/>
                  <a:pt x="3106" y="1028"/>
                  <a:pt x="3018" y="1037"/>
                </a:cubicBezTo>
                <a:cubicBezTo>
                  <a:pt x="2960" y="1058"/>
                  <a:pt x="2900" y="1070"/>
                  <a:pt x="2841" y="1084"/>
                </a:cubicBezTo>
                <a:cubicBezTo>
                  <a:pt x="2799" y="1094"/>
                  <a:pt x="2798" y="1107"/>
                  <a:pt x="2767" y="1112"/>
                </a:cubicBezTo>
                <a:cubicBezTo>
                  <a:pt x="2736" y="1117"/>
                  <a:pt x="2709" y="1112"/>
                  <a:pt x="2655" y="1112"/>
                </a:cubicBezTo>
                <a:cubicBezTo>
                  <a:pt x="2601" y="1112"/>
                  <a:pt x="2479" y="1101"/>
                  <a:pt x="2442" y="1112"/>
                </a:cubicBezTo>
                <a:cubicBezTo>
                  <a:pt x="2420" y="1116"/>
                  <a:pt x="2440" y="1157"/>
                  <a:pt x="2432" y="1177"/>
                </a:cubicBezTo>
                <a:cubicBezTo>
                  <a:pt x="2427" y="1189"/>
                  <a:pt x="2414" y="1196"/>
                  <a:pt x="2405" y="1205"/>
                </a:cubicBezTo>
                <a:cubicBezTo>
                  <a:pt x="2381" y="1275"/>
                  <a:pt x="2405" y="1264"/>
                  <a:pt x="2340" y="1251"/>
                </a:cubicBezTo>
                <a:cubicBezTo>
                  <a:pt x="2276" y="1210"/>
                  <a:pt x="2242" y="1254"/>
                  <a:pt x="2182" y="1270"/>
                </a:cubicBezTo>
                <a:cubicBezTo>
                  <a:pt x="2132" y="1302"/>
                  <a:pt x="2125" y="1298"/>
                  <a:pt x="2061" y="1288"/>
                </a:cubicBezTo>
                <a:cubicBezTo>
                  <a:pt x="2058" y="1279"/>
                  <a:pt x="2060" y="1266"/>
                  <a:pt x="2052" y="1260"/>
                </a:cubicBezTo>
                <a:cubicBezTo>
                  <a:pt x="2036" y="1249"/>
                  <a:pt x="2014" y="1279"/>
                  <a:pt x="2014" y="1279"/>
                </a:cubicBezTo>
                <a:cubicBezTo>
                  <a:pt x="2014" y="1288"/>
                  <a:pt x="2156" y="1358"/>
                  <a:pt x="2070" y="1381"/>
                </a:cubicBezTo>
                <a:cubicBezTo>
                  <a:pt x="2022" y="1429"/>
                  <a:pt x="2144" y="1421"/>
                  <a:pt x="2079" y="1437"/>
                </a:cubicBezTo>
                <a:cubicBezTo>
                  <a:pt x="2028" y="1463"/>
                  <a:pt x="2182" y="1516"/>
                  <a:pt x="2126" y="1530"/>
                </a:cubicBezTo>
                <a:cubicBezTo>
                  <a:pt x="2051" y="1578"/>
                  <a:pt x="2466" y="1640"/>
                  <a:pt x="2377" y="1651"/>
                </a:cubicBezTo>
                <a:cubicBezTo>
                  <a:pt x="2358" y="1710"/>
                  <a:pt x="3388" y="2646"/>
                  <a:pt x="3334" y="2682"/>
                </a:cubicBezTo>
                <a:cubicBezTo>
                  <a:pt x="3325" y="2688"/>
                  <a:pt x="3157" y="2656"/>
                  <a:pt x="3148" y="2663"/>
                </a:cubicBezTo>
                <a:cubicBezTo>
                  <a:pt x="3123" y="2683"/>
                  <a:pt x="3095" y="2695"/>
                  <a:pt x="3064" y="2700"/>
                </a:cubicBezTo>
                <a:cubicBezTo>
                  <a:pt x="2999" y="2697"/>
                  <a:pt x="2451" y="2707"/>
                  <a:pt x="2386" y="2700"/>
                </a:cubicBezTo>
                <a:cubicBezTo>
                  <a:pt x="2331" y="2694"/>
                  <a:pt x="1531" y="2742"/>
                  <a:pt x="1485" y="2719"/>
                </a:cubicBezTo>
                <a:cubicBezTo>
                  <a:pt x="1436" y="2694"/>
                  <a:pt x="998" y="2679"/>
                  <a:pt x="946" y="2673"/>
                </a:cubicBezTo>
                <a:cubicBezTo>
                  <a:pt x="837" y="2681"/>
                  <a:pt x="382" y="2673"/>
                  <a:pt x="277" y="2663"/>
                </a:cubicBezTo>
                <a:cubicBezTo>
                  <a:pt x="258" y="2635"/>
                  <a:pt x="73" y="2701"/>
                  <a:pt x="54" y="2673"/>
                </a:cubicBezTo>
                <a:cubicBezTo>
                  <a:pt x="0" y="2506"/>
                  <a:pt x="129" y="991"/>
                  <a:pt x="73" y="824"/>
                </a:cubicBezTo>
                <a:cubicBezTo>
                  <a:pt x="86" y="593"/>
                  <a:pt x="63" y="720"/>
                  <a:pt x="101" y="601"/>
                </a:cubicBezTo>
                <a:cubicBezTo>
                  <a:pt x="98" y="514"/>
                  <a:pt x="113" y="436"/>
                  <a:pt x="101" y="350"/>
                </a:cubicBezTo>
                <a:cubicBezTo>
                  <a:pt x="100" y="340"/>
                  <a:pt x="153" y="339"/>
                  <a:pt x="147" y="331"/>
                </a:cubicBezTo>
                <a:cubicBezTo>
                  <a:pt x="136" y="315"/>
                  <a:pt x="128" y="276"/>
                  <a:pt x="128" y="276"/>
                </a:cubicBez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16" name="Group 44"/>
          <p:cNvGrpSpPr>
            <a:grpSpLocks/>
          </p:cNvGrpSpPr>
          <p:nvPr/>
        </p:nvGrpSpPr>
        <p:grpSpPr bwMode="auto">
          <a:xfrm>
            <a:off x="1905000" y="3543301"/>
            <a:ext cx="5029200" cy="1928813"/>
            <a:chOff x="240" y="2232"/>
            <a:chExt cx="3168" cy="1215"/>
          </a:xfrm>
        </p:grpSpPr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2112" y="2784"/>
              <a:ext cx="96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Salamis</a:t>
              </a:r>
            </a:p>
          </p:txBody>
        </p:sp>
        <p:sp>
          <p:nvSpPr>
            <p:cNvPr id="3096" name="Text Box 24"/>
            <p:cNvSpPr txBox="1">
              <a:spLocks noChangeArrowheads="1"/>
            </p:cNvSpPr>
            <p:nvPr/>
          </p:nvSpPr>
          <p:spPr bwMode="auto">
            <a:xfrm>
              <a:off x="1968" y="2640"/>
              <a:ext cx="6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3098" name="Group 26"/>
            <p:cNvGrpSpPr>
              <a:grpSpLocks/>
            </p:cNvGrpSpPr>
            <p:nvPr/>
          </p:nvGrpSpPr>
          <p:grpSpPr bwMode="auto">
            <a:xfrm>
              <a:off x="240" y="2976"/>
              <a:ext cx="1440" cy="471"/>
              <a:chOff x="240" y="2976"/>
              <a:chExt cx="1440" cy="471"/>
            </a:xfrm>
          </p:grpSpPr>
          <p:sp>
            <p:nvSpPr>
              <p:cNvPr id="3090" name="Text Box 18"/>
              <p:cNvSpPr txBox="1">
                <a:spLocks noChangeArrowheads="1"/>
              </p:cNvSpPr>
              <p:nvPr/>
            </p:nvSpPr>
            <p:spPr bwMode="auto">
              <a:xfrm>
                <a:off x="240" y="3120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Paphos</a:t>
                </a:r>
              </a:p>
            </p:txBody>
          </p:sp>
          <p:sp>
            <p:nvSpPr>
              <p:cNvPr id="3097" name="Text Box 25"/>
              <p:cNvSpPr txBox="1">
                <a:spLocks noChangeArrowheads="1"/>
              </p:cNvSpPr>
              <p:nvPr/>
            </p:nvSpPr>
            <p:spPr bwMode="auto">
              <a:xfrm>
                <a:off x="1008" y="2976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04" name="Freeform 32"/>
            <p:cNvSpPr>
              <a:spLocks/>
            </p:cNvSpPr>
            <p:nvPr/>
          </p:nvSpPr>
          <p:spPr bwMode="auto">
            <a:xfrm>
              <a:off x="1200" y="2232"/>
              <a:ext cx="2208" cy="936"/>
            </a:xfrm>
            <a:custGeom>
              <a:avLst/>
              <a:gdLst>
                <a:gd name="T0" fmla="*/ 2208 w 2208"/>
                <a:gd name="T1" fmla="*/ 24 h 936"/>
                <a:gd name="T2" fmla="*/ 2016 w 2208"/>
                <a:gd name="T3" fmla="*/ 72 h 936"/>
                <a:gd name="T4" fmla="*/ 1536 w 2208"/>
                <a:gd name="T5" fmla="*/ 456 h 936"/>
                <a:gd name="T6" fmla="*/ 906 w 2208"/>
                <a:gd name="T7" fmla="*/ 648 h 936"/>
                <a:gd name="T8" fmla="*/ 432 w 2208"/>
                <a:gd name="T9" fmla="*/ 888 h 936"/>
                <a:gd name="T10" fmla="*/ 0 w 2208"/>
                <a:gd name="T11" fmla="*/ 936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8" h="936">
                  <a:moveTo>
                    <a:pt x="2208" y="24"/>
                  </a:moveTo>
                  <a:cubicBezTo>
                    <a:pt x="2168" y="12"/>
                    <a:pt x="2128" y="0"/>
                    <a:pt x="2016" y="72"/>
                  </a:cubicBezTo>
                  <a:cubicBezTo>
                    <a:pt x="1904" y="144"/>
                    <a:pt x="1721" y="360"/>
                    <a:pt x="1536" y="456"/>
                  </a:cubicBezTo>
                  <a:cubicBezTo>
                    <a:pt x="1351" y="552"/>
                    <a:pt x="1090" y="576"/>
                    <a:pt x="906" y="648"/>
                  </a:cubicBezTo>
                  <a:cubicBezTo>
                    <a:pt x="722" y="720"/>
                    <a:pt x="583" y="840"/>
                    <a:pt x="432" y="888"/>
                  </a:cubicBezTo>
                  <a:cubicBezTo>
                    <a:pt x="281" y="936"/>
                    <a:pt x="136" y="932"/>
                    <a:pt x="0" y="936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11" name="Group 39"/>
          <p:cNvGrpSpPr>
            <a:grpSpLocks/>
          </p:cNvGrpSpPr>
          <p:nvPr/>
        </p:nvGrpSpPr>
        <p:grpSpPr bwMode="auto">
          <a:xfrm>
            <a:off x="1600200" y="533400"/>
            <a:ext cx="2057400" cy="4495800"/>
            <a:chOff x="48" y="336"/>
            <a:chExt cx="1296" cy="2832"/>
          </a:xfrm>
        </p:grpSpPr>
        <p:sp>
          <p:nvSpPr>
            <p:cNvPr id="3089" name="Text Box 17"/>
            <p:cNvSpPr txBox="1">
              <a:spLocks noChangeArrowheads="1"/>
            </p:cNvSpPr>
            <p:nvPr/>
          </p:nvSpPr>
          <p:spPr bwMode="auto">
            <a:xfrm>
              <a:off x="48" y="1872"/>
              <a:ext cx="96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Perga</a:t>
              </a:r>
            </a:p>
          </p:txBody>
        </p:sp>
        <p:grpSp>
          <p:nvGrpSpPr>
            <p:cNvPr id="3100" name="Group 28"/>
            <p:cNvGrpSpPr>
              <a:grpSpLocks/>
            </p:cNvGrpSpPr>
            <p:nvPr/>
          </p:nvGrpSpPr>
          <p:grpSpPr bwMode="auto">
            <a:xfrm>
              <a:off x="240" y="336"/>
              <a:ext cx="1104" cy="500"/>
              <a:chOff x="240" y="336"/>
              <a:chExt cx="1104" cy="500"/>
            </a:xfrm>
          </p:grpSpPr>
          <p:sp>
            <p:nvSpPr>
              <p:cNvPr id="3088" name="Text Box 16"/>
              <p:cNvSpPr txBox="1">
                <a:spLocks noChangeArrowheads="1"/>
              </p:cNvSpPr>
              <p:nvPr/>
            </p:nvSpPr>
            <p:spPr bwMode="auto">
              <a:xfrm>
                <a:off x="240" y="336"/>
                <a:ext cx="110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Antioch</a:t>
                </a:r>
              </a:p>
            </p:txBody>
          </p:sp>
          <p:sp>
            <p:nvSpPr>
              <p:cNvPr id="3091" name="Text Box 19"/>
              <p:cNvSpPr txBox="1">
                <a:spLocks noChangeArrowheads="1"/>
              </p:cNvSpPr>
              <p:nvPr/>
            </p:nvSpPr>
            <p:spPr bwMode="auto">
              <a:xfrm>
                <a:off x="432" y="432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 33"/>
            <p:cNvSpPr>
              <a:spLocks/>
            </p:cNvSpPr>
            <p:nvPr/>
          </p:nvSpPr>
          <p:spPr bwMode="auto">
            <a:xfrm>
              <a:off x="328" y="720"/>
              <a:ext cx="776" cy="2448"/>
            </a:xfrm>
            <a:custGeom>
              <a:avLst/>
              <a:gdLst>
                <a:gd name="T0" fmla="*/ 776 w 776"/>
                <a:gd name="T1" fmla="*/ 2448 h 2448"/>
                <a:gd name="T2" fmla="*/ 248 w 776"/>
                <a:gd name="T3" fmla="*/ 1776 h 2448"/>
                <a:gd name="T4" fmla="*/ 8 w 776"/>
                <a:gd name="T5" fmla="*/ 960 h 2448"/>
                <a:gd name="T6" fmla="*/ 200 w 776"/>
                <a:gd name="T7" fmla="*/ 0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" h="2448">
                  <a:moveTo>
                    <a:pt x="776" y="2448"/>
                  </a:moveTo>
                  <a:cubicBezTo>
                    <a:pt x="576" y="2236"/>
                    <a:pt x="376" y="2024"/>
                    <a:pt x="248" y="1776"/>
                  </a:cubicBezTo>
                  <a:cubicBezTo>
                    <a:pt x="120" y="1528"/>
                    <a:pt x="16" y="1256"/>
                    <a:pt x="8" y="960"/>
                  </a:cubicBezTo>
                  <a:cubicBezTo>
                    <a:pt x="0" y="664"/>
                    <a:pt x="100" y="332"/>
                    <a:pt x="200" y="0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12" name="Group 40"/>
          <p:cNvGrpSpPr>
            <a:grpSpLocks/>
          </p:cNvGrpSpPr>
          <p:nvPr/>
        </p:nvGrpSpPr>
        <p:grpSpPr bwMode="auto">
          <a:xfrm>
            <a:off x="2514600" y="838200"/>
            <a:ext cx="3124200" cy="1479550"/>
            <a:chOff x="624" y="528"/>
            <a:chExt cx="1968" cy="932"/>
          </a:xfrm>
        </p:grpSpPr>
        <p:grpSp>
          <p:nvGrpSpPr>
            <p:cNvPr id="3101" name="Group 29"/>
            <p:cNvGrpSpPr>
              <a:grpSpLocks/>
            </p:cNvGrpSpPr>
            <p:nvPr/>
          </p:nvGrpSpPr>
          <p:grpSpPr bwMode="auto">
            <a:xfrm>
              <a:off x="960" y="528"/>
              <a:ext cx="1008" cy="548"/>
              <a:chOff x="960" y="528"/>
              <a:chExt cx="1008" cy="548"/>
            </a:xfrm>
          </p:grpSpPr>
          <p:sp>
            <p:nvSpPr>
              <p:cNvPr id="3087" name="Text Box 15"/>
              <p:cNvSpPr txBox="1">
                <a:spLocks noChangeArrowheads="1"/>
              </p:cNvSpPr>
              <p:nvPr/>
            </p:nvSpPr>
            <p:spPr bwMode="auto">
              <a:xfrm>
                <a:off x="1008" y="528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Iconium</a:t>
                </a:r>
              </a:p>
            </p:txBody>
          </p:sp>
          <p:sp>
            <p:nvSpPr>
              <p:cNvPr id="3092" name="Text Box 20"/>
              <p:cNvSpPr txBox="1">
                <a:spLocks noChangeArrowheads="1"/>
              </p:cNvSpPr>
              <p:nvPr/>
            </p:nvSpPr>
            <p:spPr bwMode="auto">
              <a:xfrm>
                <a:off x="960" y="672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02" name="Group 30"/>
            <p:cNvGrpSpPr>
              <a:grpSpLocks/>
            </p:cNvGrpSpPr>
            <p:nvPr/>
          </p:nvGrpSpPr>
          <p:grpSpPr bwMode="auto">
            <a:xfrm>
              <a:off x="1104" y="816"/>
              <a:ext cx="960" cy="596"/>
              <a:chOff x="1104" y="816"/>
              <a:chExt cx="960" cy="596"/>
            </a:xfrm>
          </p:grpSpPr>
          <p:sp>
            <p:nvSpPr>
              <p:cNvPr id="3086" name="Text Box 14"/>
              <p:cNvSpPr txBox="1">
                <a:spLocks noChangeArrowheads="1"/>
              </p:cNvSpPr>
              <p:nvPr/>
            </p:nvSpPr>
            <p:spPr bwMode="auto">
              <a:xfrm>
                <a:off x="1104" y="816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Lystra</a:t>
                </a:r>
              </a:p>
            </p:txBody>
          </p:sp>
          <p:sp>
            <p:nvSpPr>
              <p:cNvPr id="3093" name="Text Box 21"/>
              <p:cNvSpPr txBox="1">
                <a:spLocks noChangeArrowheads="1"/>
              </p:cNvSpPr>
              <p:nvPr/>
            </p:nvSpPr>
            <p:spPr bwMode="auto">
              <a:xfrm>
                <a:off x="1200" y="1008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03" name="Group 31"/>
            <p:cNvGrpSpPr>
              <a:grpSpLocks/>
            </p:cNvGrpSpPr>
            <p:nvPr/>
          </p:nvGrpSpPr>
          <p:grpSpPr bwMode="auto">
            <a:xfrm>
              <a:off x="1536" y="1056"/>
              <a:ext cx="1056" cy="404"/>
              <a:chOff x="1536" y="1056"/>
              <a:chExt cx="1056" cy="404"/>
            </a:xfrm>
          </p:grpSpPr>
          <p:sp>
            <p:nvSpPr>
              <p:cNvPr id="3085" name="Text Box 13"/>
              <p:cNvSpPr txBox="1">
                <a:spLocks noChangeArrowheads="1"/>
              </p:cNvSpPr>
              <p:nvPr/>
            </p:nvSpPr>
            <p:spPr bwMode="auto">
              <a:xfrm>
                <a:off x="1632" y="1056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Derbe</a:t>
                </a:r>
              </a:p>
            </p:txBody>
          </p:sp>
          <p:sp>
            <p:nvSpPr>
              <p:cNvPr id="309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1056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06" name="Freeform 34"/>
            <p:cNvSpPr>
              <a:spLocks/>
            </p:cNvSpPr>
            <p:nvPr/>
          </p:nvSpPr>
          <p:spPr bwMode="auto">
            <a:xfrm>
              <a:off x="624" y="688"/>
              <a:ext cx="1056" cy="768"/>
            </a:xfrm>
            <a:custGeom>
              <a:avLst/>
              <a:gdLst>
                <a:gd name="T0" fmla="*/ 0 w 1056"/>
                <a:gd name="T1" fmla="*/ 32 h 768"/>
                <a:gd name="T2" fmla="*/ 240 w 1056"/>
                <a:gd name="T3" fmla="*/ 32 h 768"/>
                <a:gd name="T4" fmla="*/ 432 w 1056"/>
                <a:gd name="T5" fmla="*/ 224 h 768"/>
                <a:gd name="T6" fmla="*/ 432 w 1056"/>
                <a:gd name="T7" fmla="*/ 368 h 768"/>
                <a:gd name="T8" fmla="*/ 624 w 1056"/>
                <a:gd name="T9" fmla="*/ 560 h 768"/>
                <a:gd name="T10" fmla="*/ 816 w 1056"/>
                <a:gd name="T11" fmla="*/ 752 h 768"/>
                <a:gd name="T12" fmla="*/ 1056 w 1056"/>
                <a:gd name="T13" fmla="*/ 65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768">
                  <a:moveTo>
                    <a:pt x="0" y="32"/>
                  </a:moveTo>
                  <a:cubicBezTo>
                    <a:pt x="84" y="16"/>
                    <a:pt x="168" y="0"/>
                    <a:pt x="240" y="32"/>
                  </a:cubicBezTo>
                  <a:cubicBezTo>
                    <a:pt x="312" y="64"/>
                    <a:pt x="400" y="168"/>
                    <a:pt x="432" y="224"/>
                  </a:cubicBezTo>
                  <a:cubicBezTo>
                    <a:pt x="464" y="280"/>
                    <a:pt x="400" y="312"/>
                    <a:pt x="432" y="368"/>
                  </a:cubicBezTo>
                  <a:cubicBezTo>
                    <a:pt x="464" y="424"/>
                    <a:pt x="560" y="496"/>
                    <a:pt x="624" y="560"/>
                  </a:cubicBezTo>
                  <a:cubicBezTo>
                    <a:pt x="688" y="624"/>
                    <a:pt x="744" y="736"/>
                    <a:pt x="816" y="752"/>
                  </a:cubicBezTo>
                  <a:cubicBezTo>
                    <a:pt x="888" y="768"/>
                    <a:pt x="972" y="712"/>
                    <a:pt x="1056" y="656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14" name="Rectangle 4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0"/>
            <a:ext cx="7772400" cy="1143000"/>
          </a:xfrm>
        </p:spPr>
        <p:txBody>
          <a:bodyPr/>
          <a:lstStyle/>
          <a:p>
            <a:r>
              <a:rPr lang="en-GB" altLang="en-US"/>
              <a:t>Antioch to Derbe</a:t>
            </a:r>
          </a:p>
        </p:txBody>
      </p:sp>
    </p:spTree>
    <p:extLst>
      <p:ext uri="{BB962C8B-B14F-4D97-AF65-F5344CB8AC3E}">
        <p14:creationId xmlns:p14="http://schemas.microsoft.com/office/powerpoint/2010/main" val="7785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Tur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731963"/>
            <a:ext cx="11125200" cy="85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1" name="Group 1027"/>
          <p:cNvGrpSpPr>
            <a:grpSpLocks/>
          </p:cNvGrpSpPr>
          <p:nvPr/>
        </p:nvGrpSpPr>
        <p:grpSpPr bwMode="auto">
          <a:xfrm>
            <a:off x="6781800" y="3124200"/>
            <a:ext cx="1752600" cy="914400"/>
            <a:chOff x="3456" y="288"/>
            <a:chExt cx="1104" cy="576"/>
          </a:xfrm>
        </p:grpSpPr>
        <p:sp>
          <p:nvSpPr>
            <p:cNvPr id="22532" name="Text Box 1028"/>
            <p:cNvSpPr txBox="1">
              <a:spLocks noChangeArrowheads="1"/>
            </p:cNvSpPr>
            <p:nvPr/>
          </p:nvSpPr>
          <p:spPr bwMode="auto">
            <a:xfrm>
              <a:off x="3504" y="480"/>
              <a:ext cx="1056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Antioch</a:t>
              </a:r>
            </a:p>
          </p:txBody>
        </p:sp>
        <p:sp>
          <p:nvSpPr>
            <p:cNvPr id="22533" name="Text Box 1029"/>
            <p:cNvSpPr txBox="1">
              <a:spLocks noChangeArrowheads="1"/>
            </p:cNvSpPr>
            <p:nvPr/>
          </p:nvSpPr>
          <p:spPr bwMode="auto">
            <a:xfrm>
              <a:off x="3456" y="288"/>
              <a:ext cx="38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34" name="Text Box 1030"/>
          <p:cNvSpPr txBox="1">
            <a:spLocks noChangeArrowheads="1"/>
          </p:cNvSpPr>
          <p:nvPr/>
        </p:nvSpPr>
        <p:spPr bwMode="auto">
          <a:xfrm>
            <a:off x="3200400" y="4495801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CYPRUS</a:t>
            </a:r>
          </a:p>
        </p:txBody>
      </p:sp>
      <p:sp>
        <p:nvSpPr>
          <p:cNvPr id="22535" name="Text Box 1031"/>
          <p:cNvSpPr txBox="1">
            <a:spLocks noChangeArrowheads="1"/>
          </p:cNvSpPr>
          <p:nvPr/>
        </p:nvSpPr>
        <p:spPr bwMode="auto">
          <a:xfrm>
            <a:off x="8915400" y="4648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SYRIA</a:t>
            </a:r>
          </a:p>
        </p:txBody>
      </p:sp>
      <p:sp>
        <p:nvSpPr>
          <p:cNvPr id="22536" name="Freeform 1032"/>
          <p:cNvSpPr>
            <a:spLocks/>
          </p:cNvSpPr>
          <p:nvPr/>
        </p:nvSpPr>
        <p:spPr bwMode="auto">
          <a:xfrm>
            <a:off x="22226" y="2644776"/>
            <a:ext cx="5457825" cy="4352925"/>
          </a:xfrm>
          <a:custGeom>
            <a:avLst/>
            <a:gdLst>
              <a:gd name="T0" fmla="*/ 193 w 3438"/>
              <a:gd name="T1" fmla="*/ 173 h 2742"/>
              <a:gd name="T2" fmla="*/ 259 w 3438"/>
              <a:gd name="T3" fmla="*/ 276 h 2742"/>
              <a:gd name="T4" fmla="*/ 286 w 3438"/>
              <a:gd name="T5" fmla="*/ 313 h 2742"/>
              <a:gd name="T6" fmla="*/ 324 w 3438"/>
              <a:gd name="T7" fmla="*/ 406 h 2742"/>
              <a:gd name="T8" fmla="*/ 565 w 3438"/>
              <a:gd name="T9" fmla="*/ 517 h 2742"/>
              <a:gd name="T10" fmla="*/ 695 w 3438"/>
              <a:gd name="T11" fmla="*/ 564 h 2742"/>
              <a:gd name="T12" fmla="*/ 927 w 3438"/>
              <a:gd name="T13" fmla="*/ 461 h 2742"/>
              <a:gd name="T14" fmla="*/ 1002 w 3438"/>
              <a:gd name="T15" fmla="*/ 508 h 2742"/>
              <a:gd name="T16" fmla="*/ 1113 w 3438"/>
              <a:gd name="T17" fmla="*/ 341 h 2742"/>
              <a:gd name="T18" fmla="*/ 1299 w 3438"/>
              <a:gd name="T19" fmla="*/ 81 h 2742"/>
              <a:gd name="T20" fmla="*/ 1513 w 3438"/>
              <a:gd name="T21" fmla="*/ 90 h 2742"/>
              <a:gd name="T22" fmla="*/ 1745 w 3438"/>
              <a:gd name="T23" fmla="*/ 173 h 2742"/>
              <a:gd name="T24" fmla="*/ 1838 w 3438"/>
              <a:gd name="T25" fmla="*/ 248 h 2742"/>
              <a:gd name="T26" fmla="*/ 2033 w 3438"/>
              <a:gd name="T27" fmla="*/ 387 h 2742"/>
              <a:gd name="T28" fmla="*/ 2098 w 3438"/>
              <a:gd name="T29" fmla="*/ 452 h 2742"/>
              <a:gd name="T30" fmla="*/ 2135 w 3438"/>
              <a:gd name="T31" fmla="*/ 536 h 2742"/>
              <a:gd name="T32" fmla="*/ 2237 w 3438"/>
              <a:gd name="T33" fmla="*/ 582 h 2742"/>
              <a:gd name="T34" fmla="*/ 2395 w 3438"/>
              <a:gd name="T35" fmla="*/ 647 h 2742"/>
              <a:gd name="T36" fmla="*/ 2618 w 3438"/>
              <a:gd name="T37" fmla="*/ 592 h 2742"/>
              <a:gd name="T38" fmla="*/ 2897 w 3438"/>
              <a:gd name="T39" fmla="*/ 554 h 2742"/>
              <a:gd name="T40" fmla="*/ 2962 w 3438"/>
              <a:gd name="T41" fmla="*/ 489 h 2742"/>
              <a:gd name="T42" fmla="*/ 3036 w 3438"/>
              <a:gd name="T43" fmla="*/ 499 h 2742"/>
              <a:gd name="T44" fmla="*/ 3036 w 3438"/>
              <a:gd name="T45" fmla="*/ 675 h 2742"/>
              <a:gd name="T46" fmla="*/ 3380 w 3438"/>
              <a:gd name="T47" fmla="*/ 852 h 2742"/>
              <a:gd name="T48" fmla="*/ 3185 w 3438"/>
              <a:gd name="T49" fmla="*/ 963 h 2742"/>
              <a:gd name="T50" fmla="*/ 2841 w 3438"/>
              <a:gd name="T51" fmla="*/ 1084 h 2742"/>
              <a:gd name="T52" fmla="*/ 2655 w 3438"/>
              <a:gd name="T53" fmla="*/ 1112 h 2742"/>
              <a:gd name="T54" fmla="*/ 2432 w 3438"/>
              <a:gd name="T55" fmla="*/ 1177 h 2742"/>
              <a:gd name="T56" fmla="*/ 2340 w 3438"/>
              <a:gd name="T57" fmla="*/ 1251 h 2742"/>
              <a:gd name="T58" fmla="*/ 2061 w 3438"/>
              <a:gd name="T59" fmla="*/ 1288 h 2742"/>
              <a:gd name="T60" fmla="*/ 2014 w 3438"/>
              <a:gd name="T61" fmla="*/ 1279 h 2742"/>
              <a:gd name="T62" fmla="*/ 2079 w 3438"/>
              <a:gd name="T63" fmla="*/ 1437 h 2742"/>
              <a:gd name="T64" fmla="*/ 2377 w 3438"/>
              <a:gd name="T65" fmla="*/ 1651 h 2742"/>
              <a:gd name="T66" fmla="*/ 3148 w 3438"/>
              <a:gd name="T67" fmla="*/ 2663 h 2742"/>
              <a:gd name="T68" fmla="*/ 2386 w 3438"/>
              <a:gd name="T69" fmla="*/ 2700 h 2742"/>
              <a:gd name="T70" fmla="*/ 946 w 3438"/>
              <a:gd name="T71" fmla="*/ 2673 h 2742"/>
              <a:gd name="T72" fmla="*/ 54 w 3438"/>
              <a:gd name="T73" fmla="*/ 2673 h 2742"/>
              <a:gd name="T74" fmla="*/ 101 w 3438"/>
              <a:gd name="T75" fmla="*/ 601 h 2742"/>
              <a:gd name="T76" fmla="*/ 147 w 3438"/>
              <a:gd name="T77" fmla="*/ 331 h 2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438" h="2742">
                <a:moveTo>
                  <a:pt x="128" y="276"/>
                </a:moveTo>
                <a:cubicBezTo>
                  <a:pt x="158" y="232"/>
                  <a:pt x="149" y="204"/>
                  <a:pt x="193" y="173"/>
                </a:cubicBezTo>
                <a:cubicBezTo>
                  <a:pt x="287" y="187"/>
                  <a:pt x="265" y="172"/>
                  <a:pt x="240" y="248"/>
                </a:cubicBezTo>
                <a:cubicBezTo>
                  <a:pt x="246" y="257"/>
                  <a:pt x="250" y="270"/>
                  <a:pt x="259" y="276"/>
                </a:cubicBezTo>
                <a:cubicBezTo>
                  <a:pt x="270" y="283"/>
                  <a:pt x="289" y="275"/>
                  <a:pt x="296" y="285"/>
                </a:cubicBezTo>
                <a:cubicBezTo>
                  <a:pt x="302" y="293"/>
                  <a:pt x="288" y="303"/>
                  <a:pt x="286" y="313"/>
                </a:cubicBezTo>
                <a:cubicBezTo>
                  <a:pt x="282" y="328"/>
                  <a:pt x="280" y="344"/>
                  <a:pt x="277" y="359"/>
                </a:cubicBezTo>
                <a:cubicBezTo>
                  <a:pt x="309" y="491"/>
                  <a:pt x="253" y="308"/>
                  <a:pt x="324" y="406"/>
                </a:cubicBezTo>
                <a:cubicBezTo>
                  <a:pt x="335" y="421"/>
                  <a:pt x="322" y="446"/>
                  <a:pt x="333" y="461"/>
                </a:cubicBezTo>
                <a:cubicBezTo>
                  <a:pt x="378" y="525"/>
                  <a:pt x="506" y="512"/>
                  <a:pt x="565" y="517"/>
                </a:cubicBezTo>
                <a:cubicBezTo>
                  <a:pt x="568" y="533"/>
                  <a:pt x="560" y="556"/>
                  <a:pt x="574" y="564"/>
                </a:cubicBezTo>
                <a:cubicBezTo>
                  <a:pt x="614" y="588"/>
                  <a:pt x="656" y="573"/>
                  <a:pt x="695" y="564"/>
                </a:cubicBezTo>
                <a:cubicBezTo>
                  <a:pt x="739" y="499"/>
                  <a:pt x="818" y="468"/>
                  <a:pt x="909" y="461"/>
                </a:cubicBezTo>
                <a:cubicBezTo>
                  <a:pt x="948" y="446"/>
                  <a:pt x="913" y="458"/>
                  <a:pt x="927" y="461"/>
                </a:cubicBezTo>
                <a:cubicBezTo>
                  <a:pt x="941" y="464"/>
                  <a:pt x="980" y="472"/>
                  <a:pt x="992" y="480"/>
                </a:cubicBezTo>
                <a:cubicBezTo>
                  <a:pt x="995" y="489"/>
                  <a:pt x="993" y="504"/>
                  <a:pt x="1002" y="508"/>
                </a:cubicBezTo>
                <a:cubicBezTo>
                  <a:pt x="1009" y="511"/>
                  <a:pt x="1058" y="492"/>
                  <a:pt x="1067" y="489"/>
                </a:cubicBezTo>
                <a:cubicBezTo>
                  <a:pt x="1079" y="430"/>
                  <a:pt x="1059" y="376"/>
                  <a:pt x="1113" y="341"/>
                </a:cubicBezTo>
                <a:cubicBezTo>
                  <a:pt x="1149" y="241"/>
                  <a:pt x="1076" y="106"/>
                  <a:pt x="1169" y="43"/>
                </a:cubicBezTo>
                <a:cubicBezTo>
                  <a:pt x="1199" y="0"/>
                  <a:pt x="1251" y="75"/>
                  <a:pt x="1299" y="81"/>
                </a:cubicBezTo>
                <a:cubicBezTo>
                  <a:pt x="1347" y="87"/>
                  <a:pt x="1421" y="80"/>
                  <a:pt x="1457" y="81"/>
                </a:cubicBezTo>
                <a:cubicBezTo>
                  <a:pt x="1476" y="82"/>
                  <a:pt x="1495" y="86"/>
                  <a:pt x="1513" y="90"/>
                </a:cubicBezTo>
                <a:cubicBezTo>
                  <a:pt x="1532" y="95"/>
                  <a:pt x="1568" y="108"/>
                  <a:pt x="1568" y="108"/>
                </a:cubicBezTo>
                <a:cubicBezTo>
                  <a:pt x="1661" y="171"/>
                  <a:pt x="1627" y="162"/>
                  <a:pt x="1745" y="173"/>
                </a:cubicBezTo>
                <a:cubicBezTo>
                  <a:pt x="1775" y="184"/>
                  <a:pt x="1829" y="220"/>
                  <a:pt x="1829" y="220"/>
                </a:cubicBezTo>
                <a:cubicBezTo>
                  <a:pt x="1832" y="229"/>
                  <a:pt x="1830" y="242"/>
                  <a:pt x="1838" y="248"/>
                </a:cubicBezTo>
                <a:cubicBezTo>
                  <a:pt x="1857" y="261"/>
                  <a:pt x="1924" y="277"/>
                  <a:pt x="1949" y="285"/>
                </a:cubicBezTo>
                <a:cubicBezTo>
                  <a:pt x="1964" y="326"/>
                  <a:pt x="1997" y="364"/>
                  <a:pt x="2033" y="387"/>
                </a:cubicBezTo>
                <a:cubicBezTo>
                  <a:pt x="2089" y="469"/>
                  <a:pt x="2015" y="372"/>
                  <a:pt x="2079" y="424"/>
                </a:cubicBezTo>
                <a:cubicBezTo>
                  <a:pt x="2088" y="431"/>
                  <a:pt x="2090" y="444"/>
                  <a:pt x="2098" y="452"/>
                </a:cubicBezTo>
                <a:cubicBezTo>
                  <a:pt x="2106" y="460"/>
                  <a:pt x="2117" y="465"/>
                  <a:pt x="2126" y="471"/>
                </a:cubicBezTo>
                <a:cubicBezTo>
                  <a:pt x="2129" y="493"/>
                  <a:pt x="2122" y="519"/>
                  <a:pt x="2135" y="536"/>
                </a:cubicBezTo>
                <a:cubicBezTo>
                  <a:pt x="2150" y="556"/>
                  <a:pt x="2185" y="546"/>
                  <a:pt x="2209" y="554"/>
                </a:cubicBezTo>
                <a:cubicBezTo>
                  <a:pt x="2218" y="563"/>
                  <a:pt x="2230" y="571"/>
                  <a:pt x="2237" y="582"/>
                </a:cubicBezTo>
                <a:cubicBezTo>
                  <a:pt x="2243" y="590"/>
                  <a:pt x="2241" y="602"/>
                  <a:pt x="2247" y="610"/>
                </a:cubicBezTo>
                <a:cubicBezTo>
                  <a:pt x="2278" y="648"/>
                  <a:pt x="2361" y="644"/>
                  <a:pt x="2395" y="647"/>
                </a:cubicBezTo>
                <a:cubicBezTo>
                  <a:pt x="2434" y="646"/>
                  <a:pt x="2442" y="601"/>
                  <a:pt x="2479" y="592"/>
                </a:cubicBezTo>
                <a:cubicBezTo>
                  <a:pt x="2516" y="583"/>
                  <a:pt x="2553" y="600"/>
                  <a:pt x="2618" y="592"/>
                </a:cubicBezTo>
                <a:cubicBezTo>
                  <a:pt x="2653" y="494"/>
                  <a:pt x="2782" y="573"/>
                  <a:pt x="2869" y="545"/>
                </a:cubicBezTo>
                <a:cubicBezTo>
                  <a:pt x="2878" y="548"/>
                  <a:pt x="2888" y="558"/>
                  <a:pt x="2897" y="554"/>
                </a:cubicBezTo>
                <a:cubicBezTo>
                  <a:pt x="2906" y="550"/>
                  <a:pt x="2899" y="534"/>
                  <a:pt x="2906" y="527"/>
                </a:cubicBezTo>
                <a:cubicBezTo>
                  <a:pt x="2922" y="511"/>
                  <a:pt x="2943" y="502"/>
                  <a:pt x="2962" y="489"/>
                </a:cubicBezTo>
                <a:cubicBezTo>
                  <a:pt x="2978" y="478"/>
                  <a:pt x="3018" y="471"/>
                  <a:pt x="3018" y="471"/>
                </a:cubicBezTo>
                <a:cubicBezTo>
                  <a:pt x="3024" y="480"/>
                  <a:pt x="3034" y="488"/>
                  <a:pt x="3036" y="499"/>
                </a:cubicBezTo>
                <a:cubicBezTo>
                  <a:pt x="3038" y="509"/>
                  <a:pt x="3027" y="517"/>
                  <a:pt x="3027" y="527"/>
                </a:cubicBezTo>
                <a:cubicBezTo>
                  <a:pt x="3027" y="576"/>
                  <a:pt x="3026" y="627"/>
                  <a:pt x="3036" y="675"/>
                </a:cubicBezTo>
                <a:cubicBezTo>
                  <a:pt x="3039" y="689"/>
                  <a:pt x="3098" y="739"/>
                  <a:pt x="3111" y="749"/>
                </a:cubicBezTo>
                <a:cubicBezTo>
                  <a:pt x="3198" y="820"/>
                  <a:pt x="3266" y="841"/>
                  <a:pt x="3380" y="852"/>
                </a:cubicBezTo>
                <a:cubicBezTo>
                  <a:pt x="3292" y="908"/>
                  <a:pt x="3438" y="820"/>
                  <a:pt x="3296" y="880"/>
                </a:cubicBezTo>
                <a:cubicBezTo>
                  <a:pt x="3252" y="899"/>
                  <a:pt x="3224" y="938"/>
                  <a:pt x="3185" y="963"/>
                </a:cubicBezTo>
                <a:cubicBezTo>
                  <a:pt x="3132" y="1041"/>
                  <a:pt x="3106" y="1028"/>
                  <a:pt x="3018" y="1037"/>
                </a:cubicBezTo>
                <a:cubicBezTo>
                  <a:pt x="2960" y="1058"/>
                  <a:pt x="2900" y="1070"/>
                  <a:pt x="2841" y="1084"/>
                </a:cubicBezTo>
                <a:cubicBezTo>
                  <a:pt x="2799" y="1094"/>
                  <a:pt x="2798" y="1107"/>
                  <a:pt x="2767" y="1112"/>
                </a:cubicBezTo>
                <a:cubicBezTo>
                  <a:pt x="2736" y="1117"/>
                  <a:pt x="2709" y="1112"/>
                  <a:pt x="2655" y="1112"/>
                </a:cubicBezTo>
                <a:cubicBezTo>
                  <a:pt x="2601" y="1112"/>
                  <a:pt x="2479" y="1101"/>
                  <a:pt x="2442" y="1112"/>
                </a:cubicBezTo>
                <a:cubicBezTo>
                  <a:pt x="2420" y="1116"/>
                  <a:pt x="2440" y="1157"/>
                  <a:pt x="2432" y="1177"/>
                </a:cubicBezTo>
                <a:cubicBezTo>
                  <a:pt x="2427" y="1189"/>
                  <a:pt x="2414" y="1196"/>
                  <a:pt x="2405" y="1205"/>
                </a:cubicBezTo>
                <a:cubicBezTo>
                  <a:pt x="2381" y="1275"/>
                  <a:pt x="2405" y="1264"/>
                  <a:pt x="2340" y="1251"/>
                </a:cubicBezTo>
                <a:cubicBezTo>
                  <a:pt x="2276" y="1210"/>
                  <a:pt x="2242" y="1254"/>
                  <a:pt x="2182" y="1270"/>
                </a:cubicBezTo>
                <a:cubicBezTo>
                  <a:pt x="2132" y="1302"/>
                  <a:pt x="2125" y="1298"/>
                  <a:pt x="2061" y="1288"/>
                </a:cubicBezTo>
                <a:cubicBezTo>
                  <a:pt x="2058" y="1279"/>
                  <a:pt x="2060" y="1266"/>
                  <a:pt x="2052" y="1260"/>
                </a:cubicBezTo>
                <a:cubicBezTo>
                  <a:pt x="2036" y="1249"/>
                  <a:pt x="2014" y="1279"/>
                  <a:pt x="2014" y="1279"/>
                </a:cubicBezTo>
                <a:cubicBezTo>
                  <a:pt x="2014" y="1288"/>
                  <a:pt x="2156" y="1358"/>
                  <a:pt x="2070" y="1381"/>
                </a:cubicBezTo>
                <a:cubicBezTo>
                  <a:pt x="2022" y="1429"/>
                  <a:pt x="2144" y="1421"/>
                  <a:pt x="2079" y="1437"/>
                </a:cubicBezTo>
                <a:cubicBezTo>
                  <a:pt x="2028" y="1463"/>
                  <a:pt x="2182" y="1516"/>
                  <a:pt x="2126" y="1530"/>
                </a:cubicBezTo>
                <a:cubicBezTo>
                  <a:pt x="2051" y="1578"/>
                  <a:pt x="2466" y="1640"/>
                  <a:pt x="2377" y="1651"/>
                </a:cubicBezTo>
                <a:cubicBezTo>
                  <a:pt x="2358" y="1710"/>
                  <a:pt x="3388" y="2646"/>
                  <a:pt x="3334" y="2682"/>
                </a:cubicBezTo>
                <a:cubicBezTo>
                  <a:pt x="3325" y="2688"/>
                  <a:pt x="3157" y="2656"/>
                  <a:pt x="3148" y="2663"/>
                </a:cubicBezTo>
                <a:cubicBezTo>
                  <a:pt x="3123" y="2683"/>
                  <a:pt x="3095" y="2695"/>
                  <a:pt x="3064" y="2700"/>
                </a:cubicBezTo>
                <a:cubicBezTo>
                  <a:pt x="2999" y="2697"/>
                  <a:pt x="2451" y="2707"/>
                  <a:pt x="2386" y="2700"/>
                </a:cubicBezTo>
                <a:cubicBezTo>
                  <a:pt x="2331" y="2694"/>
                  <a:pt x="1531" y="2742"/>
                  <a:pt x="1485" y="2719"/>
                </a:cubicBezTo>
                <a:cubicBezTo>
                  <a:pt x="1436" y="2694"/>
                  <a:pt x="998" y="2679"/>
                  <a:pt x="946" y="2673"/>
                </a:cubicBezTo>
                <a:cubicBezTo>
                  <a:pt x="837" y="2681"/>
                  <a:pt x="382" y="2673"/>
                  <a:pt x="277" y="2663"/>
                </a:cubicBezTo>
                <a:cubicBezTo>
                  <a:pt x="258" y="2635"/>
                  <a:pt x="73" y="2701"/>
                  <a:pt x="54" y="2673"/>
                </a:cubicBezTo>
                <a:cubicBezTo>
                  <a:pt x="0" y="2506"/>
                  <a:pt x="129" y="991"/>
                  <a:pt x="73" y="824"/>
                </a:cubicBezTo>
                <a:cubicBezTo>
                  <a:pt x="86" y="593"/>
                  <a:pt x="63" y="720"/>
                  <a:pt x="101" y="601"/>
                </a:cubicBezTo>
                <a:cubicBezTo>
                  <a:pt x="98" y="514"/>
                  <a:pt x="113" y="436"/>
                  <a:pt x="101" y="350"/>
                </a:cubicBezTo>
                <a:cubicBezTo>
                  <a:pt x="100" y="340"/>
                  <a:pt x="153" y="339"/>
                  <a:pt x="147" y="331"/>
                </a:cubicBezTo>
                <a:cubicBezTo>
                  <a:pt x="136" y="315"/>
                  <a:pt x="128" y="276"/>
                  <a:pt x="128" y="276"/>
                </a:cubicBez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7" name="Freeform 1033"/>
          <p:cNvSpPr>
            <a:spLocks/>
          </p:cNvSpPr>
          <p:nvPr/>
        </p:nvSpPr>
        <p:spPr bwMode="auto">
          <a:xfrm>
            <a:off x="3736975" y="2713039"/>
            <a:ext cx="3155950" cy="4264025"/>
          </a:xfrm>
          <a:custGeom>
            <a:avLst/>
            <a:gdLst>
              <a:gd name="T0" fmla="*/ 743 w 1988"/>
              <a:gd name="T1" fmla="*/ 456 h 2686"/>
              <a:gd name="T2" fmla="*/ 789 w 1988"/>
              <a:gd name="T3" fmla="*/ 372 h 2686"/>
              <a:gd name="T4" fmla="*/ 826 w 1988"/>
              <a:gd name="T5" fmla="*/ 288 h 2686"/>
              <a:gd name="T6" fmla="*/ 882 w 1988"/>
              <a:gd name="T7" fmla="*/ 205 h 2686"/>
              <a:gd name="T8" fmla="*/ 1021 w 1988"/>
              <a:gd name="T9" fmla="*/ 149 h 2686"/>
              <a:gd name="T10" fmla="*/ 1124 w 1988"/>
              <a:gd name="T11" fmla="*/ 75 h 2686"/>
              <a:gd name="T12" fmla="*/ 1282 w 1988"/>
              <a:gd name="T13" fmla="*/ 121 h 2686"/>
              <a:gd name="T14" fmla="*/ 1458 w 1988"/>
              <a:gd name="T15" fmla="*/ 205 h 2686"/>
              <a:gd name="T16" fmla="*/ 1653 w 1988"/>
              <a:gd name="T17" fmla="*/ 214 h 2686"/>
              <a:gd name="T18" fmla="*/ 1690 w 1988"/>
              <a:gd name="T19" fmla="*/ 168 h 2686"/>
              <a:gd name="T20" fmla="*/ 1802 w 1988"/>
              <a:gd name="T21" fmla="*/ 47 h 2686"/>
              <a:gd name="T22" fmla="*/ 1876 w 1988"/>
              <a:gd name="T23" fmla="*/ 0 h 2686"/>
              <a:gd name="T24" fmla="*/ 1988 w 1988"/>
              <a:gd name="T25" fmla="*/ 93 h 2686"/>
              <a:gd name="T26" fmla="*/ 1839 w 1988"/>
              <a:gd name="T27" fmla="*/ 288 h 2686"/>
              <a:gd name="T28" fmla="*/ 1737 w 1988"/>
              <a:gd name="T29" fmla="*/ 409 h 2686"/>
              <a:gd name="T30" fmla="*/ 1793 w 1988"/>
              <a:gd name="T31" fmla="*/ 697 h 2686"/>
              <a:gd name="T32" fmla="*/ 1728 w 1988"/>
              <a:gd name="T33" fmla="*/ 864 h 2686"/>
              <a:gd name="T34" fmla="*/ 1746 w 1988"/>
              <a:gd name="T35" fmla="*/ 1022 h 2686"/>
              <a:gd name="T36" fmla="*/ 1830 w 1988"/>
              <a:gd name="T37" fmla="*/ 1171 h 2686"/>
              <a:gd name="T38" fmla="*/ 1858 w 1988"/>
              <a:gd name="T39" fmla="*/ 1701 h 2686"/>
              <a:gd name="T40" fmla="*/ 1793 w 1988"/>
              <a:gd name="T41" fmla="*/ 1747 h 2686"/>
              <a:gd name="T42" fmla="*/ 1709 w 1988"/>
              <a:gd name="T43" fmla="*/ 1831 h 2686"/>
              <a:gd name="T44" fmla="*/ 1672 w 1988"/>
              <a:gd name="T45" fmla="*/ 1914 h 2686"/>
              <a:gd name="T46" fmla="*/ 1607 w 1988"/>
              <a:gd name="T47" fmla="*/ 2119 h 2686"/>
              <a:gd name="T48" fmla="*/ 1532 w 1988"/>
              <a:gd name="T49" fmla="*/ 2332 h 2686"/>
              <a:gd name="T50" fmla="*/ 1430 w 1988"/>
              <a:gd name="T51" fmla="*/ 2565 h 2686"/>
              <a:gd name="T52" fmla="*/ 1375 w 1988"/>
              <a:gd name="T53" fmla="*/ 2648 h 2686"/>
              <a:gd name="T54" fmla="*/ 1309 w 1988"/>
              <a:gd name="T55" fmla="*/ 2667 h 2686"/>
              <a:gd name="T56" fmla="*/ 873 w 1988"/>
              <a:gd name="T57" fmla="*/ 2555 h 2686"/>
              <a:gd name="T58" fmla="*/ 743 w 1988"/>
              <a:gd name="T59" fmla="*/ 2407 h 2686"/>
              <a:gd name="T60" fmla="*/ 520 w 1988"/>
              <a:gd name="T61" fmla="*/ 2156 h 2686"/>
              <a:gd name="T62" fmla="*/ 436 w 1988"/>
              <a:gd name="T63" fmla="*/ 2026 h 2686"/>
              <a:gd name="T64" fmla="*/ 390 w 1988"/>
              <a:gd name="T65" fmla="*/ 1989 h 2686"/>
              <a:gd name="T66" fmla="*/ 241 w 1988"/>
              <a:gd name="T67" fmla="*/ 1840 h 2686"/>
              <a:gd name="T68" fmla="*/ 167 w 1988"/>
              <a:gd name="T69" fmla="*/ 1775 h 2686"/>
              <a:gd name="T70" fmla="*/ 120 w 1988"/>
              <a:gd name="T71" fmla="*/ 1738 h 2686"/>
              <a:gd name="T72" fmla="*/ 9 w 1988"/>
              <a:gd name="T73" fmla="*/ 1636 h 2686"/>
              <a:gd name="T74" fmla="*/ 74 w 1988"/>
              <a:gd name="T75" fmla="*/ 1552 h 2686"/>
              <a:gd name="T76" fmla="*/ 380 w 1988"/>
              <a:gd name="T77" fmla="*/ 1543 h 2686"/>
              <a:gd name="T78" fmla="*/ 511 w 1988"/>
              <a:gd name="T79" fmla="*/ 1450 h 2686"/>
              <a:gd name="T80" fmla="*/ 780 w 1988"/>
              <a:gd name="T81" fmla="*/ 1385 h 2686"/>
              <a:gd name="T82" fmla="*/ 687 w 1988"/>
              <a:gd name="T83" fmla="*/ 1180 h 2686"/>
              <a:gd name="T84" fmla="*/ 761 w 1988"/>
              <a:gd name="T85" fmla="*/ 1060 h 2686"/>
              <a:gd name="T86" fmla="*/ 854 w 1988"/>
              <a:gd name="T87" fmla="*/ 1032 h 2686"/>
              <a:gd name="T88" fmla="*/ 966 w 1988"/>
              <a:gd name="T89" fmla="*/ 957 h 2686"/>
              <a:gd name="T90" fmla="*/ 1012 w 1988"/>
              <a:gd name="T91" fmla="*/ 920 h 2686"/>
              <a:gd name="T92" fmla="*/ 1077 w 1988"/>
              <a:gd name="T93" fmla="*/ 818 h 2686"/>
              <a:gd name="T94" fmla="*/ 938 w 1988"/>
              <a:gd name="T95" fmla="*/ 855 h 2686"/>
              <a:gd name="T96" fmla="*/ 724 w 1988"/>
              <a:gd name="T97" fmla="*/ 697 h 2686"/>
              <a:gd name="T98" fmla="*/ 696 w 1988"/>
              <a:gd name="T99" fmla="*/ 641 h 2686"/>
              <a:gd name="T100" fmla="*/ 668 w 1988"/>
              <a:gd name="T101" fmla="*/ 558 h 2686"/>
              <a:gd name="T102" fmla="*/ 696 w 1988"/>
              <a:gd name="T103" fmla="*/ 484 h 2686"/>
              <a:gd name="T104" fmla="*/ 678 w 1988"/>
              <a:gd name="T105" fmla="*/ 456 h 2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88" h="2686">
                <a:moveTo>
                  <a:pt x="678" y="456"/>
                </a:moveTo>
                <a:cubicBezTo>
                  <a:pt x="700" y="463"/>
                  <a:pt x="720" y="475"/>
                  <a:pt x="743" y="456"/>
                </a:cubicBezTo>
                <a:cubicBezTo>
                  <a:pt x="751" y="450"/>
                  <a:pt x="747" y="437"/>
                  <a:pt x="752" y="428"/>
                </a:cubicBezTo>
                <a:cubicBezTo>
                  <a:pt x="763" y="408"/>
                  <a:pt x="789" y="372"/>
                  <a:pt x="789" y="372"/>
                </a:cubicBezTo>
                <a:cubicBezTo>
                  <a:pt x="792" y="350"/>
                  <a:pt x="790" y="327"/>
                  <a:pt x="799" y="307"/>
                </a:cubicBezTo>
                <a:cubicBezTo>
                  <a:pt x="803" y="297"/>
                  <a:pt x="818" y="295"/>
                  <a:pt x="826" y="288"/>
                </a:cubicBezTo>
                <a:cubicBezTo>
                  <a:pt x="855" y="264"/>
                  <a:pt x="853" y="262"/>
                  <a:pt x="873" y="233"/>
                </a:cubicBezTo>
                <a:cubicBezTo>
                  <a:pt x="876" y="224"/>
                  <a:pt x="875" y="212"/>
                  <a:pt x="882" y="205"/>
                </a:cubicBezTo>
                <a:cubicBezTo>
                  <a:pt x="895" y="192"/>
                  <a:pt x="984" y="179"/>
                  <a:pt x="994" y="177"/>
                </a:cubicBezTo>
                <a:cubicBezTo>
                  <a:pt x="1003" y="168"/>
                  <a:pt x="1011" y="157"/>
                  <a:pt x="1021" y="149"/>
                </a:cubicBezTo>
                <a:cubicBezTo>
                  <a:pt x="1030" y="142"/>
                  <a:pt x="1041" y="138"/>
                  <a:pt x="1049" y="130"/>
                </a:cubicBezTo>
                <a:cubicBezTo>
                  <a:pt x="1080" y="99"/>
                  <a:pt x="1078" y="90"/>
                  <a:pt x="1124" y="75"/>
                </a:cubicBezTo>
                <a:cubicBezTo>
                  <a:pt x="1158" y="78"/>
                  <a:pt x="1193" y="74"/>
                  <a:pt x="1226" y="84"/>
                </a:cubicBezTo>
                <a:cubicBezTo>
                  <a:pt x="1247" y="90"/>
                  <a:pt x="1260" y="116"/>
                  <a:pt x="1282" y="121"/>
                </a:cubicBezTo>
                <a:cubicBezTo>
                  <a:pt x="1337" y="134"/>
                  <a:pt x="1307" y="128"/>
                  <a:pt x="1375" y="140"/>
                </a:cubicBezTo>
                <a:cubicBezTo>
                  <a:pt x="1397" y="175"/>
                  <a:pt x="1425" y="182"/>
                  <a:pt x="1458" y="205"/>
                </a:cubicBezTo>
                <a:cubicBezTo>
                  <a:pt x="1475" y="258"/>
                  <a:pt x="1477" y="266"/>
                  <a:pt x="1532" y="251"/>
                </a:cubicBezTo>
                <a:cubicBezTo>
                  <a:pt x="1558" y="177"/>
                  <a:pt x="1517" y="266"/>
                  <a:pt x="1653" y="214"/>
                </a:cubicBezTo>
                <a:cubicBezTo>
                  <a:pt x="1665" y="209"/>
                  <a:pt x="1655" y="187"/>
                  <a:pt x="1663" y="177"/>
                </a:cubicBezTo>
                <a:cubicBezTo>
                  <a:pt x="1669" y="170"/>
                  <a:pt x="1681" y="171"/>
                  <a:pt x="1690" y="168"/>
                </a:cubicBezTo>
                <a:cubicBezTo>
                  <a:pt x="1720" y="123"/>
                  <a:pt x="1703" y="120"/>
                  <a:pt x="1755" y="93"/>
                </a:cubicBezTo>
                <a:cubicBezTo>
                  <a:pt x="1809" y="13"/>
                  <a:pt x="1736" y="113"/>
                  <a:pt x="1802" y="47"/>
                </a:cubicBezTo>
                <a:cubicBezTo>
                  <a:pt x="1810" y="39"/>
                  <a:pt x="1811" y="26"/>
                  <a:pt x="1820" y="19"/>
                </a:cubicBezTo>
                <a:cubicBezTo>
                  <a:pt x="1835" y="7"/>
                  <a:pt x="1857" y="7"/>
                  <a:pt x="1876" y="0"/>
                </a:cubicBezTo>
                <a:cubicBezTo>
                  <a:pt x="1954" y="14"/>
                  <a:pt x="1928" y="15"/>
                  <a:pt x="1978" y="65"/>
                </a:cubicBezTo>
                <a:cubicBezTo>
                  <a:pt x="1981" y="74"/>
                  <a:pt x="1988" y="83"/>
                  <a:pt x="1988" y="93"/>
                </a:cubicBezTo>
                <a:cubicBezTo>
                  <a:pt x="1988" y="218"/>
                  <a:pt x="1984" y="201"/>
                  <a:pt x="1895" y="233"/>
                </a:cubicBezTo>
                <a:cubicBezTo>
                  <a:pt x="1876" y="251"/>
                  <a:pt x="1861" y="273"/>
                  <a:pt x="1839" y="288"/>
                </a:cubicBezTo>
                <a:cubicBezTo>
                  <a:pt x="1820" y="301"/>
                  <a:pt x="1783" y="326"/>
                  <a:pt x="1783" y="326"/>
                </a:cubicBezTo>
                <a:cubicBezTo>
                  <a:pt x="1741" y="389"/>
                  <a:pt x="1753" y="360"/>
                  <a:pt x="1737" y="409"/>
                </a:cubicBezTo>
                <a:cubicBezTo>
                  <a:pt x="1747" y="488"/>
                  <a:pt x="1744" y="524"/>
                  <a:pt x="1811" y="567"/>
                </a:cubicBezTo>
                <a:cubicBezTo>
                  <a:pt x="1850" y="624"/>
                  <a:pt x="1810" y="643"/>
                  <a:pt x="1793" y="697"/>
                </a:cubicBezTo>
                <a:cubicBezTo>
                  <a:pt x="1790" y="725"/>
                  <a:pt x="1792" y="754"/>
                  <a:pt x="1783" y="781"/>
                </a:cubicBezTo>
                <a:cubicBezTo>
                  <a:pt x="1783" y="782"/>
                  <a:pt x="1738" y="849"/>
                  <a:pt x="1728" y="864"/>
                </a:cubicBezTo>
                <a:cubicBezTo>
                  <a:pt x="1725" y="868"/>
                  <a:pt x="1710" y="916"/>
                  <a:pt x="1709" y="920"/>
                </a:cubicBezTo>
                <a:cubicBezTo>
                  <a:pt x="1712" y="935"/>
                  <a:pt x="1734" y="1009"/>
                  <a:pt x="1746" y="1022"/>
                </a:cubicBezTo>
                <a:cubicBezTo>
                  <a:pt x="1762" y="1038"/>
                  <a:pt x="1802" y="1060"/>
                  <a:pt x="1802" y="1060"/>
                </a:cubicBezTo>
                <a:cubicBezTo>
                  <a:pt x="1809" y="1098"/>
                  <a:pt x="1817" y="1134"/>
                  <a:pt x="1830" y="1171"/>
                </a:cubicBezTo>
                <a:cubicBezTo>
                  <a:pt x="1845" y="1788"/>
                  <a:pt x="1802" y="1407"/>
                  <a:pt x="1867" y="1608"/>
                </a:cubicBezTo>
                <a:cubicBezTo>
                  <a:pt x="1864" y="1639"/>
                  <a:pt x="1875" y="1675"/>
                  <a:pt x="1858" y="1701"/>
                </a:cubicBezTo>
                <a:cubicBezTo>
                  <a:pt x="1848" y="1717"/>
                  <a:pt x="1817" y="1699"/>
                  <a:pt x="1802" y="1710"/>
                </a:cubicBezTo>
                <a:cubicBezTo>
                  <a:pt x="1792" y="1717"/>
                  <a:pt x="1800" y="1736"/>
                  <a:pt x="1793" y="1747"/>
                </a:cubicBezTo>
                <a:cubicBezTo>
                  <a:pt x="1787" y="1756"/>
                  <a:pt x="1774" y="1760"/>
                  <a:pt x="1765" y="1766"/>
                </a:cubicBezTo>
                <a:cubicBezTo>
                  <a:pt x="1739" y="1802"/>
                  <a:pt x="1751" y="1816"/>
                  <a:pt x="1709" y="1831"/>
                </a:cubicBezTo>
                <a:cubicBezTo>
                  <a:pt x="1703" y="1840"/>
                  <a:pt x="1694" y="1848"/>
                  <a:pt x="1690" y="1858"/>
                </a:cubicBezTo>
                <a:cubicBezTo>
                  <a:pt x="1682" y="1876"/>
                  <a:pt x="1672" y="1914"/>
                  <a:pt x="1672" y="1914"/>
                </a:cubicBezTo>
                <a:cubicBezTo>
                  <a:pt x="1669" y="1979"/>
                  <a:pt x="1683" y="2047"/>
                  <a:pt x="1663" y="2109"/>
                </a:cubicBezTo>
                <a:cubicBezTo>
                  <a:pt x="1657" y="2127"/>
                  <a:pt x="1624" y="2111"/>
                  <a:pt x="1607" y="2119"/>
                </a:cubicBezTo>
                <a:cubicBezTo>
                  <a:pt x="1596" y="2124"/>
                  <a:pt x="1550" y="2189"/>
                  <a:pt x="1542" y="2202"/>
                </a:cubicBezTo>
                <a:cubicBezTo>
                  <a:pt x="1539" y="2245"/>
                  <a:pt x="1540" y="2289"/>
                  <a:pt x="1532" y="2332"/>
                </a:cubicBezTo>
                <a:cubicBezTo>
                  <a:pt x="1527" y="2361"/>
                  <a:pt x="1483" y="2392"/>
                  <a:pt x="1467" y="2416"/>
                </a:cubicBezTo>
                <a:cubicBezTo>
                  <a:pt x="1460" y="2487"/>
                  <a:pt x="1465" y="2513"/>
                  <a:pt x="1430" y="2565"/>
                </a:cubicBezTo>
                <a:cubicBezTo>
                  <a:pt x="1427" y="2574"/>
                  <a:pt x="1430" y="2589"/>
                  <a:pt x="1421" y="2592"/>
                </a:cubicBezTo>
                <a:cubicBezTo>
                  <a:pt x="1409" y="2597"/>
                  <a:pt x="1387" y="2650"/>
                  <a:pt x="1375" y="2648"/>
                </a:cubicBezTo>
                <a:cubicBezTo>
                  <a:pt x="1353" y="2644"/>
                  <a:pt x="1322" y="2651"/>
                  <a:pt x="1300" y="2648"/>
                </a:cubicBezTo>
                <a:cubicBezTo>
                  <a:pt x="1291" y="2645"/>
                  <a:pt x="1319" y="2667"/>
                  <a:pt x="1309" y="2667"/>
                </a:cubicBezTo>
                <a:cubicBezTo>
                  <a:pt x="1261" y="2666"/>
                  <a:pt x="1104" y="2686"/>
                  <a:pt x="1031" y="2667"/>
                </a:cubicBezTo>
                <a:cubicBezTo>
                  <a:pt x="958" y="2648"/>
                  <a:pt x="910" y="2586"/>
                  <a:pt x="873" y="2555"/>
                </a:cubicBezTo>
                <a:cubicBezTo>
                  <a:pt x="840" y="2550"/>
                  <a:pt x="835" y="2499"/>
                  <a:pt x="808" y="2481"/>
                </a:cubicBezTo>
                <a:cubicBezTo>
                  <a:pt x="765" y="2416"/>
                  <a:pt x="790" y="2437"/>
                  <a:pt x="743" y="2407"/>
                </a:cubicBezTo>
                <a:cubicBezTo>
                  <a:pt x="714" y="2363"/>
                  <a:pt x="706" y="2329"/>
                  <a:pt x="659" y="2314"/>
                </a:cubicBezTo>
                <a:cubicBezTo>
                  <a:pt x="620" y="2254"/>
                  <a:pt x="581" y="2195"/>
                  <a:pt x="520" y="2156"/>
                </a:cubicBezTo>
                <a:cubicBezTo>
                  <a:pt x="497" y="2123"/>
                  <a:pt x="469" y="2095"/>
                  <a:pt x="445" y="2063"/>
                </a:cubicBezTo>
                <a:cubicBezTo>
                  <a:pt x="442" y="2051"/>
                  <a:pt x="444" y="2036"/>
                  <a:pt x="436" y="2026"/>
                </a:cubicBezTo>
                <a:cubicBezTo>
                  <a:pt x="430" y="2018"/>
                  <a:pt x="416" y="2022"/>
                  <a:pt x="408" y="2016"/>
                </a:cubicBezTo>
                <a:cubicBezTo>
                  <a:pt x="400" y="2009"/>
                  <a:pt x="398" y="1997"/>
                  <a:pt x="390" y="1989"/>
                </a:cubicBezTo>
                <a:cubicBezTo>
                  <a:pt x="316" y="1915"/>
                  <a:pt x="410" y="2033"/>
                  <a:pt x="334" y="1942"/>
                </a:cubicBezTo>
                <a:cubicBezTo>
                  <a:pt x="304" y="1906"/>
                  <a:pt x="281" y="1866"/>
                  <a:pt x="241" y="1840"/>
                </a:cubicBezTo>
                <a:cubicBezTo>
                  <a:pt x="235" y="1831"/>
                  <a:pt x="231" y="1819"/>
                  <a:pt x="223" y="1812"/>
                </a:cubicBezTo>
                <a:cubicBezTo>
                  <a:pt x="206" y="1797"/>
                  <a:pt x="167" y="1775"/>
                  <a:pt x="167" y="1775"/>
                </a:cubicBezTo>
                <a:cubicBezTo>
                  <a:pt x="161" y="1766"/>
                  <a:pt x="157" y="1754"/>
                  <a:pt x="148" y="1747"/>
                </a:cubicBezTo>
                <a:cubicBezTo>
                  <a:pt x="140" y="1741"/>
                  <a:pt x="129" y="1742"/>
                  <a:pt x="120" y="1738"/>
                </a:cubicBezTo>
                <a:cubicBezTo>
                  <a:pt x="87" y="1724"/>
                  <a:pt x="61" y="1703"/>
                  <a:pt x="27" y="1691"/>
                </a:cubicBezTo>
                <a:cubicBezTo>
                  <a:pt x="21" y="1673"/>
                  <a:pt x="15" y="1654"/>
                  <a:pt x="9" y="1636"/>
                </a:cubicBezTo>
                <a:cubicBezTo>
                  <a:pt x="6" y="1627"/>
                  <a:pt x="0" y="1608"/>
                  <a:pt x="0" y="1608"/>
                </a:cubicBezTo>
                <a:cubicBezTo>
                  <a:pt x="24" y="1570"/>
                  <a:pt x="37" y="1576"/>
                  <a:pt x="74" y="1552"/>
                </a:cubicBezTo>
                <a:cubicBezTo>
                  <a:pt x="149" y="1560"/>
                  <a:pt x="159" y="1570"/>
                  <a:pt x="213" y="1533"/>
                </a:cubicBezTo>
                <a:cubicBezTo>
                  <a:pt x="285" y="1553"/>
                  <a:pt x="288" y="1551"/>
                  <a:pt x="380" y="1543"/>
                </a:cubicBezTo>
                <a:cubicBezTo>
                  <a:pt x="459" y="1489"/>
                  <a:pt x="360" y="1562"/>
                  <a:pt x="427" y="1496"/>
                </a:cubicBezTo>
                <a:cubicBezTo>
                  <a:pt x="449" y="1475"/>
                  <a:pt x="485" y="1467"/>
                  <a:pt x="511" y="1450"/>
                </a:cubicBezTo>
                <a:cubicBezTo>
                  <a:pt x="533" y="1333"/>
                  <a:pt x="546" y="1367"/>
                  <a:pt x="687" y="1357"/>
                </a:cubicBezTo>
                <a:cubicBezTo>
                  <a:pt x="719" y="1365"/>
                  <a:pt x="749" y="1374"/>
                  <a:pt x="780" y="1385"/>
                </a:cubicBezTo>
                <a:cubicBezTo>
                  <a:pt x="772" y="1316"/>
                  <a:pt x="778" y="1299"/>
                  <a:pt x="724" y="1264"/>
                </a:cubicBezTo>
                <a:cubicBezTo>
                  <a:pt x="706" y="1236"/>
                  <a:pt x="697" y="1211"/>
                  <a:pt x="687" y="1180"/>
                </a:cubicBezTo>
                <a:cubicBezTo>
                  <a:pt x="700" y="1114"/>
                  <a:pt x="695" y="1135"/>
                  <a:pt x="752" y="1115"/>
                </a:cubicBezTo>
                <a:cubicBezTo>
                  <a:pt x="755" y="1097"/>
                  <a:pt x="750" y="1075"/>
                  <a:pt x="761" y="1060"/>
                </a:cubicBezTo>
                <a:cubicBezTo>
                  <a:pt x="769" y="1049"/>
                  <a:pt x="786" y="1054"/>
                  <a:pt x="799" y="1050"/>
                </a:cubicBezTo>
                <a:cubicBezTo>
                  <a:pt x="817" y="1044"/>
                  <a:pt x="836" y="1038"/>
                  <a:pt x="854" y="1032"/>
                </a:cubicBezTo>
                <a:cubicBezTo>
                  <a:pt x="873" y="1026"/>
                  <a:pt x="910" y="1013"/>
                  <a:pt x="910" y="1013"/>
                </a:cubicBezTo>
                <a:cubicBezTo>
                  <a:pt x="929" y="994"/>
                  <a:pt x="947" y="976"/>
                  <a:pt x="966" y="957"/>
                </a:cubicBezTo>
                <a:cubicBezTo>
                  <a:pt x="974" y="949"/>
                  <a:pt x="975" y="936"/>
                  <a:pt x="984" y="929"/>
                </a:cubicBezTo>
                <a:cubicBezTo>
                  <a:pt x="992" y="923"/>
                  <a:pt x="1003" y="923"/>
                  <a:pt x="1012" y="920"/>
                </a:cubicBezTo>
                <a:cubicBezTo>
                  <a:pt x="1039" y="893"/>
                  <a:pt x="1066" y="878"/>
                  <a:pt x="1087" y="846"/>
                </a:cubicBezTo>
                <a:cubicBezTo>
                  <a:pt x="1084" y="837"/>
                  <a:pt x="1086" y="822"/>
                  <a:pt x="1077" y="818"/>
                </a:cubicBezTo>
                <a:cubicBezTo>
                  <a:pt x="1075" y="817"/>
                  <a:pt x="1005" y="837"/>
                  <a:pt x="1003" y="837"/>
                </a:cubicBezTo>
                <a:cubicBezTo>
                  <a:pt x="988" y="851"/>
                  <a:pt x="966" y="888"/>
                  <a:pt x="938" y="855"/>
                </a:cubicBezTo>
                <a:cubicBezTo>
                  <a:pt x="865" y="768"/>
                  <a:pt x="982" y="844"/>
                  <a:pt x="910" y="781"/>
                </a:cubicBezTo>
                <a:cubicBezTo>
                  <a:pt x="850" y="729"/>
                  <a:pt x="796" y="720"/>
                  <a:pt x="724" y="697"/>
                </a:cubicBezTo>
                <a:cubicBezTo>
                  <a:pt x="718" y="688"/>
                  <a:pt x="711" y="679"/>
                  <a:pt x="706" y="669"/>
                </a:cubicBezTo>
                <a:cubicBezTo>
                  <a:pt x="702" y="660"/>
                  <a:pt x="701" y="650"/>
                  <a:pt x="696" y="641"/>
                </a:cubicBezTo>
                <a:cubicBezTo>
                  <a:pt x="685" y="622"/>
                  <a:pt x="659" y="586"/>
                  <a:pt x="659" y="586"/>
                </a:cubicBezTo>
                <a:cubicBezTo>
                  <a:pt x="662" y="577"/>
                  <a:pt x="664" y="567"/>
                  <a:pt x="668" y="558"/>
                </a:cubicBezTo>
                <a:cubicBezTo>
                  <a:pt x="673" y="548"/>
                  <a:pt x="683" y="541"/>
                  <a:pt x="687" y="530"/>
                </a:cubicBezTo>
                <a:cubicBezTo>
                  <a:pt x="693" y="515"/>
                  <a:pt x="687" y="497"/>
                  <a:pt x="696" y="484"/>
                </a:cubicBezTo>
                <a:cubicBezTo>
                  <a:pt x="701" y="476"/>
                  <a:pt x="729" y="482"/>
                  <a:pt x="724" y="474"/>
                </a:cubicBezTo>
                <a:cubicBezTo>
                  <a:pt x="715" y="460"/>
                  <a:pt x="693" y="462"/>
                  <a:pt x="678" y="456"/>
                </a:cubicBez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Text Box 1034"/>
          <p:cNvSpPr txBox="1">
            <a:spLocks noChangeArrowheads="1"/>
          </p:cNvSpPr>
          <p:nvPr/>
        </p:nvSpPr>
        <p:spPr bwMode="auto">
          <a:xfrm>
            <a:off x="4495800" y="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GALATIA</a:t>
            </a:r>
          </a:p>
        </p:txBody>
      </p:sp>
      <p:grpSp>
        <p:nvGrpSpPr>
          <p:cNvPr id="22539" name="Group 1035"/>
          <p:cNvGrpSpPr>
            <a:grpSpLocks/>
          </p:cNvGrpSpPr>
          <p:nvPr/>
        </p:nvGrpSpPr>
        <p:grpSpPr bwMode="auto">
          <a:xfrm>
            <a:off x="1905000" y="3543301"/>
            <a:ext cx="5029200" cy="1928813"/>
            <a:chOff x="240" y="2232"/>
            <a:chExt cx="3168" cy="1215"/>
          </a:xfrm>
        </p:grpSpPr>
        <p:grpSp>
          <p:nvGrpSpPr>
            <p:cNvPr id="22540" name="Group 1036"/>
            <p:cNvGrpSpPr>
              <a:grpSpLocks/>
            </p:cNvGrpSpPr>
            <p:nvPr/>
          </p:nvGrpSpPr>
          <p:grpSpPr bwMode="auto">
            <a:xfrm>
              <a:off x="1968" y="2640"/>
              <a:ext cx="1104" cy="471"/>
              <a:chOff x="1968" y="2640"/>
              <a:chExt cx="1104" cy="471"/>
            </a:xfrm>
          </p:grpSpPr>
          <p:sp>
            <p:nvSpPr>
              <p:cNvPr id="22541" name="Text Box 1037"/>
              <p:cNvSpPr txBox="1">
                <a:spLocks noChangeArrowheads="1"/>
              </p:cNvSpPr>
              <p:nvPr/>
            </p:nvSpPr>
            <p:spPr bwMode="auto">
              <a:xfrm>
                <a:off x="2112" y="2784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Salamis</a:t>
                </a:r>
              </a:p>
            </p:txBody>
          </p:sp>
          <p:sp>
            <p:nvSpPr>
              <p:cNvPr id="22542" name="Text Box 1038"/>
              <p:cNvSpPr txBox="1">
                <a:spLocks noChangeArrowheads="1"/>
              </p:cNvSpPr>
              <p:nvPr/>
            </p:nvSpPr>
            <p:spPr bwMode="auto">
              <a:xfrm>
                <a:off x="1968" y="2640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43" name="Group 1039"/>
            <p:cNvGrpSpPr>
              <a:grpSpLocks/>
            </p:cNvGrpSpPr>
            <p:nvPr/>
          </p:nvGrpSpPr>
          <p:grpSpPr bwMode="auto">
            <a:xfrm>
              <a:off x="240" y="2976"/>
              <a:ext cx="1440" cy="471"/>
              <a:chOff x="240" y="2976"/>
              <a:chExt cx="1440" cy="471"/>
            </a:xfrm>
          </p:grpSpPr>
          <p:sp>
            <p:nvSpPr>
              <p:cNvPr id="22544" name="Text Box 1040"/>
              <p:cNvSpPr txBox="1">
                <a:spLocks noChangeArrowheads="1"/>
              </p:cNvSpPr>
              <p:nvPr/>
            </p:nvSpPr>
            <p:spPr bwMode="auto">
              <a:xfrm>
                <a:off x="240" y="3120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Paphos</a:t>
                </a:r>
              </a:p>
            </p:txBody>
          </p:sp>
          <p:sp>
            <p:nvSpPr>
              <p:cNvPr id="22545" name="Text Box 1041"/>
              <p:cNvSpPr txBox="1">
                <a:spLocks noChangeArrowheads="1"/>
              </p:cNvSpPr>
              <p:nvPr/>
            </p:nvSpPr>
            <p:spPr bwMode="auto">
              <a:xfrm>
                <a:off x="1008" y="2976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546" name="Freeform 1042"/>
            <p:cNvSpPr>
              <a:spLocks/>
            </p:cNvSpPr>
            <p:nvPr/>
          </p:nvSpPr>
          <p:spPr bwMode="auto">
            <a:xfrm>
              <a:off x="1200" y="2232"/>
              <a:ext cx="2208" cy="936"/>
            </a:xfrm>
            <a:custGeom>
              <a:avLst/>
              <a:gdLst>
                <a:gd name="T0" fmla="*/ 2208 w 2208"/>
                <a:gd name="T1" fmla="*/ 24 h 936"/>
                <a:gd name="T2" fmla="*/ 2016 w 2208"/>
                <a:gd name="T3" fmla="*/ 72 h 936"/>
                <a:gd name="T4" fmla="*/ 1536 w 2208"/>
                <a:gd name="T5" fmla="*/ 456 h 936"/>
                <a:gd name="T6" fmla="*/ 960 w 2208"/>
                <a:gd name="T7" fmla="*/ 696 h 936"/>
                <a:gd name="T8" fmla="*/ 432 w 2208"/>
                <a:gd name="T9" fmla="*/ 888 h 936"/>
                <a:gd name="T10" fmla="*/ 0 w 2208"/>
                <a:gd name="T11" fmla="*/ 936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8" h="936">
                  <a:moveTo>
                    <a:pt x="2208" y="24"/>
                  </a:moveTo>
                  <a:cubicBezTo>
                    <a:pt x="2168" y="12"/>
                    <a:pt x="2128" y="0"/>
                    <a:pt x="2016" y="72"/>
                  </a:cubicBezTo>
                  <a:cubicBezTo>
                    <a:pt x="1904" y="144"/>
                    <a:pt x="1712" y="352"/>
                    <a:pt x="1536" y="456"/>
                  </a:cubicBezTo>
                  <a:cubicBezTo>
                    <a:pt x="1360" y="560"/>
                    <a:pt x="1144" y="624"/>
                    <a:pt x="960" y="696"/>
                  </a:cubicBezTo>
                  <a:cubicBezTo>
                    <a:pt x="776" y="768"/>
                    <a:pt x="592" y="848"/>
                    <a:pt x="432" y="888"/>
                  </a:cubicBezTo>
                  <a:cubicBezTo>
                    <a:pt x="272" y="928"/>
                    <a:pt x="136" y="932"/>
                    <a:pt x="0" y="936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47" name="Group 1043"/>
          <p:cNvGrpSpPr>
            <a:grpSpLocks/>
          </p:cNvGrpSpPr>
          <p:nvPr/>
        </p:nvGrpSpPr>
        <p:grpSpPr bwMode="auto">
          <a:xfrm>
            <a:off x="1600200" y="533400"/>
            <a:ext cx="2057400" cy="4495800"/>
            <a:chOff x="48" y="336"/>
            <a:chExt cx="1296" cy="2832"/>
          </a:xfrm>
        </p:grpSpPr>
        <p:sp>
          <p:nvSpPr>
            <p:cNvPr id="22548" name="Text Box 1044"/>
            <p:cNvSpPr txBox="1">
              <a:spLocks noChangeArrowheads="1"/>
            </p:cNvSpPr>
            <p:nvPr/>
          </p:nvSpPr>
          <p:spPr bwMode="auto">
            <a:xfrm>
              <a:off x="48" y="1872"/>
              <a:ext cx="96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Perga</a:t>
              </a:r>
            </a:p>
          </p:txBody>
        </p:sp>
        <p:grpSp>
          <p:nvGrpSpPr>
            <p:cNvPr id="22549" name="Group 1045"/>
            <p:cNvGrpSpPr>
              <a:grpSpLocks/>
            </p:cNvGrpSpPr>
            <p:nvPr/>
          </p:nvGrpSpPr>
          <p:grpSpPr bwMode="auto">
            <a:xfrm>
              <a:off x="240" y="336"/>
              <a:ext cx="1104" cy="500"/>
              <a:chOff x="240" y="336"/>
              <a:chExt cx="1104" cy="500"/>
            </a:xfrm>
          </p:grpSpPr>
          <p:sp>
            <p:nvSpPr>
              <p:cNvPr id="22550" name="Text Box 1046"/>
              <p:cNvSpPr txBox="1">
                <a:spLocks noChangeArrowheads="1"/>
              </p:cNvSpPr>
              <p:nvPr/>
            </p:nvSpPr>
            <p:spPr bwMode="auto">
              <a:xfrm>
                <a:off x="240" y="336"/>
                <a:ext cx="110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Antioch</a:t>
                </a:r>
              </a:p>
            </p:txBody>
          </p:sp>
          <p:sp>
            <p:nvSpPr>
              <p:cNvPr id="22551" name="Text Box 1047"/>
              <p:cNvSpPr txBox="1">
                <a:spLocks noChangeArrowheads="1"/>
              </p:cNvSpPr>
              <p:nvPr/>
            </p:nvSpPr>
            <p:spPr bwMode="auto">
              <a:xfrm>
                <a:off x="432" y="432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552" name="Freeform 1048"/>
            <p:cNvSpPr>
              <a:spLocks/>
            </p:cNvSpPr>
            <p:nvPr/>
          </p:nvSpPr>
          <p:spPr bwMode="auto">
            <a:xfrm>
              <a:off x="328" y="720"/>
              <a:ext cx="776" cy="2448"/>
            </a:xfrm>
            <a:custGeom>
              <a:avLst/>
              <a:gdLst>
                <a:gd name="T0" fmla="*/ 776 w 776"/>
                <a:gd name="T1" fmla="*/ 2448 h 2448"/>
                <a:gd name="T2" fmla="*/ 248 w 776"/>
                <a:gd name="T3" fmla="*/ 1776 h 2448"/>
                <a:gd name="T4" fmla="*/ 8 w 776"/>
                <a:gd name="T5" fmla="*/ 960 h 2448"/>
                <a:gd name="T6" fmla="*/ 200 w 776"/>
                <a:gd name="T7" fmla="*/ 0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" h="2448">
                  <a:moveTo>
                    <a:pt x="776" y="2448"/>
                  </a:moveTo>
                  <a:cubicBezTo>
                    <a:pt x="576" y="2236"/>
                    <a:pt x="376" y="2024"/>
                    <a:pt x="248" y="1776"/>
                  </a:cubicBezTo>
                  <a:cubicBezTo>
                    <a:pt x="120" y="1528"/>
                    <a:pt x="16" y="1256"/>
                    <a:pt x="8" y="960"/>
                  </a:cubicBezTo>
                  <a:cubicBezTo>
                    <a:pt x="0" y="664"/>
                    <a:pt x="100" y="332"/>
                    <a:pt x="200" y="0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53" name="Group 1049"/>
          <p:cNvGrpSpPr>
            <a:grpSpLocks/>
          </p:cNvGrpSpPr>
          <p:nvPr/>
        </p:nvGrpSpPr>
        <p:grpSpPr bwMode="auto">
          <a:xfrm>
            <a:off x="2514600" y="838200"/>
            <a:ext cx="3124200" cy="1479550"/>
            <a:chOff x="624" y="528"/>
            <a:chExt cx="1968" cy="932"/>
          </a:xfrm>
        </p:grpSpPr>
        <p:grpSp>
          <p:nvGrpSpPr>
            <p:cNvPr id="22554" name="Group 1050"/>
            <p:cNvGrpSpPr>
              <a:grpSpLocks/>
            </p:cNvGrpSpPr>
            <p:nvPr/>
          </p:nvGrpSpPr>
          <p:grpSpPr bwMode="auto">
            <a:xfrm>
              <a:off x="960" y="528"/>
              <a:ext cx="1008" cy="548"/>
              <a:chOff x="960" y="528"/>
              <a:chExt cx="1008" cy="548"/>
            </a:xfrm>
          </p:grpSpPr>
          <p:sp>
            <p:nvSpPr>
              <p:cNvPr id="22555" name="Text Box 1051"/>
              <p:cNvSpPr txBox="1">
                <a:spLocks noChangeArrowheads="1"/>
              </p:cNvSpPr>
              <p:nvPr/>
            </p:nvSpPr>
            <p:spPr bwMode="auto">
              <a:xfrm>
                <a:off x="1008" y="528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Iconium</a:t>
                </a:r>
              </a:p>
            </p:txBody>
          </p:sp>
          <p:sp>
            <p:nvSpPr>
              <p:cNvPr id="22556" name="Text Box 1052"/>
              <p:cNvSpPr txBox="1">
                <a:spLocks noChangeArrowheads="1"/>
              </p:cNvSpPr>
              <p:nvPr/>
            </p:nvSpPr>
            <p:spPr bwMode="auto">
              <a:xfrm>
                <a:off x="960" y="672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57" name="Group 1053"/>
            <p:cNvGrpSpPr>
              <a:grpSpLocks/>
            </p:cNvGrpSpPr>
            <p:nvPr/>
          </p:nvGrpSpPr>
          <p:grpSpPr bwMode="auto">
            <a:xfrm>
              <a:off x="1104" y="816"/>
              <a:ext cx="960" cy="596"/>
              <a:chOff x="1104" y="816"/>
              <a:chExt cx="960" cy="596"/>
            </a:xfrm>
          </p:grpSpPr>
          <p:sp>
            <p:nvSpPr>
              <p:cNvPr id="22558" name="Text Box 1054"/>
              <p:cNvSpPr txBox="1">
                <a:spLocks noChangeArrowheads="1"/>
              </p:cNvSpPr>
              <p:nvPr/>
            </p:nvSpPr>
            <p:spPr bwMode="auto">
              <a:xfrm>
                <a:off x="1104" y="816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Lystra</a:t>
                </a:r>
              </a:p>
            </p:txBody>
          </p:sp>
          <p:sp>
            <p:nvSpPr>
              <p:cNvPr id="22559" name="Text Box 1055"/>
              <p:cNvSpPr txBox="1">
                <a:spLocks noChangeArrowheads="1"/>
              </p:cNvSpPr>
              <p:nvPr/>
            </p:nvSpPr>
            <p:spPr bwMode="auto">
              <a:xfrm>
                <a:off x="1200" y="1008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60" name="Group 1056"/>
            <p:cNvGrpSpPr>
              <a:grpSpLocks/>
            </p:cNvGrpSpPr>
            <p:nvPr/>
          </p:nvGrpSpPr>
          <p:grpSpPr bwMode="auto">
            <a:xfrm>
              <a:off x="1536" y="1056"/>
              <a:ext cx="1056" cy="404"/>
              <a:chOff x="1536" y="1056"/>
              <a:chExt cx="1056" cy="404"/>
            </a:xfrm>
          </p:grpSpPr>
          <p:sp>
            <p:nvSpPr>
              <p:cNvPr id="22561" name="Text Box 1057"/>
              <p:cNvSpPr txBox="1">
                <a:spLocks noChangeArrowheads="1"/>
              </p:cNvSpPr>
              <p:nvPr/>
            </p:nvSpPr>
            <p:spPr bwMode="auto">
              <a:xfrm>
                <a:off x="1632" y="1056"/>
                <a:ext cx="96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Derbe</a:t>
                </a:r>
              </a:p>
            </p:txBody>
          </p:sp>
          <p:sp>
            <p:nvSpPr>
              <p:cNvPr id="22562" name="Text Box 1058"/>
              <p:cNvSpPr txBox="1">
                <a:spLocks noChangeArrowheads="1"/>
              </p:cNvSpPr>
              <p:nvPr/>
            </p:nvSpPr>
            <p:spPr bwMode="auto">
              <a:xfrm>
                <a:off x="1536" y="1056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Times New Roman" panose="02020603050405020304" pitchFamily="18" charset="0"/>
                  </a:rPr>
                  <a:t>•</a:t>
                </a:r>
                <a:endParaRPr kumimoji="0" lang="en-GB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563" name="Freeform 1059"/>
            <p:cNvSpPr>
              <a:spLocks/>
            </p:cNvSpPr>
            <p:nvPr/>
          </p:nvSpPr>
          <p:spPr bwMode="auto">
            <a:xfrm>
              <a:off x="624" y="688"/>
              <a:ext cx="1056" cy="768"/>
            </a:xfrm>
            <a:custGeom>
              <a:avLst/>
              <a:gdLst>
                <a:gd name="T0" fmla="*/ 0 w 1056"/>
                <a:gd name="T1" fmla="*/ 32 h 768"/>
                <a:gd name="T2" fmla="*/ 240 w 1056"/>
                <a:gd name="T3" fmla="*/ 32 h 768"/>
                <a:gd name="T4" fmla="*/ 432 w 1056"/>
                <a:gd name="T5" fmla="*/ 224 h 768"/>
                <a:gd name="T6" fmla="*/ 432 w 1056"/>
                <a:gd name="T7" fmla="*/ 368 h 768"/>
                <a:gd name="T8" fmla="*/ 624 w 1056"/>
                <a:gd name="T9" fmla="*/ 560 h 768"/>
                <a:gd name="T10" fmla="*/ 816 w 1056"/>
                <a:gd name="T11" fmla="*/ 752 h 768"/>
                <a:gd name="T12" fmla="*/ 1056 w 1056"/>
                <a:gd name="T13" fmla="*/ 65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768">
                  <a:moveTo>
                    <a:pt x="0" y="32"/>
                  </a:moveTo>
                  <a:cubicBezTo>
                    <a:pt x="84" y="16"/>
                    <a:pt x="168" y="0"/>
                    <a:pt x="240" y="32"/>
                  </a:cubicBezTo>
                  <a:cubicBezTo>
                    <a:pt x="312" y="64"/>
                    <a:pt x="400" y="168"/>
                    <a:pt x="432" y="224"/>
                  </a:cubicBezTo>
                  <a:cubicBezTo>
                    <a:pt x="464" y="280"/>
                    <a:pt x="400" y="312"/>
                    <a:pt x="432" y="368"/>
                  </a:cubicBezTo>
                  <a:cubicBezTo>
                    <a:pt x="464" y="424"/>
                    <a:pt x="560" y="496"/>
                    <a:pt x="624" y="560"/>
                  </a:cubicBezTo>
                  <a:cubicBezTo>
                    <a:pt x="688" y="624"/>
                    <a:pt x="744" y="736"/>
                    <a:pt x="816" y="752"/>
                  </a:cubicBezTo>
                  <a:cubicBezTo>
                    <a:pt x="888" y="768"/>
                    <a:pt x="972" y="712"/>
                    <a:pt x="1056" y="656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68" name="Group 1064"/>
          <p:cNvGrpSpPr>
            <a:grpSpLocks/>
          </p:cNvGrpSpPr>
          <p:nvPr/>
        </p:nvGrpSpPr>
        <p:grpSpPr bwMode="auto">
          <a:xfrm>
            <a:off x="2171700" y="990600"/>
            <a:ext cx="1866900" cy="1676400"/>
            <a:chOff x="408" y="624"/>
            <a:chExt cx="1176" cy="1056"/>
          </a:xfrm>
        </p:grpSpPr>
        <p:sp>
          <p:nvSpPr>
            <p:cNvPr id="22565" name="Freeform 1061"/>
            <p:cNvSpPr>
              <a:spLocks/>
            </p:cNvSpPr>
            <p:nvPr/>
          </p:nvSpPr>
          <p:spPr bwMode="auto">
            <a:xfrm>
              <a:off x="672" y="624"/>
              <a:ext cx="912" cy="672"/>
            </a:xfrm>
            <a:custGeom>
              <a:avLst/>
              <a:gdLst>
                <a:gd name="T0" fmla="*/ 912 w 912"/>
                <a:gd name="T1" fmla="*/ 672 h 672"/>
                <a:gd name="T2" fmla="*/ 861 w 912"/>
                <a:gd name="T3" fmla="*/ 649 h 672"/>
                <a:gd name="T4" fmla="*/ 768 w 912"/>
                <a:gd name="T5" fmla="*/ 576 h 672"/>
                <a:gd name="T6" fmla="*/ 528 w 912"/>
                <a:gd name="T7" fmla="*/ 480 h 672"/>
                <a:gd name="T8" fmla="*/ 528 w 912"/>
                <a:gd name="T9" fmla="*/ 240 h 672"/>
                <a:gd name="T10" fmla="*/ 336 w 912"/>
                <a:gd name="T11" fmla="*/ 48 h 672"/>
                <a:gd name="T12" fmla="*/ 0 w 912"/>
                <a:gd name="T13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2" h="672">
                  <a:moveTo>
                    <a:pt x="912" y="672"/>
                  </a:moveTo>
                  <a:cubicBezTo>
                    <a:pt x="904" y="668"/>
                    <a:pt x="885" y="665"/>
                    <a:pt x="861" y="649"/>
                  </a:cubicBezTo>
                  <a:cubicBezTo>
                    <a:pt x="837" y="633"/>
                    <a:pt x="823" y="604"/>
                    <a:pt x="768" y="576"/>
                  </a:cubicBezTo>
                  <a:cubicBezTo>
                    <a:pt x="713" y="548"/>
                    <a:pt x="568" y="536"/>
                    <a:pt x="528" y="480"/>
                  </a:cubicBezTo>
                  <a:cubicBezTo>
                    <a:pt x="488" y="424"/>
                    <a:pt x="560" y="312"/>
                    <a:pt x="528" y="240"/>
                  </a:cubicBezTo>
                  <a:cubicBezTo>
                    <a:pt x="496" y="168"/>
                    <a:pt x="424" y="88"/>
                    <a:pt x="336" y="48"/>
                  </a:cubicBezTo>
                  <a:cubicBezTo>
                    <a:pt x="248" y="8"/>
                    <a:pt x="124" y="4"/>
                    <a:pt x="0" y="0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6" name="Freeform 1062"/>
            <p:cNvSpPr>
              <a:spLocks/>
            </p:cNvSpPr>
            <p:nvPr/>
          </p:nvSpPr>
          <p:spPr bwMode="auto">
            <a:xfrm>
              <a:off x="408" y="768"/>
              <a:ext cx="168" cy="912"/>
            </a:xfrm>
            <a:custGeom>
              <a:avLst/>
              <a:gdLst>
                <a:gd name="T0" fmla="*/ 168 w 168"/>
                <a:gd name="T1" fmla="*/ 0 h 912"/>
                <a:gd name="T2" fmla="*/ 24 w 168"/>
                <a:gd name="T3" fmla="*/ 432 h 912"/>
                <a:gd name="T4" fmla="*/ 24 w 168"/>
                <a:gd name="T5" fmla="*/ 912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" h="912">
                  <a:moveTo>
                    <a:pt x="168" y="0"/>
                  </a:moveTo>
                  <a:cubicBezTo>
                    <a:pt x="108" y="140"/>
                    <a:pt x="48" y="280"/>
                    <a:pt x="24" y="432"/>
                  </a:cubicBezTo>
                  <a:cubicBezTo>
                    <a:pt x="0" y="584"/>
                    <a:pt x="12" y="748"/>
                    <a:pt x="24" y="912"/>
                  </a:cubicBez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567" name="Freeform 1063"/>
          <p:cNvSpPr>
            <a:spLocks/>
          </p:cNvSpPr>
          <p:nvPr/>
        </p:nvSpPr>
        <p:spPr bwMode="auto">
          <a:xfrm>
            <a:off x="2133601" y="2819400"/>
            <a:ext cx="4714875" cy="1244600"/>
          </a:xfrm>
          <a:custGeom>
            <a:avLst/>
            <a:gdLst>
              <a:gd name="T0" fmla="*/ 0 w 2970"/>
              <a:gd name="T1" fmla="*/ 0 h 784"/>
              <a:gd name="T2" fmla="*/ 480 w 2970"/>
              <a:gd name="T3" fmla="*/ 672 h 784"/>
              <a:gd name="T4" fmla="*/ 1488 w 2970"/>
              <a:gd name="T5" fmla="*/ 672 h 784"/>
              <a:gd name="T6" fmla="*/ 2208 w 2970"/>
              <a:gd name="T7" fmla="*/ 384 h 784"/>
              <a:gd name="T8" fmla="*/ 2784 w 2970"/>
              <a:gd name="T9" fmla="*/ 528 h 784"/>
              <a:gd name="T10" fmla="*/ 2970 w 2970"/>
              <a:gd name="T11" fmla="*/ 435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0" h="784">
                <a:moveTo>
                  <a:pt x="0" y="0"/>
                </a:moveTo>
                <a:cubicBezTo>
                  <a:pt x="116" y="280"/>
                  <a:pt x="232" y="560"/>
                  <a:pt x="480" y="672"/>
                </a:cubicBezTo>
                <a:cubicBezTo>
                  <a:pt x="728" y="784"/>
                  <a:pt x="1200" y="720"/>
                  <a:pt x="1488" y="672"/>
                </a:cubicBezTo>
                <a:cubicBezTo>
                  <a:pt x="1776" y="624"/>
                  <a:pt x="1992" y="408"/>
                  <a:pt x="2208" y="384"/>
                </a:cubicBezTo>
                <a:cubicBezTo>
                  <a:pt x="2424" y="360"/>
                  <a:pt x="2657" y="520"/>
                  <a:pt x="2784" y="528"/>
                </a:cubicBezTo>
                <a:cubicBezTo>
                  <a:pt x="2911" y="536"/>
                  <a:pt x="2931" y="454"/>
                  <a:pt x="2970" y="435"/>
                </a:cubicBezTo>
              </a:path>
            </a:pathLst>
          </a:cu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69" name="Rectangle 1065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0"/>
            <a:ext cx="7772400" cy="1143000"/>
          </a:xfrm>
        </p:spPr>
        <p:txBody>
          <a:bodyPr/>
          <a:lstStyle/>
          <a:p>
            <a:r>
              <a:rPr lang="en-GB" altLang="en-US"/>
              <a:t>Derbe to Antioch</a:t>
            </a:r>
          </a:p>
        </p:txBody>
      </p:sp>
    </p:spTree>
    <p:extLst>
      <p:ext uri="{BB962C8B-B14F-4D97-AF65-F5344CB8AC3E}">
        <p14:creationId xmlns:p14="http://schemas.microsoft.com/office/powerpoint/2010/main" val="11914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438400" y="1335157"/>
            <a:ext cx="73152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Acts 14:26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600" dirty="0">
                <a:solidFill>
                  <a:prstClr val="white"/>
                </a:solidFill>
                <a:latin typeface="Trebuchet MS" panose="020B0603020202020204" pitchFamily="34" charset="0"/>
              </a:rPr>
              <a:t>T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hey sailed back to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Antioch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where they had been committed to the grace of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for the 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they had now completed.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0"/>
            <a:ext cx="7772400" cy="1143000"/>
          </a:xfrm>
        </p:spPr>
        <p:txBody>
          <a:bodyPr/>
          <a:lstStyle/>
          <a:p>
            <a:r>
              <a:rPr lang="en-GB" altLang="en-US"/>
              <a:t>Acts 14:26</a:t>
            </a:r>
          </a:p>
        </p:txBody>
      </p:sp>
    </p:spTree>
    <p:extLst>
      <p:ext uri="{BB962C8B-B14F-4D97-AF65-F5344CB8AC3E}">
        <p14:creationId xmlns:p14="http://schemas.microsoft.com/office/powerpoint/2010/main" val="1237449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057400" y="1066801"/>
            <a:ext cx="8077200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Acts 14:27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 arriving there,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they gathered the church together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      &amp; reported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all that God had done through them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how he had opened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door of faith to the Gentiles… 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  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6858000"/>
            <a:ext cx="7772400" cy="1143000"/>
          </a:xfrm>
        </p:spPr>
        <p:txBody>
          <a:bodyPr/>
          <a:lstStyle/>
          <a:p>
            <a:r>
              <a:rPr lang="en-GB" altLang="en-US"/>
              <a:t>Acts 14:27</a:t>
            </a:r>
          </a:p>
        </p:txBody>
      </p:sp>
    </p:spTree>
    <p:extLst>
      <p:ext uri="{BB962C8B-B14F-4D97-AF65-F5344CB8AC3E}">
        <p14:creationId xmlns:p14="http://schemas.microsoft.com/office/powerpoint/2010/main" val="70571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68580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Med area</a:t>
            </a:r>
          </a:p>
        </p:txBody>
      </p:sp>
      <p:sp>
        <p:nvSpPr>
          <p:cNvPr id="56323" name="Freeform 3"/>
          <p:cNvSpPr>
            <a:spLocks/>
          </p:cNvSpPr>
          <p:nvPr/>
        </p:nvSpPr>
        <p:spPr bwMode="auto">
          <a:xfrm>
            <a:off x="1022350" y="2259014"/>
            <a:ext cx="1003300" cy="898525"/>
          </a:xfrm>
          <a:custGeom>
            <a:avLst/>
            <a:gdLst>
              <a:gd name="T0" fmla="*/ 2147483647 w 752"/>
              <a:gd name="T1" fmla="*/ 2147483647 h 608"/>
              <a:gd name="T2" fmla="*/ 2147483647 w 752"/>
              <a:gd name="T3" fmla="*/ 2147483647 h 608"/>
              <a:gd name="T4" fmla="*/ 2147483647 w 752"/>
              <a:gd name="T5" fmla="*/ 2147483647 h 608"/>
              <a:gd name="T6" fmla="*/ 2147483647 w 752"/>
              <a:gd name="T7" fmla="*/ 2147483647 h 608"/>
              <a:gd name="T8" fmla="*/ 2147483647 w 752"/>
              <a:gd name="T9" fmla="*/ 2147483647 h 608"/>
              <a:gd name="T10" fmla="*/ 2147483647 w 752"/>
              <a:gd name="T11" fmla="*/ 2147483647 h 608"/>
              <a:gd name="T12" fmla="*/ 2147483647 w 752"/>
              <a:gd name="T13" fmla="*/ 2147483647 h 608"/>
              <a:gd name="T14" fmla="*/ 2147483647 w 752"/>
              <a:gd name="T15" fmla="*/ 2147483647 h 608"/>
              <a:gd name="T16" fmla="*/ 2147483647 w 752"/>
              <a:gd name="T17" fmla="*/ 2147483647 h 608"/>
              <a:gd name="T18" fmla="*/ 2147483647 w 752"/>
              <a:gd name="T19" fmla="*/ 2147483647 h 608"/>
              <a:gd name="T20" fmla="*/ 2147483647 w 752"/>
              <a:gd name="T21" fmla="*/ 2147483647 h 608"/>
              <a:gd name="T22" fmla="*/ 2147483647 w 752"/>
              <a:gd name="T23" fmla="*/ 2147483647 h 608"/>
              <a:gd name="T24" fmla="*/ 2147483647 w 752"/>
              <a:gd name="T25" fmla="*/ 2147483647 h 608"/>
              <a:gd name="T26" fmla="*/ 2147483647 w 752"/>
              <a:gd name="T27" fmla="*/ 2147483647 h 608"/>
              <a:gd name="T28" fmla="*/ 2147483647 w 752"/>
              <a:gd name="T29" fmla="*/ 2147483647 h 608"/>
              <a:gd name="T30" fmla="*/ 2147483647 w 752"/>
              <a:gd name="T31" fmla="*/ 2147483647 h 608"/>
              <a:gd name="T32" fmla="*/ 2147483647 w 752"/>
              <a:gd name="T33" fmla="*/ 2147483647 h 608"/>
              <a:gd name="T34" fmla="*/ 2147483647 w 752"/>
              <a:gd name="T35" fmla="*/ 2147483647 h 608"/>
              <a:gd name="T36" fmla="*/ 2147483647 w 752"/>
              <a:gd name="T37" fmla="*/ 2147483647 h 6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52" h="608">
                <a:moveTo>
                  <a:pt x="112" y="16"/>
                </a:moveTo>
                <a:cubicBezTo>
                  <a:pt x="144" y="16"/>
                  <a:pt x="176" y="8"/>
                  <a:pt x="208" y="16"/>
                </a:cubicBezTo>
                <a:cubicBezTo>
                  <a:pt x="240" y="24"/>
                  <a:pt x="264" y="48"/>
                  <a:pt x="304" y="64"/>
                </a:cubicBezTo>
                <a:cubicBezTo>
                  <a:pt x="344" y="80"/>
                  <a:pt x="400" y="112"/>
                  <a:pt x="448" y="112"/>
                </a:cubicBezTo>
                <a:cubicBezTo>
                  <a:pt x="496" y="112"/>
                  <a:pt x="544" y="72"/>
                  <a:pt x="592" y="64"/>
                </a:cubicBezTo>
                <a:cubicBezTo>
                  <a:pt x="640" y="56"/>
                  <a:pt x="720" y="48"/>
                  <a:pt x="736" y="64"/>
                </a:cubicBezTo>
                <a:cubicBezTo>
                  <a:pt x="752" y="80"/>
                  <a:pt x="699" y="133"/>
                  <a:pt x="688" y="160"/>
                </a:cubicBezTo>
                <a:cubicBezTo>
                  <a:pt x="677" y="187"/>
                  <a:pt x="681" y="200"/>
                  <a:pt x="667" y="226"/>
                </a:cubicBezTo>
                <a:cubicBezTo>
                  <a:pt x="653" y="252"/>
                  <a:pt x="616" y="287"/>
                  <a:pt x="604" y="316"/>
                </a:cubicBezTo>
                <a:cubicBezTo>
                  <a:pt x="592" y="345"/>
                  <a:pt x="594" y="354"/>
                  <a:pt x="592" y="400"/>
                </a:cubicBezTo>
                <a:cubicBezTo>
                  <a:pt x="590" y="446"/>
                  <a:pt x="616" y="576"/>
                  <a:pt x="592" y="592"/>
                </a:cubicBezTo>
                <a:cubicBezTo>
                  <a:pt x="568" y="608"/>
                  <a:pt x="496" y="528"/>
                  <a:pt x="448" y="496"/>
                </a:cubicBezTo>
                <a:cubicBezTo>
                  <a:pt x="400" y="464"/>
                  <a:pt x="340" y="428"/>
                  <a:pt x="304" y="400"/>
                </a:cubicBezTo>
                <a:cubicBezTo>
                  <a:pt x="268" y="372"/>
                  <a:pt x="259" y="349"/>
                  <a:pt x="235" y="325"/>
                </a:cubicBezTo>
                <a:cubicBezTo>
                  <a:pt x="211" y="301"/>
                  <a:pt x="188" y="275"/>
                  <a:pt x="160" y="256"/>
                </a:cubicBezTo>
                <a:cubicBezTo>
                  <a:pt x="132" y="237"/>
                  <a:pt x="88" y="232"/>
                  <a:pt x="64" y="208"/>
                </a:cubicBezTo>
                <a:cubicBezTo>
                  <a:pt x="40" y="184"/>
                  <a:pt x="24" y="144"/>
                  <a:pt x="16" y="112"/>
                </a:cubicBezTo>
                <a:cubicBezTo>
                  <a:pt x="8" y="80"/>
                  <a:pt x="0" y="32"/>
                  <a:pt x="16" y="16"/>
                </a:cubicBezTo>
                <a:cubicBezTo>
                  <a:pt x="32" y="0"/>
                  <a:pt x="80" y="16"/>
                  <a:pt x="112" y="16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-71139" y="-109538"/>
            <a:ext cx="3352501" cy="2600326"/>
          </a:xfrm>
          <a:custGeom>
            <a:avLst/>
            <a:gdLst>
              <a:gd name="T0" fmla="*/ 2147483647 w 10000"/>
              <a:gd name="T1" fmla="*/ 2147483647 h 10167"/>
              <a:gd name="T2" fmla="*/ 2147483647 w 10000"/>
              <a:gd name="T3" fmla="*/ 2147483647 h 10167"/>
              <a:gd name="T4" fmla="*/ 2147483647 w 10000"/>
              <a:gd name="T5" fmla="*/ 2147483647 h 10167"/>
              <a:gd name="T6" fmla="*/ 2147483647 w 10000"/>
              <a:gd name="T7" fmla="*/ 2147483647 h 10167"/>
              <a:gd name="T8" fmla="*/ 2147483647 w 10000"/>
              <a:gd name="T9" fmla="*/ 2147483647 h 10167"/>
              <a:gd name="T10" fmla="*/ 2147483647 w 10000"/>
              <a:gd name="T11" fmla="*/ 2147483647 h 10167"/>
              <a:gd name="T12" fmla="*/ 2147483647 w 10000"/>
              <a:gd name="T13" fmla="*/ 2147483647 h 10167"/>
              <a:gd name="T14" fmla="*/ 2147483647 w 10000"/>
              <a:gd name="T15" fmla="*/ 2147483647 h 10167"/>
              <a:gd name="T16" fmla="*/ 2147483647 w 10000"/>
              <a:gd name="T17" fmla="*/ 2147483647 h 10167"/>
              <a:gd name="T18" fmla="*/ 2147483647 w 10000"/>
              <a:gd name="T19" fmla="*/ 2147483647 h 10167"/>
              <a:gd name="T20" fmla="*/ 2147483647 w 10000"/>
              <a:gd name="T21" fmla="*/ 2147483647 h 10167"/>
              <a:gd name="T22" fmla="*/ 2147483647 w 10000"/>
              <a:gd name="T23" fmla="*/ 2147483647 h 10167"/>
              <a:gd name="T24" fmla="*/ 2147483647 w 10000"/>
              <a:gd name="T25" fmla="*/ 2147483647 h 10167"/>
              <a:gd name="T26" fmla="*/ 2147483647 w 10000"/>
              <a:gd name="T27" fmla="*/ 2147483647 h 10167"/>
              <a:gd name="T28" fmla="*/ 2147483647 w 10000"/>
              <a:gd name="T29" fmla="*/ 2147483647 h 10167"/>
              <a:gd name="T30" fmla="*/ 2147483647 w 10000"/>
              <a:gd name="T31" fmla="*/ 2147483647 h 10167"/>
              <a:gd name="T32" fmla="*/ 2147483647 w 10000"/>
              <a:gd name="T33" fmla="*/ 2147483647 h 10167"/>
              <a:gd name="T34" fmla="*/ 2147483647 w 10000"/>
              <a:gd name="T35" fmla="*/ 2147483647 h 10167"/>
              <a:gd name="T36" fmla="*/ 2147483647 w 10000"/>
              <a:gd name="T37" fmla="*/ 2147483647 h 10167"/>
              <a:gd name="T38" fmla="*/ 2147483647 w 10000"/>
              <a:gd name="T39" fmla="*/ 2147483647 h 10167"/>
              <a:gd name="T40" fmla="*/ 2147483647 w 10000"/>
              <a:gd name="T41" fmla="*/ 2147483647 h 10167"/>
              <a:gd name="T42" fmla="*/ 2147483647 w 10000"/>
              <a:gd name="T43" fmla="*/ 2147483647 h 10167"/>
              <a:gd name="T44" fmla="*/ 2147483647 w 10000"/>
              <a:gd name="T45" fmla="*/ 2147483647 h 10167"/>
              <a:gd name="T46" fmla="*/ 2147483647 w 10000"/>
              <a:gd name="T47" fmla="*/ 2147483647 h 10167"/>
              <a:gd name="T48" fmla="*/ 2147483647 w 10000"/>
              <a:gd name="T49" fmla="*/ 2147483647 h 10167"/>
              <a:gd name="T50" fmla="*/ 2147483647 w 10000"/>
              <a:gd name="T51" fmla="*/ 2147483647 h 10167"/>
              <a:gd name="T52" fmla="*/ 2147483647 w 10000"/>
              <a:gd name="T53" fmla="*/ 2147483647 h 10167"/>
              <a:gd name="T54" fmla="*/ 2147483647 w 10000"/>
              <a:gd name="T55" fmla="*/ 2147483647 h 10167"/>
              <a:gd name="T56" fmla="*/ 2147483647 w 10000"/>
              <a:gd name="T57" fmla="*/ 2147483647 h 10167"/>
              <a:gd name="T58" fmla="*/ 2147483647 w 10000"/>
              <a:gd name="T59" fmla="*/ 2147483647 h 10167"/>
              <a:gd name="T60" fmla="*/ 2147483647 w 10000"/>
              <a:gd name="T61" fmla="*/ 2147483647 h 10167"/>
              <a:gd name="T62" fmla="*/ 2147483647 w 10000"/>
              <a:gd name="T63" fmla="*/ 2147483647 h 10167"/>
              <a:gd name="T64" fmla="*/ 2147483647 w 10000"/>
              <a:gd name="T65" fmla="*/ 2147483647 h 10167"/>
              <a:gd name="T66" fmla="*/ 2147483647 w 10000"/>
              <a:gd name="T67" fmla="*/ 2147483647 h 10167"/>
              <a:gd name="T68" fmla="*/ 2147483647 w 10000"/>
              <a:gd name="T69" fmla="*/ 2147483647 h 10167"/>
              <a:gd name="T70" fmla="*/ 2147483647 w 10000"/>
              <a:gd name="T71" fmla="*/ 2147483647 h 10167"/>
              <a:gd name="T72" fmla="*/ 2147483647 w 10000"/>
              <a:gd name="T73" fmla="*/ 2147483647 h 10167"/>
              <a:gd name="T74" fmla="*/ 2147483647 w 10000"/>
              <a:gd name="T75" fmla="*/ 2147483647 h 10167"/>
              <a:gd name="T76" fmla="*/ 2147483647 w 10000"/>
              <a:gd name="T77" fmla="*/ 2147483647 h 10167"/>
              <a:gd name="T78" fmla="*/ 2147483647 w 10000"/>
              <a:gd name="T79" fmla="*/ 2147483647 h 10167"/>
              <a:gd name="T80" fmla="*/ 2147483647 w 10000"/>
              <a:gd name="T81" fmla="*/ 2147483647 h 10167"/>
              <a:gd name="T82" fmla="*/ 2147483647 w 10000"/>
              <a:gd name="T83" fmla="*/ 2147483647 h 10167"/>
              <a:gd name="T84" fmla="*/ 2147483647 w 10000"/>
              <a:gd name="T85" fmla="*/ 2147483647 h 10167"/>
              <a:gd name="T86" fmla="*/ 2147483647 w 10000"/>
              <a:gd name="T87" fmla="*/ 2147483647 h 10167"/>
              <a:gd name="T88" fmla="*/ 2147483647 w 10000"/>
              <a:gd name="T89" fmla="*/ 2147483647 h 10167"/>
              <a:gd name="T90" fmla="*/ 2147483647 w 10000"/>
              <a:gd name="T91" fmla="*/ 2147483647 h 10167"/>
              <a:gd name="T92" fmla="*/ 2147483647 w 10000"/>
              <a:gd name="T93" fmla="*/ 2147483647 h 10167"/>
              <a:gd name="T94" fmla="*/ 2147483647 w 10000"/>
              <a:gd name="T95" fmla="*/ 2147483647 h 10167"/>
              <a:gd name="T96" fmla="*/ 2147483647 w 10000"/>
              <a:gd name="T97" fmla="*/ 2147483647 h 10167"/>
              <a:gd name="T98" fmla="*/ 2147483647 w 10000"/>
              <a:gd name="T99" fmla="*/ 2147483647 h 10167"/>
              <a:gd name="T100" fmla="*/ 2147483647 w 10000"/>
              <a:gd name="T101" fmla="*/ 2147483647 h 10167"/>
              <a:gd name="T102" fmla="*/ 2147483647 w 10000"/>
              <a:gd name="T103" fmla="*/ 2147483647 h 1016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connsiteX0" fmla="*/ 5948 w 11256"/>
              <a:gd name="connsiteY0" fmla="*/ 1984 h 10167"/>
              <a:gd name="connsiteX1" fmla="*/ 6690 w 11256"/>
              <a:gd name="connsiteY1" fmla="*/ 2601 h 10167"/>
              <a:gd name="connsiteX2" fmla="*/ 7497 w 11256"/>
              <a:gd name="connsiteY2" fmla="*/ 2763 h 10167"/>
              <a:gd name="connsiteX3" fmla="*/ 8116 w 11256"/>
              <a:gd name="connsiteY3" fmla="*/ 3023 h 10167"/>
              <a:gd name="connsiteX4" fmla="*/ 8426 w 11256"/>
              <a:gd name="connsiteY4" fmla="*/ 3283 h 10167"/>
              <a:gd name="connsiteX5" fmla="*/ 7807 w 11256"/>
              <a:gd name="connsiteY5" fmla="*/ 3803 h 10167"/>
              <a:gd name="connsiteX6" fmla="*/ 8426 w 11256"/>
              <a:gd name="connsiteY6" fmla="*/ 4062 h 10167"/>
              <a:gd name="connsiteX7" fmla="*/ 9045 w 11256"/>
              <a:gd name="connsiteY7" fmla="*/ 4583 h 10167"/>
              <a:gd name="connsiteX8" fmla="*/ 9664 w 11256"/>
              <a:gd name="connsiteY8" fmla="*/ 4843 h 10167"/>
              <a:gd name="connsiteX9" fmla="*/ 10425 w 11256"/>
              <a:gd name="connsiteY9" fmla="*/ 5232 h 10167"/>
              <a:gd name="connsiteX10" fmla="*/ 10902 w 11256"/>
              <a:gd name="connsiteY10" fmla="*/ 5882 h 10167"/>
              <a:gd name="connsiteX11" fmla="*/ 11238 w 11256"/>
              <a:gd name="connsiteY11" fmla="*/ 6353 h 10167"/>
              <a:gd name="connsiteX12" fmla="*/ 11212 w 11256"/>
              <a:gd name="connsiteY12" fmla="*/ 6662 h 10167"/>
              <a:gd name="connsiteX13" fmla="*/ 11212 w 11256"/>
              <a:gd name="connsiteY13" fmla="*/ 7182 h 10167"/>
              <a:gd name="connsiteX14" fmla="*/ 10593 w 11256"/>
              <a:gd name="connsiteY14" fmla="*/ 6922 h 10167"/>
              <a:gd name="connsiteX15" fmla="*/ 10283 w 11256"/>
              <a:gd name="connsiteY15" fmla="*/ 6662 h 10167"/>
              <a:gd name="connsiteX16" fmla="*/ 9664 w 11256"/>
              <a:gd name="connsiteY16" fmla="*/ 6142 h 10167"/>
              <a:gd name="connsiteX17" fmla="*/ 9354 w 11256"/>
              <a:gd name="connsiteY17" fmla="*/ 5882 h 10167"/>
              <a:gd name="connsiteX18" fmla="*/ 8735 w 11256"/>
              <a:gd name="connsiteY18" fmla="*/ 6402 h 10167"/>
              <a:gd name="connsiteX19" fmla="*/ 8599 w 11256"/>
              <a:gd name="connsiteY19" fmla="*/ 6694 h 10167"/>
              <a:gd name="connsiteX20" fmla="*/ 8329 w 11256"/>
              <a:gd name="connsiteY20" fmla="*/ 7052 h 10167"/>
              <a:gd name="connsiteX21" fmla="*/ 8580 w 11256"/>
              <a:gd name="connsiteY21" fmla="*/ 7409 h 10167"/>
              <a:gd name="connsiteX22" fmla="*/ 9045 w 11256"/>
              <a:gd name="connsiteY22" fmla="*/ 7701 h 10167"/>
              <a:gd name="connsiteX23" fmla="*/ 9354 w 11256"/>
              <a:gd name="connsiteY23" fmla="*/ 8221 h 10167"/>
              <a:gd name="connsiteX24" fmla="*/ 9045 w 11256"/>
              <a:gd name="connsiteY24" fmla="*/ 8482 h 10167"/>
              <a:gd name="connsiteX25" fmla="*/ 8426 w 11256"/>
              <a:gd name="connsiteY25" fmla="*/ 8563 h 10167"/>
              <a:gd name="connsiteX26" fmla="*/ 8426 w 11256"/>
              <a:gd name="connsiteY26" fmla="*/ 9261 h 10167"/>
              <a:gd name="connsiteX27" fmla="*/ 8116 w 11256"/>
              <a:gd name="connsiteY27" fmla="*/ 9521 h 10167"/>
              <a:gd name="connsiteX28" fmla="*/ 7439 w 11256"/>
              <a:gd name="connsiteY28" fmla="*/ 10155 h 10167"/>
              <a:gd name="connsiteX29" fmla="*/ 6993 w 11256"/>
              <a:gd name="connsiteY29" fmla="*/ 9910 h 10167"/>
              <a:gd name="connsiteX30" fmla="*/ 7168 w 11256"/>
              <a:gd name="connsiteY30" fmla="*/ 9537 h 10167"/>
              <a:gd name="connsiteX31" fmla="*/ 7303 w 11256"/>
              <a:gd name="connsiteY31" fmla="*/ 9002 h 10167"/>
              <a:gd name="connsiteX32" fmla="*/ 7807 w 11256"/>
              <a:gd name="connsiteY32" fmla="*/ 8482 h 10167"/>
              <a:gd name="connsiteX33" fmla="*/ 7497 w 11256"/>
              <a:gd name="connsiteY33" fmla="*/ 7701 h 10167"/>
              <a:gd name="connsiteX34" fmla="*/ 7497 w 11256"/>
              <a:gd name="connsiteY34" fmla="*/ 7182 h 10167"/>
              <a:gd name="connsiteX35" fmla="*/ 7051 w 11256"/>
              <a:gd name="connsiteY35" fmla="*/ 6873 h 10167"/>
              <a:gd name="connsiteX36" fmla="*/ 6878 w 11256"/>
              <a:gd name="connsiteY36" fmla="*/ 6402 h 10167"/>
              <a:gd name="connsiteX37" fmla="*/ 6465 w 11256"/>
              <a:gd name="connsiteY37" fmla="*/ 5980 h 10167"/>
              <a:gd name="connsiteX38" fmla="*/ 6259 w 11256"/>
              <a:gd name="connsiteY38" fmla="*/ 5363 h 10167"/>
              <a:gd name="connsiteX39" fmla="*/ 5916 w 11256"/>
              <a:gd name="connsiteY39" fmla="*/ 5378 h 10167"/>
              <a:gd name="connsiteX40" fmla="*/ 5638 w 11256"/>
              <a:gd name="connsiteY40" fmla="*/ 4843 h 10167"/>
              <a:gd name="connsiteX41" fmla="*/ 5168 w 11256"/>
              <a:gd name="connsiteY41" fmla="*/ 4745 h 10167"/>
              <a:gd name="connsiteX42" fmla="*/ 5019 w 11256"/>
              <a:gd name="connsiteY42" fmla="*/ 4583 h 10167"/>
              <a:gd name="connsiteX43" fmla="*/ 4400 w 11256"/>
              <a:gd name="connsiteY43" fmla="*/ 4062 h 10167"/>
              <a:gd name="connsiteX44" fmla="*/ 3781 w 11256"/>
              <a:gd name="connsiteY44" fmla="*/ 3803 h 10167"/>
              <a:gd name="connsiteX45" fmla="*/ 3162 w 11256"/>
              <a:gd name="connsiteY45" fmla="*/ 3283 h 10167"/>
              <a:gd name="connsiteX46" fmla="*/ 1923 w 11256"/>
              <a:gd name="connsiteY46" fmla="*/ 2763 h 10167"/>
              <a:gd name="connsiteX47" fmla="*/ 18 w 11256"/>
              <a:gd name="connsiteY47" fmla="*/ 455 h 10167"/>
              <a:gd name="connsiteX48" fmla="*/ 3162 w 11256"/>
              <a:gd name="connsiteY48" fmla="*/ 1464 h 10167"/>
              <a:gd name="connsiteX49" fmla="*/ 2384 w 11256"/>
              <a:gd name="connsiteY49" fmla="*/ 52 h 10167"/>
              <a:gd name="connsiteX50" fmla="*/ 4302 w 11256"/>
              <a:gd name="connsiteY50" fmla="*/ 167 h 10167"/>
              <a:gd name="connsiteX51" fmla="*/ 5948 w 11256"/>
              <a:gd name="connsiteY51" fmla="*/ 1984 h 10167"/>
              <a:gd name="connsiteX0" fmla="*/ 5936 w 11244"/>
              <a:gd name="connsiteY0" fmla="*/ 1984 h 10167"/>
              <a:gd name="connsiteX1" fmla="*/ 6678 w 11244"/>
              <a:gd name="connsiteY1" fmla="*/ 2601 h 10167"/>
              <a:gd name="connsiteX2" fmla="*/ 7485 w 11244"/>
              <a:gd name="connsiteY2" fmla="*/ 2763 h 10167"/>
              <a:gd name="connsiteX3" fmla="*/ 8104 w 11244"/>
              <a:gd name="connsiteY3" fmla="*/ 3023 h 10167"/>
              <a:gd name="connsiteX4" fmla="*/ 8414 w 11244"/>
              <a:gd name="connsiteY4" fmla="*/ 3283 h 10167"/>
              <a:gd name="connsiteX5" fmla="*/ 7795 w 11244"/>
              <a:gd name="connsiteY5" fmla="*/ 3803 h 10167"/>
              <a:gd name="connsiteX6" fmla="*/ 8414 w 11244"/>
              <a:gd name="connsiteY6" fmla="*/ 4062 h 10167"/>
              <a:gd name="connsiteX7" fmla="*/ 9033 w 11244"/>
              <a:gd name="connsiteY7" fmla="*/ 4583 h 10167"/>
              <a:gd name="connsiteX8" fmla="*/ 9652 w 11244"/>
              <a:gd name="connsiteY8" fmla="*/ 4843 h 10167"/>
              <a:gd name="connsiteX9" fmla="*/ 10413 w 11244"/>
              <a:gd name="connsiteY9" fmla="*/ 5232 h 10167"/>
              <a:gd name="connsiteX10" fmla="*/ 10890 w 11244"/>
              <a:gd name="connsiteY10" fmla="*/ 5882 h 10167"/>
              <a:gd name="connsiteX11" fmla="*/ 11226 w 11244"/>
              <a:gd name="connsiteY11" fmla="*/ 6353 h 10167"/>
              <a:gd name="connsiteX12" fmla="*/ 11200 w 11244"/>
              <a:gd name="connsiteY12" fmla="*/ 6662 h 10167"/>
              <a:gd name="connsiteX13" fmla="*/ 11200 w 11244"/>
              <a:gd name="connsiteY13" fmla="*/ 7182 h 10167"/>
              <a:gd name="connsiteX14" fmla="*/ 10581 w 11244"/>
              <a:gd name="connsiteY14" fmla="*/ 6922 h 10167"/>
              <a:gd name="connsiteX15" fmla="*/ 10271 w 11244"/>
              <a:gd name="connsiteY15" fmla="*/ 6662 h 10167"/>
              <a:gd name="connsiteX16" fmla="*/ 9652 w 11244"/>
              <a:gd name="connsiteY16" fmla="*/ 6142 h 10167"/>
              <a:gd name="connsiteX17" fmla="*/ 9342 w 11244"/>
              <a:gd name="connsiteY17" fmla="*/ 5882 h 10167"/>
              <a:gd name="connsiteX18" fmla="*/ 8723 w 11244"/>
              <a:gd name="connsiteY18" fmla="*/ 6402 h 10167"/>
              <a:gd name="connsiteX19" fmla="*/ 8587 w 11244"/>
              <a:gd name="connsiteY19" fmla="*/ 6694 h 10167"/>
              <a:gd name="connsiteX20" fmla="*/ 8317 w 11244"/>
              <a:gd name="connsiteY20" fmla="*/ 7052 h 10167"/>
              <a:gd name="connsiteX21" fmla="*/ 8568 w 11244"/>
              <a:gd name="connsiteY21" fmla="*/ 7409 h 10167"/>
              <a:gd name="connsiteX22" fmla="*/ 9033 w 11244"/>
              <a:gd name="connsiteY22" fmla="*/ 7701 h 10167"/>
              <a:gd name="connsiteX23" fmla="*/ 9342 w 11244"/>
              <a:gd name="connsiteY23" fmla="*/ 8221 h 10167"/>
              <a:gd name="connsiteX24" fmla="*/ 9033 w 11244"/>
              <a:gd name="connsiteY24" fmla="*/ 8482 h 10167"/>
              <a:gd name="connsiteX25" fmla="*/ 8414 w 11244"/>
              <a:gd name="connsiteY25" fmla="*/ 8563 h 10167"/>
              <a:gd name="connsiteX26" fmla="*/ 8414 w 11244"/>
              <a:gd name="connsiteY26" fmla="*/ 9261 h 10167"/>
              <a:gd name="connsiteX27" fmla="*/ 8104 w 11244"/>
              <a:gd name="connsiteY27" fmla="*/ 9521 h 10167"/>
              <a:gd name="connsiteX28" fmla="*/ 7427 w 11244"/>
              <a:gd name="connsiteY28" fmla="*/ 10155 h 10167"/>
              <a:gd name="connsiteX29" fmla="*/ 6981 w 11244"/>
              <a:gd name="connsiteY29" fmla="*/ 9910 h 10167"/>
              <a:gd name="connsiteX30" fmla="*/ 7156 w 11244"/>
              <a:gd name="connsiteY30" fmla="*/ 9537 h 10167"/>
              <a:gd name="connsiteX31" fmla="*/ 7291 w 11244"/>
              <a:gd name="connsiteY31" fmla="*/ 9002 h 10167"/>
              <a:gd name="connsiteX32" fmla="*/ 7795 w 11244"/>
              <a:gd name="connsiteY32" fmla="*/ 8482 h 10167"/>
              <a:gd name="connsiteX33" fmla="*/ 7485 w 11244"/>
              <a:gd name="connsiteY33" fmla="*/ 7701 h 10167"/>
              <a:gd name="connsiteX34" fmla="*/ 7485 w 11244"/>
              <a:gd name="connsiteY34" fmla="*/ 7182 h 10167"/>
              <a:gd name="connsiteX35" fmla="*/ 7039 w 11244"/>
              <a:gd name="connsiteY35" fmla="*/ 6873 h 10167"/>
              <a:gd name="connsiteX36" fmla="*/ 6866 w 11244"/>
              <a:gd name="connsiteY36" fmla="*/ 6402 h 10167"/>
              <a:gd name="connsiteX37" fmla="*/ 6453 w 11244"/>
              <a:gd name="connsiteY37" fmla="*/ 5980 h 10167"/>
              <a:gd name="connsiteX38" fmla="*/ 6247 w 11244"/>
              <a:gd name="connsiteY38" fmla="*/ 5363 h 10167"/>
              <a:gd name="connsiteX39" fmla="*/ 5904 w 11244"/>
              <a:gd name="connsiteY39" fmla="*/ 5378 h 10167"/>
              <a:gd name="connsiteX40" fmla="*/ 5626 w 11244"/>
              <a:gd name="connsiteY40" fmla="*/ 4843 h 10167"/>
              <a:gd name="connsiteX41" fmla="*/ 5156 w 11244"/>
              <a:gd name="connsiteY41" fmla="*/ 4745 h 10167"/>
              <a:gd name="connsiteX42" fmla="*/ 5007 w 11244"/>
              <a:gd name="connsiteY42" fmla="*/ 4583 h 10167"/>
              <a:gd name="connsiteX43" fmla="*/ 4388 w 11244"/>
              <a:gd name="connsiteY43" fmla="*/ 4062 h 10167"/>
              <a:gd name="connsiteX44" fmla="*/ 3769 w 11244"/>
              <a:gd name="connsiteY44" fmla="*/ 3803 h 10167"/>
              <a:gd name="connsiteX45" fmla="*/ 3150 w 11244"/>
              <a:gd name="connsiteY45" fmla="*/ 3283 h 10167"/>
              <a:gd name="connsiteX46" fmla="*/ 1911 w 11244"/>
              <a:gd name="connsiteY46" fmla="*/ 2763 h 10167"/>
              <a:gd name="connsiteX47" fmla="*/ 6 w 11244"/>
              <a:gd name="connsiteY47" fmla="*/ 455 h 10167"/>
              <a:gd name="connsiteX48" fmla="*/ 1369 w 11244"/>
              <a:gd name="connsiteY48" fmla="*/ 253 h 10167"/>
              <a:gd name="connsiteX49" fmla="*/ 2372 w 11244"/>
              <a:gd name="connsiteY49" fmla="*/ 52 h 10167"/>
              <a:gd name="connsiteX50" fmla="*/ 4290 w 11244"/>
              <a:gd name="connsiteY50" fmla="*/ 167 h 10167"/>
              <a:gd name="connsiteX51" fmla="*/ 5936 w 11244"/>
              <a:gd name="connsiteY51" fmla="*/ 1984 h 10167"/>
              <a:gd name="connsiteX0" fmla="*/ 5937 w 11245"/>
              <a:gd name="connsiteY0" fmla="*/ 1984 h 10167"/>
              <a:gd name="connsiteX1" fmla="*/ 6679 w 11245"/>
              <a:gd name="connsiteY1" fmla="*/ 2601 h 10167"/>
              <a:gd name="connsiteX2" fmla="*/ 7486 w 11245"/>
              <a:gd name="connsiteY2" fmla="*/ 2763 h 10167"/>
              <a:gd name="connsiteX3" fmla="*/ 8105 w 11245"/>
              <a:gd name="connsiteY3" fmla="*/ 3023 h 10167"/>
              <a:gd name="connsiteX4" fmla="*/ 8415 w 11245"/>
              <a:gd name="connsiteY4" fmla="*/ 3283 h 10167"/>
              <a:gd name="connsiteX5" fmla="*/ 7796 w 11245"/>
              <a:gd name="connsiteY5" fmla="*/ 3803 h 10167"/>
              <a:gd name="connsiteX6" fmla="*/ 8415 w 11245"/>
              <a:gd name="connsiteY6" fmla="*/ 4062 h 10167"/>
              <a:gd name="connsiteX7" fmla="*/ 9034 w 11245"/>
              <a:gd name="connsiteY7" fmla="*/ 4583 h 10167"/>
              <a:gd name="connsiteX8" fmla="*/ 9653 w 11245"/>
              <a:gd name="connsiteY8" fmla="*/ 4843 h 10167"/>
              <a:gd name="connsiteX9" fmla="*/ 10414 w 11245"/>
              <a:gd name="connsiteY9" fmla="*/ 5232 h 10167"/>
              <a:gd name="connsiteX10" fmla="*/ 10891 w 11245"/>
              <a:gd name="connsiteY10" fmla="*/ 5882 h 10167"/>
              <a:gd name="connsiteX11" fmla="*/ 11227 w 11245"/>
              <a:gd name="connsiteY11" fmla="*/ 6353 h 10167"/>
              <a:gd name="connsiteX12" fmla="*/ 11201 w 11245"/>
              <a:gd name="connsiteY12" fmla="*/ 6662 h 10167"/>
              <a:gd name="connsiteX13" fmla="*/ 11201 w 11245"/>
              <a:gd name="connsiteY13" fmla="*/ 7182 h 10167"/>
              <a:gd name="connsiteX14" fmla="*/ 10582 w 11245"/>
              <a:gd name="connsiteY14" fmla="*/ 6922 h 10167"/>
              <a:gd name="connsiteX15" fmla="*/ 10272 w 11245"/>
              <a:gd name="connsiteY15" fmla="*/ 6662 h 10167"/>
              <a:gd name="connsiteX16" fmla="*/ 9653 w 11245"/>
              <a:gd name="connsiteY16" fmla="*/ 6142 h 10167"/>
              <a:gd name="connsiteX17" fmla="*/ 9343 w 11245"/>
              <a:gd name="connsiteY17" fmla="*/ 5882 h 10167"/>
              <a:gd name="connsiteX18" fmla="*/ 8724 w 11245"/>
              <a:gd name="connsiteY18" fmla="*/ 6402 h 10167"/>
              <a:gd name="connsiteX19" fmla="*/ 8588 w 11245"/>
              <a:gd name="connsiteY19" fmla="*/ 6694 h 10167"/>
              <a:gd name="connsiteX20" fmla="*/ 8318 w 11245"/>
              <a:gd name="connsiteY20" fmla="*/ 7052 h 10167"/>
              <a:gd name="connsiteX21" fmla="*/ 8569 w 11245"/>
              <a:gd name="connsiteY21" fmla="*/ 7409 h 10167"/>
              <a:gd name="connsiteX22" fmla="*/ 9034 w 11245"/>
              <a:gd name="connsiteY22" fmla="*/ 7701 h 10167"/>
              <a:gd name="connsiteX23" fmla="*/ 9343 w 11245"/>
              <a:gd name="connsiteY23" fmla="*/ 8221 h 10167"/>
              <a:gd name="connsiteX24" fmla="*/ 9034 w 11245"/>
              <a:gd name="connsiteY24" fmla="*/ 8482 h 10167"/>
              <a:gd name="connsiteX25" fmla="*/ 8415 w 11245"/>
              <a:gd name="connsiteY25" fmla="*/ 8563 h 10167"/>
              <a:gd name="connsiteX26" fmla="*/ 8415 w 11245"/>
              <a:gd name="connsiteY26" fmla="*/ 9261 h 10167"/>
              <a:gd name="connsiteX27" fmla="*/ 8105 w 11245"/>
              <a:gd name="connsiteY27" fmla="*/ 9521 h 10167"/>
              <a:gd name="connsiteX28" fmla="*/ 7428 w 11245"/>
              <a:gd name="connsiteY28" fmla="*/ 10155 h 10167"/>
              <a:gd name="connsiteX29" fmla="*/ 6982 w 11245"/>
              <a:gd name="connsiteY29" fmla="*/ 9910 h 10167"/>
              <a:gd name="connsiteX30" fmla="*/ 7157 w 11245"/>
              <a:gd name="connsiteY30" fmla="*/ 9537 h 10167"/>
              <a:gd name="connsiteX31" fmla="*/ 7292 w 11245"/>
              <a:gd name="connsiteY31" fmla="*/ 9002 h 10167"/>
              <a:gd name="connsiteX32" fmla="*/ 7796 w 11245"/>
              <a:gd name="connsiteY32" fmla="*/ 8482 h 10167"/>
              <a:gd name="connsiteX33" fmla="*/ 7486 w 11245"/>
              <a:gd name="connsiteY33" fmla="*/ 7701 h 10167"/>
              <a:gd name="connsiteX34" fmla="*/ 7486 w 11245"/>
              <a:gd name="connsiteY34" fmla="*/ 7182 h 10167"/>
              <a:gd name="connsiteX35" fmla="*/ 7040 w 11245"/>
              <a:gd name="connsiteY35" fmla="*/ 6873 h 10167"/>
              <a:gd name="connsiteX36" fmla="*/ 6867 w 11245"/>
              <a:gd name="connsiteY36" fmla="*/ 6402 h 10167"/>
              <a:gd name="connsiteX37" fmla="*/ 6454 w 11245"/>
              <a:gd name="connsiteY37" fmla="*/ 5980 h 10167"/>
              <a:gd name="connsiteX38" fmla="*/ 6248 w 11245"/>
              <a:gd name="connsiteY38" fmla="*/ 5363 h 10167"/>
              <a:gd name="connsiteX39" fmla="*/ 5905 w 11245"/>
              <a:gd name="connsiteY39" fmla="*/ 5378 h 10167"/>
              <a:gd name="connsiteX40" fmla="*/ 5627 w 11245"/>
              <a:gd name="connsiteY40" fmla="*/ 4843 h 10167"/>
              <a:gd name="connsiteX41" fmla="*/ 5157 w 11245"/>
              <a:gd name="connsiteY41" fmla="*/ 4745 h 10167"/>
              <a:gd name="connsiteX42" fmla="*/ 5008 w 11245"/>
              <a:gd name="connsiteY42" fmla="*/ 4583 h 10167"/>
              <a:gd name="connsiteX43" fmla="*/ 4389 w 11245"/>
              <a:gd name="connsiteY43" fmla="*/ 4062 h 10167"/>
              <a:gd name="connsiteX44" fmla="*/ 3770 w 11245"/>
              <a:gd name="connsiteY44" fmla="*/ 3803 h 10167"/>
              <a:gd name="connsiteX45" fmla="*/ 3151 w 11245"/>
              <a:gd name="connsiteY45" fmla="*/ 3283 h 10167"/>
              <a:gd name="connsiteX46" fmla="*/ 2011 w 11245"/>
              <a:gd name="connsiteY46" fmla="*/ 2417 h 10167"/>
              <a:gd name="connsiteX47" fmla="*/ 7 w 11245"/>
              <a:gd name="connsiteY47" fmla="*/ 455 h 10167"/>
              <a:gd name="connsiteX48" fmla="*/ 1370 w 11245"/>
              <a:gd name="connsiteY48" fmla="*/ 253 h 10167"/>
              <a:gd name="connsiteX49" fmla="*/ 2373 w 11245"/>
              <a:gd name="connsiteY49" fmla="*/ 52 h 10167"/>
              <a:gd name="connsiteX50" fmla="*/ 4291 w 11245"/>
              <a:gd name="connsiteY50" fmla="*/ 167 h 10167"/>
              <a:gd name="connsiteX51" fmla="*/ 5937 w 11245"/>
              <a:gd name="connsiteY51" fmla="*/ 1984 h 1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45" h="10167">
                <a:moveTo>
                  <a:pt x="5937" y="1984"/>
                </a:moveTo>
                <a:cubicBezTo>
                  <a:pt x="6112" y="2130"/>
                  <a:pt x="6421" y="2471"/>
                  <a:pt x="6679" y="2601"/>
                </a:cubicBezTo>
                <a:cubicBezTo>
                  <a:pt x="6937" y="2731"/>
                  <a:pt x="7247" y="2693"/>
                  <a:pt x="7486" y="2763"/>
                </a:cubicBezTo>
                <a:cubicBezTo>
                  <a:pt x="7724" y="2834"/>
                  <a:pt x="7950" y="2936"/>
                  <a:pt x="8105" y="3023"/>
                </a:cubicBezTo>
                <a:cubicBezTo>
                  <a:pt x="8259" y="3110"/>
                  <a:pt x="8466" y="3153"/>
                  <a:pt x="8415" y="3283"/>
                </a:cubicBezTo>
                <a:cubicBezTo>
                  <a:pt x="8363" y="3413"/>
                  <a:pt x="7796" y="3673"/>
                  <a:pt x="7796" y="3803"/>
                </a:cubicBezTo>
                <a:cubicBezTo>
                  <a:pt x="7796" y="3933"/>
                  <a:pt x="8208" y="3933"/>
                  <a:pt x="8415" y="4062"/>
                </a:cubicBezTo>
                <a:cubicBezTo>
                  <a:pt x="8621" y="4193"/>
                  <a:pt x="8828" y="4453"/>
                  <a:pt x="9034" y="4583"/>
                </a:cubicBezTo>
                <a:cubicBezTo>
                  <a:pt x="9240" y="4713"/>
                  <a:pt x="9421" y="4734"/>
                  <a:pt x="9653" y="4843"/>
                </a:cubicBezTo>
                <a:cubicBezTo>
                  <a:pt x="9885" y="4951"/>
                  <a:pt x="10208" y="5059"/>
                  <a:pt x="10414" y="5232"/>
                </a:cubicBezTo>
                <a:cubicBezTo>
                  <a:pt x="10621" y="5406"/>
                  <a:pt x="10756" y="5698"/>
                  <a:pt x="10891" y="5882"/>
                </a:cubicBezTo>
                <a:cubicBezTo>
                  <a:pt x="11027" y="6067"/>
                  <a:pt x="11176" y="6223"/>
                  <a:pt x="11227" y="6353"/>
                </a:cubicBezTo>
                <a:cubicBezTo>
                  <a:pt x="11279" y="6483"/>
                  <a:pt x="11207" y="6526"/>
                  <a:pt x="11201" y="6662"/>
                </a:cubicBezTo>
                <a:cubicBezTo>
                  <a:pt x="11195" y="6798"/>
                  <a:pt x="11304" y="7138"/>
                  <a:pt x="11201" y="7182"/>
                </a:cubicBezTo>
                <a:cubicBezTo>
                  <a:pt x="11098" y="7225"/>
                  <a:pt x="10736" y="7009"/>
                  <a:pt x="10582" y="6922"/>
                </a:cubicBezTo>
                <a:cubicBezTo>
                  <a:pt x="10427" y="6835"/>
                  <a:pt x="10427" y="6792"/>
                  <a:pt x="10272" y="6662"/>
                </a:cubicBezTo>
                <a:lnTo>
                  <a:pt x="9653" y="6142"/>
                </a:lnTo>
                <a:cubicBezTo>
                  <a:pt x="9498" y="6012"/>
                  <a:pt x="9498" y="5839"/>
                  <a:pt x="9343" y="5882"/>
                </a:cubicBezTo>
                <a:cubicBezTo>
                  <a:pt x="9188" y="5926"/>
                  <a:pt x="8847" y="6266"/>
                  <a:pt x="8724" y="6402"/>
                </a:cubicBezTo>
                <a:cubicBezTo>
                  <a:pt x="8602" y="6538"/>
                  <a:pt x="8660" y="6586"/>
                  <a:pt x="8588" y="6694"/>
                </a:cubicBezTo>
                <a:cubicBezTo>
                  <a:pt x="8518" y="6803"/>
                  <a:pt x="8324" y="6933"/>
                  <a:pt x="8318" y="7052"/>
                </a:cubicBezTo>
                <a:cubicBezTo>
                  <a:pt x="8312" y="7171"/>
                  <a:pt x="8454" y="7301"/>
                  <a:pt x="8569" y="7409"/>
                </a:cubicBezTo>
                <a:cubicBezTo>
                  <a:pt x="8685" y="7517"/>
                  <a:pt x="8905" y="7567"/>
                  <a:pt x="9034" y="7701"/>
                </a:cubicBezTo>
                <a:cubicBezTo>
                  <a:pt x="9163" y="7837"/>
                  <a:pt x="9343" y="8092"/>
                  <a:pt x="9343" y="8221"/>
                </a:cubicBezTo>
                <a:cubicBezTo>
                  <a:pt x="9343" y="8351"/>
                  <a:pt x="9188" y="8427"/>
                  <a:pt x="9034" y="8482"/>
                </a:cubicBezTo>
                <a:cubicBezTo>
                  <a:pt x="8879" y="8536"/>
                  <a:pt x="8518" y="8432"/>
                  <a:pt x="8415" y="8563"/>
                </a:cubicBezTo>
                <a:cubicBezTo>
                  <a:pt x="8312" y="8693"/>
                  <a:pt x="8466" y="9104"/>
                  <a:pt x="8415" y="9261"/>
                </a:cubicBezTo>
                <a:cubicBezTo>
                  <a:pt x="8363" y="9418"/>
                  <a:pt x="8273" y="9369"/>
                  <a:pt x="8105" y="9521"/>
                </a:cubicBezTo>
                <a:cubicBezTo>
                  <a:pt x="7938" y="9672"/>
                  <a:pt x="7615" y="10090"/>
                  <a:pt x="7428" y="10155"/>
                </a:cubicBezTo>
                <a:cubicBezTo>
                  <a:pt x="7241" y="10220"/>
                  <a:pt x="7027" y="10014"/>
                  <a:pt x="6982" y="9910"/>
                </a:cubicBezTo>
                <a:cubicBezTo>
                  <a:pt x="6937" y="9808"/>
                  <a:pt x="7105" y="9689"/>
                  <a:pt x="7157" y="9537"/>
                </a:cubicBezTo>
                <a:cubicBezTo>
                  <a:pt x="7208" y="9386"/>
                  <a:pt x="7189" y="9174"/>
                  <a:pt x="7292" y="9002"/>
                </a:cubicBezTo>
                <a:cubicBezTo>
                  <a:pt x="7395" y="8828"/>
                  <a:pt x="7763" y="8698"/>
                  <a:pt x="7796" y="8482"/>
                </a:cubicBezTo>
                <a:cubicBezTo>
                  <a:pt x="7827" y="8264"/>
                  <a:pt x="7537" y="7919"/>
                  <a:pt x="7486" y="7701"/>
                </a:cubicBezTo>
                <a:cubicBezTo>
                  <a:pt x="7434" y="7485"/>
                  <a:pt x="7556" y="7317"/>
                  <a:pt x="7486" y="7182"/>
                </a:cubicBezTo>
                <a:cubicBezTo>
                  <a:pt x="7414" y="7046"/>
                  <a:pt x="7144" y="7004"/>
                  <a:pt x="7040" y="6873"/>
                </a:cubicBezTo>
                <a:cubicBezTo>
                  <a:pt x="6937" y="6743"/>
                  <a:pt x="6963" y="6553"/>
                  <a:pt x="6867" y="6402"/>
                </a:cubicBezTo>
                <a:cubicBezTo>
                  <a:pt x="6770" y="6251"/>
                  <a:pt x="6557" y="6153"/>
                  <a:pt x="6454" y="5980"/>
                </a:cubicBezTo>
                <a:cubicBezTo>
                  <a:pt x="6351" y="5807"/>
                  <a:pt x="6337" y="5460"/>
                  <a:pt x="6248" y="5363"/>
                </a:cubicBezTo>
                <a:cubicBezTo>
                  <a:pt x="6157" y="5265"/>
                  <a:pt x="6008" y="5465"/>
                  <a:pt x="5905" y="5378"/>
                </a:cubicBezTo>
                <a:cubicBezTo>
                  <a:pt x="5802" y="5292"/>
                  <a:pt x="5750" y="4945"/>
                  <a:pt x="5627" y="4843"/>
                </a:cubicBezTo>
                <a:cubicBezTo>
                  <a:pt x="5505" y="4739"/>
                  <a:pt x="5261" y="4788"/>
                  <a:pt x="5157" y="4745"/>
                </a:cubicBezTo>
                <a:cubicBezTo>
                  <a:pt x="5054" y="4702"/>
                  <a:pt x="5138" y="4696"/>
                  <a:pt x="5008" y="4583"/>
                </a:cubicBezTo>
                <a:cubicBezTo>
                  <a:pt x="4879" y="4469"/>
                  <a:pt x="4595" y="4193"/>
                  <a:pt x="4389" y="4062"/>
                </a:cubicBezTo>
                <a:cubicBezTo>
                  <a:pt x="4183" y="3933"/>
                  <a:pt x="3976" y="3933"/>
                  <a:pt x="3770" y="3803"/>
                </a:cubicBezTo>
                <a:cubicBezTo>
                  <a:pt x="3563" y="3673"/>
                  <a:pt x="3444" y="3514"/>
                  <a:pt x="3151" y="3283"/>
                </a:cubicBezTo>
                <a:cubicBezTo>
                  <a:pt x="2858" y="3052"/>
                  <a:pt x="2535" y="2888"/>
                  <a:pt x="2011" y="2417"/>
                </a:cubicBezTo>
                <a:cubicBezTo>
                  <a:pt x="1487" y="1946"/>
                  <a:pt x="114" y="816"/>
                  <a:pt x="7" y="455"/>
                </a:cubicBezTo>
                <a:cubicBezTo>
                  <a:pt x="-100" y="94"/>
                  <a:pt x="976" y="320"/>
                  <a:pt x="1370" y="253"/>
                </a:cubicBezTo>
                <a:cubicBezTo>
                  <a:pt x="1764" y="186"/>
                  <a:pt x="1960" y="8"/>
                  <a:pt x="2373" y="52"/>
                </a:cubicBezTo>
                <a:cubicBezTo>
                  <a:pt x="2785" y="95"/>
                  <a:pt x="3697" y="-155"/>
                  <a:pt x="4291" y="167"/>
                </a:cubicBezTo>
                <a:cubicBezTo>
                  <a:pt x="4885" y="489"/>
                  <a:pt x="5783" y="1810"/>
                  <a:pt x="5937" y="1984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3170238" y="-109538"/>
            <a:ext cx="3683000" cy="3563938"/>
          </a:xfrm>
          <a:custGeom>
            <a:avLst/>
            <a:gdLst>
              <a:gd name="T0" fmla="*/ 2147483647 w 2320"/>
              <a:gd name="T1" fmla="*/ 2147483647 h 2245"/>
              <a:gd name="T2" fmla="*/ 2147483647 w 2320"/>
              <a:gd name="T3" fmla="*/ 2147483647 h 2245"/>
              <a:gd name="T4" fmla="*/ 2147483647 w 2320"/>
              <a:gd name="T5" fmla="*/ 2147483647 h 2245"/>
              <a:gd name="T6" fmla="*/ 2147483647 w 2320"/>
              <a:gd name="T7" fmla="*/ 2147483647 h 2245"/>
              <a:gd name="T8" fmla="*/ 2147483647 w 2320"/>
              <a:gd name="T9" fmla="*/ 2147483647 h 2245"/>
              <a:gd name="T10" fmla="*/ 2147483647 w 2320"/>
              <a:gd name="T11" fmla="*/ 2147483647 h 2245"/>
              <a:gd name="T12" fmla="*/ 2147483647 w 2320"/>
              <a:gd name="T13" fmla="*/ 2147483647 h 2245"/>
              <a:gd name="T14" fmla="*/ 2147483647 w 2320"/>
              <a:gd name="T15" fmla="*/ 2147483647 h 2245"/>
              <a:gd name="T16" fmla="*/ 2147483647 w 2320"/>
              <a:gd name="T17" fmla="*/ 2147483647 h 2245"/>
              <a:gd name="T18" fmla="*/ 2147483647 w 2320"/>
              <a:gd name="T19" fmla="*/ 2147483647 h 2245"/>
              <a:gd name="T20" fmla="*/ 2147483647 w 2320"/>
              <a:gd name="T21" fmla="*/ 2147483647 h 2245"/>
              <a:gd name="T22" fmla="*/ 2147483647 w 2320"/>
              <a:gd name="T23" fmla="*/ 2147483647 h 2245"/>
              <a:gd name="T24" fmla="*/ 2147483647 w 2320"/>
              <a:gd name="T25" fmla="*/ 2147483647 h 2245"/>
              <a:gd name="T26" fmla="*/ 2147483647 w 2320"/>
              <a:gd name="T27" fmla="*/ 2147483647 h 2245"/>
              <a:gd name="T28" fmla="*/ 2147483647 w 2320"/>
              <a:gd name="T29" fmla="*/ 2147483647 h 2245"/>
              <a:gd name="T30" fmla="*/ 2147483647 w 2320"/>
              <a:gd name="T31" fmla="*/ 2147483647 h 2245"/>
              <a:gd name="T32" fmla="*/ 2147483647 w 2320"/>
              <a:gd name="T33" fmla="*/ 2147483647 h 2245"/>
              <a:gd name="T34" fmla="*/ 2147483647 w 2320"/>
              <a:gd name="T35" fmla="*/ 2147483647 h 2245"/>
              <a:gd name="T36" fmla="*/ 2147483647 w 2320"/>
              <a:gd name="T37" fmla="*/ 2147483647 h 2245"/>
              <a:gd name="T38" fmla="*/ 2147483647 w 2320"/>
              <a:gd name="T39" fmla="*/ 2147483647 h 2245"/>
              <a:gd name="T40" fmla="*/ 2147483647 w 2320"/>
              <a:gd name="T41" fmla="*/ 2147483647 h 2245"/>
              <a:gd name="T42" fmla="*/ 2147483647 w 2320"/>
              <a:gd name="T43" fmla="*/ 2147483647 h 2245"/>
              <a:gd name="T44" fmla="*/ 2147483647 w 2320"/>
              <a:gd name="T45" fmla="*/ 2147483647 h 2245"/>
              <a:gd name="T46" fmla="*/ 2147483647 w 2320"/>
              <a:gd name="T47" fmla="*/ 2147483647 h 2245"/>
              <a:gd name="T48" fmla="*/ 2147483647 w 2320"/>
              <a:gd name="T49" fmla="*/ 2147483647 h 2245"/>
              <a:gd name="T50" fmla="*/ 2147483647 w 2320"/>
              <a:gd name="T51" fmla="*/ 2147483647 h 2245"/>
              <a:gd name="T52" fmla="*/ 2147483647 w 2320"/>
              <a:gd name="T53" fmla="*/ 2147483647 h 2245"/>
              <a:gd name="T54" fmla="*/ 2147483647 w 2320"/>
              <a:gd name="T55" fmla="*/ 2147483647 h 2245"/>
              <a:gd name="T56" fmla="*/ 2147483647 w 2320"/>
              <a:gd name="T57" fmla="*/ 2147483647 h 2245"/>
              <a:gd name="T58" fmla="*/ 2147483647 w 2320"/>
              <a:gd name="T59" fmla="*/ 2147483647 h 2245"/>
              <a:gd name="T60" fmla="*/ 2147483647 w 2320"/>
              <a:gd name="T61" fmla="*/ 2147483647 h 2245"/>
              <a:gd name="T62" fmla="*/ 2147483647 w 2320"/>
              <a:gd name="T63" fmla="*/ 2147483647 h 2245"/>
              <a:gd name="T64" fmla="*/ 2147483647 w 2320"/>
              <a:gd name="T65" fmla="*/ 2147483647 h 2245"/>
              <a:gd name="T66" fmla="*/ 2147483647 w 2320"/>
              <a:gd name="T67" fmla="*/ 2147483647 h 2245"/>
              <a:gd name="T68" fmla="*/ 2147483647 w 2320"/>
              <a:gd name="T69" fmla="*/ 2147483647 h 2245"/>
              <a:gd name="T70" fmla="*/ 2147483647 w 2320"/>
              <a:gd name="T71" fmla="*/ 2147483647 h 2245"/>
              <a:gd name="T72" fmla="*/ 2147483647 w 2320"/>
              <a:gd name="T73" fmla="*/ 2147483647 h 2245"/>
              <a:gd name="T74" fmla="*/ 2147483647 w 2320"/>
              <a:gd name="T75" fmla="*/ 2147483647 h 2245"/>
              <a:gd name="T76" fmla="*/ 2147483647 w 2320"/>
              <a:gd name="T77" fmla="*/ 2147483647 h 2245"/>
              <a:gd name="T78" fmla="*/ 2147483647 w 2320"/>
              <a:gd name="T79" fmla="*/ 2147483647 h 2245"/>
              <a:gd name="T80" fmla="*/ 2147483647 w 2320"/>
              <a:gd name="T81" fmla="*/ 2147483647 h 2245"/>
              <a:gd name="T82" fmla="*/ 2147483647 w 2320"/>
              <a:gd name="T83" fmla="*/ 2147483647 h 2245"/>
              <a:gd name="T84" fmla="*/ 2147483647 w 2320"/>
              <a:gd name="T85" fmla="*/ 2147483647 h 2245"/>
              <a:gd name="T86" fmla="*/ 2147483647 w 2320"/>
              <a:gd name="T87" fmla="*/ 2147483647 h 2245"/>
              <a:gd name="T88" fmla="*/ 2147483647 w 2320"/>
              <a:gd name="T89" fmla="*/ 2147483647 h 2245"/>
              <a:gd name="T90" fmla="*/ 2147483647 w 2320"/>
              <a:gd name="T91" fmla="*/ 2147483647 h 2245"/>
              <a:gd name="T92" fmla="*/ 2147483647 w 2320"/>
              <a:gd name="T93" fmla="*/ 2147483647 h 2245"/>
              <a:gd name="T94" fmla="*/ 2147483647 w 2320"/>
              <a:gd name="T95" fmla="*/ 2147483647 h 2245"/>
              <a:gd name="T96" fmla="*/ 0 w 2320"/>
              <a:gd name="T97" fmla="*/ 2147483647 h 224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20" h="2245">
                <a:moveTo>
                  <a:pt x="0" y="40"/>
                </a:moveTo>
                <a:cubicBezTo>
                  <a:pt x="0" y="56"/>
                  <a:pt x="165" y="212"/>
                  <a:pt x="208" y="256"/>
                </a:cubicBezTo>
                <a:cubicBezTo>
                  <a:pt x="251" y="300"/>
                  <a:pt x="240" y="280"/>
                  <a:pt x="256" y="304"/>
                </a:cubicBezTo>
                <a:cubicBezTo>
                  <a:pt x="272" y="328"/>
                  <a:pt x="288" y="376"/>
                  <a:pt x="304" y="400"/>
                </a:cubicBezTo>
                <a:cubicBezTo>
                  <a:pt x="320" y="424"/>
                  <a:pt x="344" y="416"/>
                  <a:pt x="352" y="448"/>
                </a:cubicBezTo>
                <a:cubicBezTo>
                  <a:pt x="360" y="480"/>
                  <a:pt x="360" y="560"/>
                  <a:pt x="352" y="592"/>
                </a:cubicBezTo>
                <a:cubicBezTo>
                  <a:pt x="344" y="624"/>
                  <a:pt x="312" y="616"/>
                  <a:pt x="304" y="640"/>
                </a:cubicBezTo>
                <a:cubicBezTo>
                  <a:pt x="296" y="664"/>
                  <a:pt x="304" y="704"/>
                  <a:pt x="304" y="736"/>
                </a:cubicBezTo>
                <a:cubicBezTo>
                  <a:pt x="304" y="768"/>
                  <a:pt x="296" y="800"/>
                  <a:pt x="304" y="832"/>
                </a:cubicBezTo>
                <a:cubicBezTo>
                  <a:pt x="312" y="864"/>
                  <a:pt x="336" y="904"/>
                  <a:pt x="352" y="928"/>
                </a:cubicBezTo>
                <a:cubicBezTo>
                  <a:pt x="368" y="952"/>
                  <a:pt x="384" y="944"/>
                  <a:pt x="400" y="976"/>
                </a:cubicBezTo>
                <a:cubicBezTo>
                  <a:pt x="416" y="1008"/>
                  <a:pt x="440" y="1072"/>
                  <a:pt x="448" y="1120"/>
                </a:cubicBezTo>
                <a:cubicBezTo>
                  <a:pt x="456" y="1168"/>
                  <a:pt x="440" y="1232"/>
                  <a:pt x="448" y="1264"/>
                </a:cubicBezTo>
                <a:cubicBezTo>
                  <a:pt x="456" y="1296"/>
                  <a:pt x="472" y="1304"/>
                  <a:pt x="496" y="1312"/>
                </a:cubicBezTo>
                <a:cubicBezTo>
                  <a:pt x="520" y="1320"/>
                  <a:pt x="568" y="1304"/>
                  <a:pt x="592" y="1312"/>
                </a:cubicBezTo>
                <a:cubicBezTo>
                  <a:pt x="616" y="1320"/>
                  <a:pt x="648" y="1344"/>
                  <a:pt x="640" y="1360"/>
                </a:cubicBezTo>
                <a:cubicBezTo>
                  <a:pt x="632" y="1376"/>
                  <a:pt x="552" y="1392"/>
                  <a:pt x="544" y="1408"/>
                </a:cubicBezTo>
                <a:cubicBezTo>
                  <a:pt x="536" y="1424"/>
                  <a:pt x="576" y="1432"/>
                  <a:pt x="592" y="1456"/>
                </a:cubicBezTo>
                <a:cubicBezTo>
                  <a:pt x="608" y="1480"/>
                  <a:pt x="620" y="1530"/>
                  <a:pt x="643" y="1549"/>
                </a:cubicBezTo>
                <a:cubicBezTo>
                  <a:pt x="666" y="1568"/>
                  <a:pt x="699" y="1573"/>
                  <a:pt x="730" y="1573"/>
                </a:cubicBezTo>
                <a:cubicBezTo>
                  <a:pt x="761" y="1573"/>
                  <a:pt x="800" y="1550"/>
                  <a:pt x="832" y="1552"/>
                </a:cubicBezTo>
                <a:cubicBezTo>
                  <a:pt x="864" y="1554"/>
                  <a:pt x="901" y="1577"/>
                  <a:pt x="925" y="1585"/>
                </a:cubicBezTo>
                <a:cubicBezTo>
                  <a:pt x="949" y="1593"/>
                  <a:pt x="960" y="1590"/>
                  <a:pt x="976" y="1600"/>
                </a:cubicBezTo>
                <a:cubicBezTo>
                  <a:pt x="992" y="1610"/>
                  <a:pt x="1032" y="1640"/>
                  <a:pt x="1024" y="1648"/>
                </a:cubicBezTo>
                <a:cubicBezTo>
                  <a:pt x="1016" y="1656"/>
                  <a:pt x="952" y="1656"/>
                  <a:pt x="928" y="1648"/>
                </a:cubicBezTo>
                <a:cubicBezTo>
                  <a:pt x="904" y="1640"/>
                  <a:pt x="912" y="1608"/>
                  <a:pt x="880" y="1600"/>
                </a:cubicBezTo>
                <a:cubicBezTo>
                  <a:pt x="848" y="1592"/>
                  <a:pt x="768" y="1584"/>
                  <a:pt x="736" y="1600"/>
                </a:cubicBezTo>
                <a:cubicBezTo>
                  <a:pt x="704" y="1616"/>
                  <a:pt x="688" y="1664"/>
                  <a:pt x="688" y="1696"/>
                </a:cubicBezTo>
                <a:cubicBezTo>
                  <a:pt x="688" y="1728"/>
                  <a:pt x="728" y="1760"/>
                  <a:pt x="736" y="1792"/>
                </a:cubicBezTo>
                <a:cubicBezTo>
                  <a:pt x="744" y="1824"/>
                  <a:pt x="736" y="1856"/>
                  <a:pt x="736" y="1888"/>
                </a:cubicBezTo>
                <a:cubicBezTo>
                  <a:pt x="736" y="1920"/>
                  <a:pt x="734" y="1955"/>
                  <a:pt x="736" y="1984"/>
                </a:cubicBezTo>
                <a:cubicBezTo>
                  <a:pt x="738" y="2013"/>
                  <a:pt x="733" y="2041"/>
                  <a:pt x="745" y="2062"/>
                </a:cubicBezTo>
                <a:cubicBezTo>
                  <a:pt x="757" y="2083"/>
                  <a:pt x="789" y="2115"/>
                  <a:pt x="811" y="2110"/>
                </a:cubicBezTo>
                <a:cubicBezTo>
                  <a:pt x="833" y="2105"/>
                  <a:pt x="866" y="2029"/>
                  <a:pt x="880" y="2032"/>
                </a:cubicBezTo>
                <a:cubicBezTo>
                  <a:pt x="894" y="2035"/>
                  <a:pt x="887" y="2096"/>
                  <a:pt x="895" y="2128"/>
                </a:cubicBezTo>
                <a:cubicBezTo>
                  <a:pt x="903" y="2160"/>
                  <a:pt x="914" y="2216"/>
                  <a:pt x="928" y="2224"/>
                </a:cubicBezTo>
                <a:cubicBezTo>
                  <a:pt x="942" y="2232"/>
                  <a:pt x="968" y="2200"/>
                  <a:pt x="976" y="2176"/>
                </a:cubicBezTo>
                <a:cubicBezTo>
                  <a:pt x="984" y="2152"/>
                  <a:pt x="968" y="2082"/>
                  <a:pt x="976" y="2080"/>
                </a:cubicBezTo>
                <a:cubicBezTo>
                  <a:pt x="984" y="2078"/>
                  <a:pt x="1011" y="2143"/>
                  <a:pt x="1024" y="2164"/>
                </a:cubicBezTo>
                <a:cubicBezTo>
                  <a:pt x="1037" y="2185"/>
                  <a:pt x="1038" y="2199"/>
                  <a:pt x="1054" y="2209"/>
                </a:cubicBezTo>
                <a:cubicBezTo>
                  <a:pt x="1070" y="2219"/>
                  <a:pt x="1117" y="2245"/>
                  <a:pt x="1120" y="2224"/>
                </a:cubicBezTo>
                <a:cubicBezTo>
                  <a:pt x="1123" y="2203"/>
                  <a:pt x="1090" y="2129"/>
                  <a:pt x="1072" y="2080"/>
                </a:cubicBezTo>
                <a:cubicBezTo>
                  <a:pt x="1054" y="2031"/>
                  <a:pt x="1025" y="1975"/>
                  <a:pt x="1009" y="1927"/>
                </a:cubicBezTo>
                <a:cubicBezTo>
                  <a:pt x="993" y="1879"/>
                  <a:pt x="971" y="1832"/>
                  <a:pt x="976" y="1792"/>
                </a:cubicBezTo>
                <a:cubicBezTo>
                  <a:pt x="981" y="1752"/>
                  <a:pt x="1008" y="1698"/>
                  <a:pt x="1039" y="1684"/>
                </a:cubicBezTo>
                <a:cubicBezTo>
                  <a:pt x="1070" y="1670"/>
                  <a:pt x="1121" y="1682"/>
                  <a:pt x="1159" y="1705"/>
                </a:cubicBezTo>
                <a:cubicBezTo>
                  <a:pt x="1197" y="1728"/>
                  <a:pt x="1239" y="1820"/>
                  <a:pt x="1264" y="1819"/>
                </a:cubicBezTo>
                <a:cubicBezTo>
                  <a:pt x="1289" y="1818"/>
                  <a:pt x="1308" y="1726"/>
                  <a:pt x="1312" y="1696"/>
                </a:cubicBezTo>
                <a:cubicBezTo>
                  <a:pt x="1316" y="1666"/>
                  <a:pt x="1305" y="1648"/>
                  <a:pt x="1288" y="1636"/>
                </a:cubicBezTo>
                <a:cubicBezTo>
                  <a:pt x="1271" y="1624"/>
                  <a:pt x="1237" y="1643"/>
                  <a:pt x="1207" y="1621"/>
                </a:cubicBezTo>
                <a:cubicBezTo>
                  <a:pt x="1177" y="1599"/>
                  <a:pt x="1138" y="1528"/>
                  <a:pt x="1108" y="1501"/>
                </a:cubicBezTo>
                <a:cubicBezTo>
                  <a:pt x="1078" y="1474"/>
                  <a:pt x="1054" y="1471"/>
                  <a:pt x="1024" y="1456"/>
                </a:cubicBezTo>
                <a:cubicBezTo>
                  <a:pt x="994" y="1441"/>
                  <a:pt x="933" y="1416"/>
                  <a:pt x="928" y="1408"/>
                </a:cubicBezTo>
                <a:cubicBezTo>
                  <a:pt x="923" y="1400"/>
                  <a:pt x="975" y="1416"/>
                  <a:pt x="991" y="1408"/>
                </a:cubicBezTo>
                <a:cubicBezTo>
                  <a:pt x="1007" y="1400"/>
                  <a:pt x="1022" y="1379"/>
                  <a:pt x="1024" y="1360"/>
                </a:cubicBezTo>
                <a:cubicBezTo>
                  <a:pt x="1026" y="1341"/>
                  <a:pt x="999" y="1307"/>
                  <a:pt x="1006" y="1294"/>
                </a:cubicBezTo>
                <a:cubicBezTo>
                  <a:pt x="1013" y="1281"/>
                  <a:pt x="1045" y="1278"/>
                  <a:pt x="1066" y="1282"/>
                </a:cubicBezTo>
                <a:cubicBezTo>
                  <a:pt x="1087" y="1286"/>
                  <a:pt x="1150" y="1361"/>
                  <a:pt x="1135" y="1318"/>
                </a:cubicBezTo>
                <a:cubicBezTo>
                  <a:pt x="1120" y="1275"/>
                  <a:pt x="994" y="1089"/>
                  <a:pt x="976" y="1024"/>
                </a:cubicBezTo>
                <a:cubicBezTo>
                  <a:pt x="958" y="959"/>
                  <a:pt x="992" y="920"/>
                  <a:pt x="1024" y="928"/>
                </a:cubicBezTo>
                <a:cubicBezTo>
                  <a:pt x="1056" y="936"/>
                  <a:pt x="1144" y="1064"/>
                  <a:pt x="1168" y="1072"/>
                </a:cubicBezTo>
                <a:cubicBezTo>
                  <a:pt x="1192" y="1080"/>
                  <a:pt x="1166" y="1000"/>
                  <a:pt x="1168" y="976"/>
                </a:cubicBezTo>
                <a:cubicBezTo>
                  <a:pt x="1170" y="952"/>
                  <a:pt x="1172" y="917"/>
                  <a:pt x="1180" y="925"/>
                </a:cubicBezTo>
                <a:cubicBezTo>
                  <a:pt x="1188" y="933"/>
                  <a:pt x="1202" y="1016"/>
                  <a:pt x="1216" y="1024"/>
                </a:cubicBezTo>
                <a:cubicBezTo>
                  <a:pt x="1230" y="1032"/>
                  <a:pt x="1264" y="992"/>
                  <a:pt x="1264" y="976"/>
                </a:cubicBezTo>
                <a:cubicBezTo>
                  <a:pt x="1264" y="960"/>
                  <a:pt x="1216" y="944"/>
                  <a:pt x="1216" y="928"/>
                </a:cubicBezTo>
                <a:cubicBezTo>
                  <a:pt x="1216" y="912"/>
                  <a:pt x="1248" y="872"/>
                  <a:pt x="1264" y="880"/>
                </a:cubicBezTo>
                <a:cubicBezTo>
                  <a:pt x="1280" y="888"/>
                  <a:pt x="1288" y="960"/>
                  <a:pt x="1312" y="976"/>
                </a:cubicBezTo>
                <a:cubicBezTo>
                  <a:pt x="1336" y="992"/>
                  <a:pt x="1408" y="992"/>
                  <a:pt x="1408" y="976"/>
                </a:cubicBezTo>
                <a:cubicBezTo>
                  <a:pt x="1408" y="960"/>
                  <a:pt x="1344" y="904"/>
                  <a:pt x="1312" y="880"/>
                </a:cubicBezTo>
                <a:cubicBezTo>
                  <a:pt x="1280" y="856"/>
                  <a:pt x="1216" y="840"/>
                  <a:pt x="1216" y="832"/>
                </a:cubicBezTo>
                <a:cubicBezTo>
                  <a:pt x="1216" y="824"/>
                  <a:pt x="1280" y="840"/>
                  <a:pt x="1312" y="832"/>
                </a:cubicBezTo>
                <a:cubicBezTo>
                  <a:pt x="1344" y="824"/>
                  <a:pt x="1368" y="800"/>
                  <a:pt x="1408" y="784"/>
                </a:cubicBezTo>
                <a:cubicBezTo>
                  <a:pt x="1448" y="768"/>
                  <a:pt x="1512" y="744"/>
                  <a:pt x="1552" y="736"/>
                </a:cubicBezTo>
                <a:cubicBezTo>
                  <a:pt x="1592" y="728"/>
                  <a:pt x="1624" y="720"/>
                  <a:pt x="1648" y="736"/>
                </a:cubicBezTo>
                <a:cubicBezTo>
                  <a:pt x="1672" y="752"/>
                  <a:pt x="1656" y="816"/>
                  <a:pt x="1696" y="832"/>
                </a:cubicBezTo>
                <a:cubicBezTo>
                  <a:pt x="1736" y="848"/>
                  <a:pt x="1876" y="821"/>
                  <a:pt x="1888" y="832"/>
                </a:cubicBezTo>
                <a:cubicBezTo>
                  <a:pt x="1900" y="843"/>
                  <a:pt x="1793" y="875"/>
                  <a:pt x="1768" y="901"/>
                </a:cubicBezTo>
                <a:cubicBezTo>
                  <a:pt x="1743" y="927"/>
                  <a:pt x="1726" y="987"/>
                  <a:pt x="1738" y="991"/>
                </a:cubicBezTo>
                <a:cubicBezTo>
                  <a:pt x="1750" y="995"/>
                  <a:pt x="1807" y="946"/>
                  <a:pt x="1840" y="928"/>
                </a:cubicBezTo>
                <a:cubicBezTo>
                  <a:pt x="1873" y="910"/>
                  <a:pt x="1904" y="904"/>
                  <a:pt x="1936" y="880"/>
                </a:cubicBezTo>
                <a:cubicBezTo>
                  <a:pt x="1968" y="856"/>
                  <a:pt x="2008" y="816"/>
                  <a:pt x="2032" y="784"/>
                </a:cubicBezTo>
                <a:cubicBezTo>
                  <a:pt x="2056" y="752"/>
                  <a:pt x="2041" y="703"/>
                  <a:pt x="2080" y="688"/>
                </a:cubicBezTo>
                <a:cubicBezTo>
                  <a:pt x="2119" y="673"/>
                  <a:pt x="2229" y="707"/>
                  <a:pt x="2269" y="691"/>
                </a:cubicBezTo>
                <a:cubicBezTo>
                  <a:pt x="2309" y="675"/>
                  <a:pt x="2320" y="616"/>
                  <a:pt x="2320" y="592"/>
                </a:cubicBezTo>
                <a:cubicBezTo>
                  <a:pt x="2320" y="568"/>
                  <a:pt x="2304" y="568"/>
                  <a:pt x="2272" y="544"/>
                </a:cubicBezTo>
                <a:cubicBezTo>
                  <a:pt x="2240" y="520"/>
                  <a:pt x="2160" y="480"/>
                  <a:pt x="2128" y="448"/>
                </a:cubicBezTo>
                <a:cubicBezTo>
                  <a:pt x="2096" y="416"/>
                  <a:pt x="2104" y="384"/>
                  <a:pt x="2080" y="352"/>
                </a:cubicBezTo>
                <a:cubicBezTo>
                  <a:pt x="2056" y="320"/>
                  <a:pt x="1987" y="309"/>
                  <a:pt x="1984" y="256"/>
                </a:cubicBezTo>
                <a:cubicBezTo>
                  <a:pt x="1981" y="203"/>
                  <a:pt x="2064" y="64"/>
                  <a:pt x="2064" y="32"/>
                </a:cubicBezTo>
                <a:cubicBezTo>
                  <a:pt x="2064" y="0"/>
                  <a:pt x="2063" y="64"/>
                  <a:pt x="1984" y="64"/>
                </a:cubicBezTo>
                <a:cubicBezTo>
                  <a:pt x="1905" y="64"/>
                  <a:pt x="1720" y="40"/>
                  <a:pt x="1592" y="32"/>
                </a:cubicBezTo>
                <a:cubicBezTo>
                  <a:pt x="1464" y="24"/>
                  <a:pt x="1317" y="20"/>
                  <a:pt x="1216" y="16"/>
                </a:cubicBezTo>
                <a:cubicBezTo>
                  <a:pt x="1115" y="12"/>
                  <a:pt x="1055" y="5"/>
                  <a:pt x="984" y="8"/>
                </a:cubicBezTo>
                <a:cubicBezTo>
                  <a:pt x="913" y="11"/>
                  <a:pt x="897" y="28"/>
                  <a:pt x="792" y="32"/>
                </a:cubicBezTo>
                <a:cubicBezTo>
                  <a:pt x="687" y="36"/>
                  <a:pt x="447" y="36"/>
                  <a:pt x="352" y="32"/>
                </a:cubicBezTo>
                <a:cubicBezTo>
                  <a:pt x="257" y="28"/>
                  <a:pt x="283" y="7"/>
                  <a:pt x="224" y="8"/>
                </a:cubicBezTo>
                <a:cubicBezTo>
                  <a:pt x="165" y="9"/>
                  <a:pt x="47" y="33"/>
                  <a:pt x="0" y="40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>
            <a:off x="5848352" y="-69922"/>
            <a:ext cx="6532111" cy="5514009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2147483647 h 10000"/>
              <a:gd name="T58" fmla="*/ 2147483647 w 10000"/>
              <a:gd name="T59" fmla="*/ 2147483647 h 10000"/>
              <a:gd name="T60" fmla="*/ 2147483647 w 10000"/>
              <a:gd name="T61" fmla="*/ 2147483647 h 10000"/>
              <a:gd name="T62" fmla="*/ 2147483647 w 10000"/>
              <a:gd name="T63" fmla="*/ 2147483647 h 10000"/>
              <a:gd name="T64" fmla="*/ 2147483647 w 10000"/>
              <a:gd name="T65" fmla="*/ 2147483647 h 10000"/>
              <a:gd name="T66" fmla="*/ 2147483647 w 10000"/>
              <a:gd name="T67" fmla="*/ 2147483647 h 10000"/>
              <a:gd name="T68" fmla="*/ 2147483647 w 10000"/>
              <a:gd name="T69" fmla="*/ 2147483647 h 10000"/>
              <a:gd name="T70" fmla="*/ 2147483647 w 10000"/>
              <a:gd name="T71" fmla="*/ 2147483647 h 10000"/>
              <a:gd name="T72" fmla="*/ 2147483647 w 10000"/>
              <a:gd name="T73" fmla="*/ 2147483647 h 10000"/>
              <a:gd name="T74" fmla="*/ 2147483647 w 10000"/>
              <a:gd name="T75" fmla="*/ 2147483647 h 10000"/>
              <a:gd name="T76" fmla="*/ 2147483647 w 10000"/>
              <a:gd name="T77" fmla="*/ 2147483647 h 10000"/>
              <a:gd name="T78" fmla="*/ 2147483647 w 10000"/>
              <a:gd name="T79" fmla="*/ 2147483647 h 10000"/>
              <a:gd name="T80" fmla="*/ 2147483647 w 10000"/>
              <a:gd name="T81" fmla="*/ 2147483647 h 10000"/>
              <a:gd name="T82" fmla="*/ 2147483647 w 10000"/>
              <a:gd name="T83" fmla="*/ 2147483647 h 10000"/>
              <a:gd name="T84" fmla="*/ 2147483647 w 10000"/>
              <a:gd name="T85" fmla="*/ 2147483647 h 10000"/>
              <a:gd name="T86" fmla="*/ 2147483647 w 10000"/>
              <a:gd name="T87" fmla="*/ 2147483647 h 10000"/>
              <a:gd name="T88" fmla="*/ 2147483647 w 10000"/>
              <a:gd name="T89" fmla="*/ 2147483647 h 10000"/>
              <a:gd name="T90" fmla="*/ 2147483647 w 10000"/>
              <a:gd name="T91" fmla="*/ 2147483647 h 10000"/>
              <a:gd name="T92" fmla="*/ 2147483647 w 10000"/>
              <a:gd name="T93" fmla="*/ 2147483647 h 10000"/>
              <a:gd name="T94" fmla="*/ 2147483647 w 10000"/>
              <a:gd name="T95" fmla="*/ 2147483647 h 10000"/>
              <a:gd name="T96" fmla="*/ 2147483647 w 10000"/>
              <a:gd name="T97" fmla="*/ 2147483647 h 10000"/>
              <a:gd name="T98" fmla="*/ 2147483647 w 10000"/>
              <a:gd name="T99" fmla="*/ 2147483647 h 10000"/>
              <a:gd name="T100" fmla="*/ 2147483647 w 10000"/>
              <a:gd name="T101" fmla="*/ 2147483647 h 10000"/>
              <a:gd name="T102" fmla="*/ 2147483647 w 10000"/>
              <a:gd name="T103" fmla="*/ 2147483647 h 10000"/>
              <a:gd name="T104" fmla="*/ 2147483647 w 10000"/>
              <a:gd name="T105" fmla="*/ 2147483647 h 10000"/>
              <a:gd name="T106" fmla="*/ 2147483647 w 10000"/>
              <a:gd name="T107" fmla="*/ 2147483647 h 10000"/>
              <a:gd name="T108" fmla="*/ 2147483647 w 10000"/>
              <a:gd name="T109" fmla="*/ 2147483647 h 10000"/>
              <a:gd name="T110" fmla="*/ 2147483647 w 10000"/>
              <a:gd name="T111" fmla="*/ 2147483647 h 10000"/>
              <a:gd name="T112" fmla="*/ 2147483647 w 10000"/>
              <a:gd name="T113" fmla="*/ 2147483647 h 10000"/>
              <a:gd name="T114" fmla="*/ 2147483647 w 10000"/>
              <a:gd name="T115" fmla="*/ 2147483647 h 10000"/>
              <a:gd name="T116" fmla="*/ 2147483647 w 10000"/>
              <a:gd name="T117" fmla="*/ 2147483647 h 10000"/>
              <a:gd name="T118" fmla="*/ 2147483647 w 10000"/>
              <a:gd name="T119" fmla="*/ 2147483647 h 10000"/>
              <a:gd name="T120" fmla="*/ 2147483647 w 10000"/>
              <a:gd name="T121" fmla="*/ 2147483647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connsiteX0" fmla="*/ 7843 w 13049"/>
              <a:gd name="connsiteY0" fmla="*/ 1108 h 10008"/>
              <a:gd name="connsiteX1" fmla="*/ 7512 w 13049"/>
              <a:gd name="connsiteY1" fmla="*/ 1108 h 10008"/>
              <a:gd name="connsiteX2" fmla="*/ 7346 w 13049"/>
              <a:gd name="connsiteY2" fmla="*/ 1108 h 10008"/>
              <a:gd name="connsiteX3" fmla="*/ 7180 w 13049"/>
              <a:gd name="connsiteY3" fmla="*/ 977 h 10008"/>
              <a:gd name="connsiteX4" fmla="*/ 7015 w 13049"/>
              <a:gd name="connsiteY4" fmla="*/ 847 h 10008"/>
              <a:gd name="connsiteX5" fmla="*/ 6849 w 13049"/>
              <a:gd name="connsiteY5" fmla="*/ 717 h 10008"/>
              <a:gd name="connsiteX6" fmla="*/ 6517 w 13049"/>
              <a:gd name="connsiteY6" fmla="*/ 717 h 10008"/>
              <a:gd name="connsiteX7" fmla="*/ 6186 w 13049"/>
              <a:gd name="connsiteY7" fmla="*/ 586 h 10008"/>
              <a:gd name="connsiteX8" fmla="*/ 5854 w 13049"/>
              <a:gd name="connsiteY8" fmla="*/ 717 h 10008"/>
              <a:gd name="connsiteX9" fmla="*/ 5688 w 13049"/>
              <a:gd name="connsiteY9" fmla="*/ 717 h 10008"/>
              <a:gd name="connsiteX10" fmla="*/ 5191 w 13049"/>
              <a:gd name="connsiteY10" fmla="*/ 847 h 10008"/>
              <a:gd name="connsiteX11" fmla="*/ 4860 w 13049"/>
              <a:gd name="connsiteY11" fmla="*/ 1108 h 10008"/>
              <a:gd name="connsiteX12" fmla="*/ 4529 w 13049"/>
              <a:gd name="connsiteY12" fmla="*/ 1108 h 10008"/>
              <a:gd name="connsiteX13" fmla="*/ 4198 w 13049"/>
              <a:gd name="connsiteY13" fmla="*/ 1239 h 10008"/>
              <a:gd name="connsiteX14" fmla="*/ 3700 w 13049"/>
              <a:gd name="connsiteY14" fmla="*/ 1760 h 10008"/>
              <a:gd name="connsiteX15" fmla="*/ 3369 w 13049"/>
              <a:gd name="connsiteY15" fmla="*/ 1760 h 10008"/>
              <a:gd name="connsiteX16" fmla="*/ 3203 w 13049"/>
              <a:gd name="connsiteY16" fmla="*/ 1630 h 10008"/>
              <a:gd name="connsiteX17" fmla="*/ 2871 w 13049"/>
              <a:gd name="connsiteY17" fmla="*/ 1760 h 10008"/>
              <a:gd name="connsiteX18" fmla="*/ 2374 w 13049"/>
              <a:gd name="connsiteY18" fmla="*/ 1687 h 10008"/>
              <a:gd name="connsiteX19" fmla="*/ 2260 w 13049"/>
              <a:gd name="connsiteY19" fmla="*/ 1931 h 10008"/>
              <a:gd name="connsiteX20" fmla="*/ 2540 w 13049"/>
              <a:gd name="connsiteY20" fmla="*/ 2021 h 10008"/>
              <a:gd name="connsiteX21" fmla="*/ 2706 w 13049"/>
              <a:gd name="connsiteY21" fmla="*/ 2021 h 10008"/>
              <a:gd name="connsiteX22" fmla="*/ 2706 w 13049"/>
              <a:gd name="connsiteY22" fmla="*/ 2151 h 10008"/>
              <a:gd name="connsiteX23" fmla="*/ 2374 w 13049"/>
              <a:gd name="connsiteY23" fmla="*/ 2151 h 10008"/>
              <a:gd name="connsiteX24" fmla="*/ 2043 w 13049"/>
              <a:gd name="connsiteY24" fmla="*/ 2282 h 10008"/>
              <a:gd name="connsiteX25" fmla="*/ 2208 w 13049"/>
              <a:gd name="connsiteY25" fmla="*/ 2412 h 10008"/>
              <a:gd name="connsiteX26" fmla="*/ 1897 w 13049"/>
              <a:gd name="connsiteY26" fmla="*/ 2486 h 10008"/>
              <a:gd name="connsiteX27" fmla="*/ 1711 w 13049"/>
              <a:gd name="connsiteY27" fmla="*/ 2542 h 10008"/>
              <a:gd name="connsiteX28" fmla="*/ 1380 w 13049"/>
              <a:gd name="connsiteY28" fmla="*/ 2412 h 10008"/>
              <a:gd name="connsiteX29" fmla="*/ 1380 w 13049"/>
              <a:gd name="connsiteY29" fmla="*/ 2282 h 10008"/>
              <a:gd name="connsiteX30" fmla="*/ 1214 w 13049"/>
              <a:gd name="connsiteY30" fmla="*/ 2412 h 10008"/>
              <a:gd name="connsiteX31" fmla="*/ 1214 w 13049"/>
              <a:gd name="connsiteY31" fmla="*/ 2542 h 10008"/>
              <a:gd name="connsiteX32" fmla="*/ 1048 w 13049"/>
              <a:gd name="connsiteY32" fmla="*/ 2412 h 10008"/>
              <a:gd name="connsiteX33" fmla="*/ 716 w 13049"/>
              <a:gd name="connsiteY33" fmla="*/ 2542 h 10008"/>
              <a:gd name="connsiteX34" fmla="*/ 385 w 13049"/>
              <a:gd name="connsiteY34" fmla="*/ 2804 h 10008"/>
              <a:gd name="connsiteX35" fmla="*/ 53 w 13049"/>
              <a:gd name="connsiteY35" fmla="*/ 3064 h 10008"/>
              <a:gd name="connsiteX36" fmla="*/ 53 w 13049"/>
              <a:gd name="connsiteY36" fmla="*/ 3455 h 10008"/>
              <a:gd name="connsiteX37" fmla="*/ 551 w 13049"/>
              <a:gd name="connsiteY37" fmla="*/ 3325 h 10008"/>
              <a:gd name="connsiteX38" fmla="*/ 716 w 13049"/>
              <a:gd name="connsiteY38" fmla="*/ 3325 h 10008"/>
              <a:gd name="connsiteX39" fmla="*/ 551 w 13049"/>
              <a:gd name="connsiteY39" fmla="*/ 3455 h 10008"/>
              <a:gd name="connsiteX40" fmla="*/ 551 w 13049"/>
              <a:gd name="connsiteY40" fmla="*/ 3716 h 10008"/>
              <a:gd name="connsiteX41" fmla="*/ 551 w 13049"/>
              <a:gd name="connsiteY41" fmla="*/ 3847 h 10008"/>
              <a:gd name="connsiteX42" fmla="*/ 716 w 13049"/>
              <a:gd name="connsiteY42" fmla="*/ 3847 h 10008"/>
              <a:gd name="connsiteX43" fmla="*/ 882 w 13049"/>
              <a:gd name="connsiteY43" fmla="*/ 3977 h 10008"/>
              <a:gd name="connsiteX44" fmla="*/ 551 w 13049"/>
              <a:gd name="connsiteY44" fmla="*/ 3977 h 10008"/>
              <a:gd name="connsiteX45" fmla="*/ 551 w 13049"/>
              <a:gd name="connsiteY45" fmla="*/ 4238 h 10008"/>
              <a:gd name="connsiteX46" fmla="*/ 882 w 13049"/>
              <a:gd name="connsiteY46" fmla="*/ 4238 h 10008"/>
              <a:gd name="connsiteX47" fmla="*/ 716 w 13049"/>
              <a:gd name="connsiteY47" fmla="*/ 4369 h 10008"/>
              <a:gd name="connsiteX48" fmla="*/ 385 w 13049"/>
              <a:gd name="connsiteY48" fmla="*/ 4238 h 10008"/>
              <a:gd name="connsiteX49" fmla="*/ 219 w 13049"/>
              <a:gd name="connsiteY49" fmla="*/ 4499 h 10008"/>
              <a:gd name="connsiteX50" fmla="*/ 385 w 13049"/>
              <a:gd name="connsiteY50" fmla="*/ 4629 h 10008"/>
              <a:gd name="connsiteX51" fmla="*/ 716 w 13049"/>
              <a:gd name="connsiteY51" fmla="*/ 4629 h 10008"/>
              <a:gd name="connsiteX52" fmla="*/ 716 w 13049"/>
              <a:gd name="connsiteY52" fmla="*/ 4760 h 10008"/>
              <a:gd name="connsiteX53" fmla="*/ 716 w 13049"/>
              <a:gd name="connsiteY53" fmla="*/ 5021 h 10008"/>
              <a:gd name="connsiteX54" fmla="*/ 385 w 13049"/>
              <a:gd name="connsiteY54" fmla="*/ 5021 h 10008"/>
              <a:gd name="connsiteX55" fmla="*/ 551 w 13049"/>
              <a:gd name="connsiteY55" fmla="*/ 5151 h 10008"/>
              <a:gd name="connsiteX56" fmla="*/ 882 w 13049"/>
              <a:gd name="connsiteY56" fmla="*/ 5151 h 10008"/>
              <a:gd name="connsiteX57" fmla="*/ 1048 w 13049"/>
              <a:gd name="connsiteY57" fmla="*/ 5281 h 10008"/>
              <a:gd name="connsiteX58" fmla="*/ 1214 w 13049"/>
              <a:gd name="connsiteY58" fmla="*/ 5281 h 10008"/>
              <a:gd name="connsiteX59" fmla="*/ 1048 w 13049"/>
              <a:gd name="connsiteY59" fmla="*/ 5412 h 10008"/>
              <a:gd name="connsiteX60" fmla="*/ 1380 w 13049"/>
              <a:gd name="connsiteY60" fmla="*/ 5543 h 10008"/>
              <a:gd name="connsiteX61" fmla="*/ 1711 w 13049"/>
              <a:gd name="connsiteY61" fmla="*/ 5543 h 10008"/>
              <a:gd name="connsiteX62" fmla="*/ 1711 w 13049"/>
              <a:gd name="connsiteY62" fmla="*/ 5672 h 10008"/>
              <a:gd name="connsiteX63" fmla="*/ 1307 w 13049"/>
              <a:gd name="connsiteY63" fmla="*/ 5746 h 10008"/>
              <a:gd name="connsiteX64" fmla="*/ 1493 w 13049"/>
              <a:gd name="connsiteY64" fmla="*/ 5844 h 10008"/>
              <a:gd name="connsiteX65" fmla="*/ 1669 w 13049"/>
              <a:gd name="connsiteY65" fmla="*/ 5795 h 10008"/>
              <a:gd name="connsiteX66" fmla="*/ 1742 w 13049"/>
              <a:gd name="connsiteY66" fmla="*/ 5942 h 10008"/>
              <a:gd name="connsiteX67" fmla="*/ 2043 w 13049"/>
              <a:gd name="connsiteY67" fmla="*/ 5803 h 10008"/>
              <a:gd name="connsiteX68" fmla="*/ 2364 w 13049"/>
              <a:gd name="connsiteY68" fmla="*/ 5852 h 10008"/>
              <a:gd name="connsiteX69" fmla="*/ 2540 w 13049"/>
              <a:gd name="connsiteY69" fmla="*/ 5934 h 10008"/>
              <a:gd name="connsiteX70" fmla="*/ 2540 w 13049"/>
              <a:gd name="connsiteY70" fmla="*/ 6194 h 10008"/>
              <a:gd name="connsiteX71" fmla="*/ 2892 w 13049"/>
              <a:gd name="connsiteY71" fmla="*/ 6333 h 10008"/>
              <a:gd name="connsiteX72" fmla="*/ 3534 w 13049"/>
              <a:gd name="connsiteY72" fmla="*/ 6194 h 10008"/>
              <a:gd name="connsiteX73" fmla="*/ 3700 w 13049"/>
              <a:gd name="connsiteY73" fmla="*/ 6064 h 10008"/>
              <a:gd name="connsiteX74" fmla="*/ 3866 w 13049"/>
              <a:gd name="connsiteY74" fmla="*/ 5803 h 10008"/>
              <a:gd name="connsiteX75" fmla="*/ 3866 w 13049"/>
              <a:gd name="connsiteY75" fmla="*/ 5672 h 10008"/>
              <a:gd name="connsiteX76" fmla="*/ 4198 w 13049"/>
              <a:gd name="connsiteY76" fmla="*/ 5672 h 10008"/>
              <a:gd name="connsiteX77" fmla="*/ 4363 w 13049"/>
              <a:gd name="connsiteY77" fmla="*/ 5672 h 10008"/>
              <a:gd name="connsiteX78" fmla="*/ 4695 w 13049"/>
              <a:gd name="connsiteY78" fmla="*/ 5803 h 10008"/>
              <a:gd name="connsiteX79" fmla="*/ 4777 w 13049"/>
              <a:gd name="connsiteY79" fmla="*/ 5982 h 10008"/>
              <a:gd name="connsiteX80" fmla="*/ 5077 w 13049"/>
              <a:gd name="connsiteY80" fmla="*/ 6145 h 10008"/>
              <a:gd name="connsiteX81" fmla="*/ 5523 w 13049"/>
              <a:gd name="connsiteY81" fmla="*/ 6064 h 10008"/>
              <a:gd name="connsiteX82" fmla="*/ 5854 w 13049"/>
              <a:gd name="connsiteY82" fmla="*/ 5934 h 10008"/>
              <a:gd name="connsiteX83" fmla="*/ 6517 w 13049"/>
              <a:gd name="connsiteY83" fmla="*/ 5672 h 10008"/>
              <a:gd name="connsiteX84" fmla="*/ 6517 w 13049"/>
              <a:gd name="connsiteY84" fmla="*/ 5543 h 10008"/>
              <a:gd name="connsiteX85" fmla="*/ 6849 w 13049"/>
              <a:gd name="connsiteY85" fmla="*/ 5412 h 10008"/>
              <a:gd name="connsiteX86" fmla="*/ 7046 w 13049"/>
              <a:gd name="connsiteY86" fmla="*/ 5485 h 10008"/>
              <a:gd name="connsiteX87" fmla="*/ 7170 w 13049"/>
              <a:gd name="connsiteY87" fmla="*/ 5526 h 10008"/>
              <a:gd name="connsiteX88" fmla="*/ 7346 w 13049"/>
              <a:gd name="connsiteY88" fmla="*/ 5412 h 10008"/>
              <a:gd name="connsiteX89" fmla="*/ 7522 w 13049"/>
              <a:gd name="connsiteY89" fmla="*/ 5338 h 10008"/>
              <a:gd name="connsiteX90" fmla="*/ 7699 w 13049"/>
              <a:gd name="connsiteY90" fmla="*/ 5363 h 10008"/>
              <a:gd name="connsiteX91" fmla="*/ 7761 w 13049"/>
              <a:gd name="connsiteY91" fmla="*/ 5444 h 10008"/>
              <a:gd name="connsiteX92" fmla="*/ 7761 w 13049"/>
              <a:gd name="connsiteY92" fmla="*/ 5518 h 10008"/>
              <a:gd name="connsiteX93" fmla="*/ 7460 w 13049"/>
              <a:gd name="connsiteY93" fmla="*/ 5664 h 10008"/>
              <a:gd name="connsiteX94" fmla="*/ 7512 w 13049"/>
              <a:gd name="connsiteY94" fmla="*/ 5934 h 10008"/>
              <a:gd name="connsiteX95" fmla="*/ 7512 w 13049"/>
              <a:gd name="connsiteY95" fmla="*/ 6194 h 10008"/>
              <a:gd name="connsiteX96" fmla="*/ 7678 w 13049"/>
              <a:gd name="connsiteY96" fmla="*/ 6455 h 10008"/>
              <a:gd name="connsiteX97" fmla="*/ 7678 w 13049"/>
              <a:gd name="connsiteY97" fmla="*/ 6716 h 10008"/>
              <a:gd name="connsiteX98" fmla="*/ 7678 w 13049"/>
              <a:gd name="connsiteY98" fmla="*/ 6977 h 10008"/>
              <a:gd name="connsiteX99" fmla="*/ 7657 w 13049"/>
              <a:gd name="connsiteY99" fmla="*/ 7172 h 10008"/>
              <a:gd name="connsiteX100" fmla="*/ 7636 w 13049"/>
              <a:gd name="connsiteY100" fmla="*/ 7327 h 10008"/>
              <a:gd name="connsiteX101" fmla="*/ 7512 w 13049"/>
              <a:gd name="connsiteY101" fmla="*/ 7629 h 10008"/>
              <a:gd name="connsiteX102" fmla="*/ 7492 w 13049"/>
              <a:gd name="connsiteY102" fmla="*/ 8280 h 10008"/>
              <a:gd name="connsiteX103" fmla="*/ 7419 w 13049"/>
              <a:gd name="connsiteY103" fmla="*/ 8509 h 10008"/>
              <a:gd name="connsiteX104" fmla="*/ 7346 w 13049"/>
              <a:gd name="connsiteY104" fmla="*/ 8802 h 10008"/>
              <a:gd name="connsiteX105" fmla="*/ 7316 w 13049"/>
              <a:gd name="connsiteY105" fmla="*/ 8974 h 10008"/>
              <a:gd name="connsiteX106" fmla="*/ 7264 w 13049"/>
              <a:gd name="connsiteY106" fmla="*/ 9136 h 10008"/>
              <a:gd name="connsiteX107" fmla="*/ 7222 w 13049"/>
              <a:gd name="connsiteY107" fmla="*/ 9373 h 10008"/>
              <a:gd name="connsiteX108" fmla="*/ 7108 w 13049"/>
              <a:gd name="connsiteY108" fmla="*/ 9658 h 10008"/>
              <a:gd name="connsiteX109" fmla="*/ 7088 w 13049"/>
              <a:gd name="connsiteY109" fmla="*/ 9748 h 10008"/>
              <a:gd name="connsiteX110" fmla="*/ 7088 w 13049"/>
              <a:gd name="connsiteY110" fmla="*/ 9806 h 10008"/>
              <a:gd name="connsiteX111" fmla="*/ 7104 w 13049"/>
              <a:gd name="connsiteY111" fmla="*/ 10000 h 10008"/>
              <a:gd name="connsiteX112" fmla="*/ 7843 w 13049"/>
              <a:gd name="connsiteY112" fmla="*/ 9845 h 10008"/>
              <a:gd name="connsiteX113" fmla="*/ 13021 w 13049"/>
              <a:gd name="connsiteY113" fmla="*/ 8762 h 10008"/>
              <a:gd name="connsiteX114" fmla="*/ 9943 w 13049"/>
              <a:gd name="connsiteY114" fmla="*/ 8042 h 10008"/>
              <a:gd name="connsiteX115" fmla="*/ 9915 w 13049"/>
              <a:gd name="connsiteY115" fmla="*/ 6781 h 10008"/>
              <a:gd name="connsiteX116" fmla="*/ 9805 w 13049"/>
              <a:gd name="connsiteY116" fmla="*/ 5607 h 10008"/>
              <a:gd name="connsiteX117" fmla="*/ 9943 w 13049"/>
              <a:gd name="connsiteY117" fmla="*/ 3499 h 10008"/>
              <a:gd name="connsiteX118" fmla="*/ 9888 w 13049"/>
              <a:gd name="connsiteY118" fmla="*/ 1217 h 10008"/>
              <a:gd name="connsiteX119" fmla="*/ 9860 w 13049"/>
              <a:gd name="connsiteY119" fmla="*/ 130 h 10008"/>
              <a:gd name="connsiteX120" fmla="*/ 8949 w 13049"/>
              <a:gd name="connsiteY120" fmla="*/ 108 h 10008"/>
              <a:gd name="connsiteX121" fmla="*/ 8341 w 13049"/>
              <a:gd name="connsiteY121" fmla="*/ 913 h 10008"/>
              <a:gd name="connsiteX122" fmla="*/ 7843 w 13049"/>
              <a:gd name="connsiteY122" fmla="*/ 1108 h 10008"/>
              <a:gd name="connsiteX0" fmla="*/ 7843 w 13601"/>
              <a:gd name="connsiteY0" fmla="*/ 1108 h 10008"/>
              <a:gd name="connsiteX1" fmla="*/ 7512 w 13601"/>
              <a:gd name="connsiteY1" fmla="*/ 1108 h 10008"/>
              <a:gd name="connsiteX2" fmla="*/ 7346 w 13601"/>
              <a:gd name="connsiteY2" fmla="*/ 1108 h 10008"/>
              <a:gd name="connsiteX3" fmla="*/ 7180 w 13601"/>
              <a:gd name="connsiteY3" fmla="*/ 977 h 10008"/>
              <a:gd name="connsiteX4" fmla="*/ 7015 w 13601"/>
              <a:gd name="connsiteY4" fmla="*/ 847 h 10008"/>
              <a:gd name="connsiteX5" fmla="*/ 6849 w 13601"/>
              <a:gd name="connsiteY5" fmla="*/ 717 h 10008"/>
              <a:gd name="connsiteX6" fmla="*/ 6517 w 13601"/>
              <a:gd name="connsiteY6" fmla="*/ 717 h 10008"/>
              <a:gd name="connsiteX7" fmla="*/ 6186 w 13601"/>
              <a:gd name="connsiteY7" fmla="*/ 586 h 10008"/>
              <a:gd name="connsiteX8" fmla="*/ 5854 w 13601"/>
              <a:gd name="connsiteY8" fmla="*/ 717 h 10008"/>
              <a:gd name="connsiteX9" fmla="*/ 5688 w 13601"/>
              <a:gd name="connsiteY9" fmla="*/ 717 h 10008"/>
              <a:gd name="connsiteX10" fmla="*/ 5191 w 13601"/>
              <a:gd name="connsiteY10" fmla="*/ 847 h 10008"/>
              <a:gd name="connsiteX11" fmla="*/ 4860 w 13601"/>
              <a:gd name="connsiteY11" fmla="*/ 1108 h 10008"/>
              <a:gd name="connsiteX12" fmla="*/ 4529 w 13601"/>
              <a:gd name="connsiteY12" fmla="*/ 1108 h 10008"/>
              <a:gd name="connsiteX13" fmla="*/ 4198 w 13601"/>
              <a:gd name="connsiteY13" fmla="*/ 1239 h 10008"/>
              <a:gd name="connsiteX14" fmla="*/ 3700 w 13601"/>
              <a:gd name="connsiteY14" fmla="*/ 1760 h 10008"/>
              <a:gd name="connsiteX15" fmla="*/ 3369 w 13601"/>
              <a:gd name="connsiteY15" fmla="*/ 1760 h 10008"/>
              <a:gd name="connsiteX16" fmla="*/ 3203 w 13601"/>
              <a:gd name="connsiteY16" fmla="*/ 1630 h 10008"/>
              <a:gd name="connsiteX17" fmla="*/ 2871 w 13601"/>
              <a:gd name="connsiteY17" fmla="*/ 1760 h 10008"/>
              <a:gd name="connsiteX18" fmla="*/ 2374 w 13601"/>
              <a:gd name="connsiteY18" fmla="*/ 1687 h 10008"/>
              <a:gd name="connsiteX19" fmla="*/ 2260 w 13601"/>
              <a:gd name="connsiteY19" fmla="*/ 1931 h 10008"/>
              <a:gd name="connsiteX20" fmla="*/ 2540 w 13601"/>
              <a:gd name="connsiteY20" fmla="*/ 2021 h 10008"/>
              <a:gd name="connsiteX21" fmla="*/ 2706 w 13601"/>
              <a:gd name="connsiteY21" fmla="*/ 2021 h 10008"/>
              <a:gd name="connsiteX22" fmla="*/ 2706 w 13601"/>
              <a:gd name="connsiteY22" fmla="*/ 2151 h 10008"/>
              <a:gd name="connsiteX23" fmla="*/ 2374 w 13601"/>
              <a:gd name="connsiteY23" fmla="*/ 2151 h 10008"/>
              <a:gd name="connsiteX24" fmla="*/ 2043 w 13601"/>
              <a:gd name="connsiteY24" fmla="*/ 2282 h 10008"/>
              <a:gd name="connsiteX25" fmla="*/ 2208 w 13601"/>
              <a:gd name="connsiteY25" fmla="*/ 2412 h 10008"/>
              <a:gd name="connsiteX26" fmla="*/ 1897 w 13601"/>
              <a:gd name="connsiteY26" fmla="*/ 2486 h 10008"/>
              <a:gd name="connsiteX27" fmla="*/ 1711 w 13601"/>
              <a:gd name="connsiteY27" fmla="*/ 2542 h 10008"/>
              <a:gd name="connsiteX28" fmla="*/ 1380 w 13601"/>
              <a:gd name="connsiteY28" fmla="*/ 2412 h 10008"/>
              <a:gd name="connsiteX29" fmla="*/ 1380 w 13601"/>
              <a:gd name="connsiteY29" fmla="*/ 2282 h 10008"/>
              <a:gd name="connsiteX30" fmla="*/ 1214 w 13601"/>
              <a:gd name="connsiteY30" fmla="*/ 2412 h 10008"/>
              <a:gd name="connsiteX31" fmla="*/ 1214 w 13601"/>
              <a:gd name="connsiteY31" fmla="*/ 2542 h 10008"/>
              <a:gd name="connsiteX32" fmla="*/ 1048 w 13601"/>
              <a:gd name="connsiteY32" fmla="*/ 2412 h 10008"/>
              <a:gd name="connsiteX33" fmla="*/ 716 w 13601"/>
              <a:gd name="connsiteY33" fmla="*/ 2542 h 10008"/>
              <a:gd name="connsiteX34" fmla="*/ 385 w 13601"/>
              <a:gd name="connsiteY34" fmla="*/ 2804 h 10008"/>
              <a:gd name="connsiteX35" fmla="*/ 53 w 13601"/>
              <a:gd name="connsiteY35" fmla="*/ 3064 h 10008"/>
              <a:gd name="connsiteX36" fmla="*/ 53 w 13601"/>
              <a:gd name="connsiteY36" fmla="*/ 3455 h 10008"/>
              <a:gd name="connsiteX37" fmla="*/ 551 w 13601"/>
              <a:gd name="connsiteY37" fmla="*/ 3325 h 10008"/>
              <a:gd name="connsiteX38" fmla="*/ 716 w 13601"/>
              <a:gd name="connsiteY38" fmla="*/ 3325 h 10008"/>
              <a:gd name="connsiteX39" fmla="*/ 551 w 13601"/>
              <a:gd name="connsiteY39" fmla="*/ 3455 h 10008"/>
              <a:gd name="connsiteX40" fmla="*/ 551 w 13601"/>
              <a:gd name="connsiteY40" fmla="*/ 3716 h 10008"/>
              <a:gd name="connsiteX41" fmla="*/ 551 w 13601"/>
              <a:gd name="connsiteY41" fmla="*/ 3847 h 10008"/>
              <a:gd name="connsiteX42" fmla="*/ 716 w 13601"/>
              <a:gd name="connsiteY42" fmla="*/ 3847 h 10008"/>
              <a:gd name="connsiteX43" fmla="*/ 882 w 13601"/>
              <a:gd name="connsiteY43" fmla="*/ 3977 h 10008"/>
              <a:gd name="connsiteX44" fmla="*/ 551 w 13601"/>
              <a:gd name="connsiteY44" fmla="*/ 3977 h 10008"/>
              <a:gd name="connsiteX45" fmla="*/ 551 w 13601"/>
              <a:gd name="connsiteY45" fmla="*/ 4238 h 10008"/>
              <a:gd name="connsiteX46" fmla="*/ 882 w 13601"/>
              <a:gd name="connsiteY46" fmla="*/ 4238 h 10008"/>
              <a:gd name="connsiteX47" fmla="*/ 716 w 13601"/>
              <a:gd name="connsiteY47" fmla="*/ 4369 h 10008"/>
              <a:gd name="connsiteX48" fmla="*/ 385 w 13601"/>
              <a:gd name="connsiteY48" fmla="*/ 4238 h 10008"/>
              <a:gd name="connsiteX49" fmla="*/ 219 w 13601"/>
              <a:gd name="connsiteY49" fmla="*/ 4499 h 10008"/>
              <a:gd name="connsiteX50" fmla="*/ 385 w 13601"/>
              <a:gd name="connsiteY50" fmla="*/ 4629 h 10008"/>
              <a:gd name="connsiteX51" fmla="*/ 716 w 13601"/>
              <a:gd name="connsiteY51" fmla="*/ 4629 h 10008"/>
              <a:gd name="connsiteX52" fmla="*/ 716 w 13601"/>
              <a:gd name="connsiteY52" fmla="*/ 4760 h 10008"/>
              <a:gd name="connsiteX53" fmla="*/ 716 w 13601"/>
              <a:gd name="connsiteY53" fmla="*/ 5021 h 10008"/>
              <a:gd name="connsiteX54" fmla="*/ 385 w 13601"/>
              <a:gd name="connsiteY54" fmla="*/ 5021 h 10008"/>
              <a:gd name="connsiteX55" fmla="*/ 551 w 13601"/>
              <a:gd name="connsiteY55" fmla="*/ 5151 h 10008"/>
              <a:gd name="connsiteX56" fmla="*/ 882 w 13601"/>
              <a:gd name="connsiteY56" fmla="*/ 5151 h 10008"/>
              <a:gd name="connsiteX57" fmla="*/ 1048 w 13601"/>
              <a:gd name="connsiteY57" fmla="*/ 5281 h 10008"/>
              <a:gd name="connsiteX58" fmla="*/ 1214 w 13601"/>
              <a:gd name="connsiteY58" fmla="*/ 5281 h 10008"/>
              <a:gd name="connsiteX59" fmla="*/ 1048 w 13601"/>
              <a:gd name="connsiteY59" fmla="*/ 5412 h 10008"/>
              <a:gd name="connsiteX60" fmla="*/ 1380 w 13601"/>
              <a:gd name="connsiteY60" fmla="*/ 5543 h 10008"/>
              <a:gd name="connsiteX61" fmla="*/ 1711 w 13601"/>
              <a:gd name="connsiteY61" fmla="*/ 5543 h 10008"/>
              <a:gd name="connsiteX62" fmla="*/ 1711 w 13601"/>
              <a:gd name="connsiteY62" fmla="*/ 5672 h 10008"/>
              <a:gd name="connsiteX63" fmla="*/ 1307 w 13601"/>
              <a:gd name="connsiteY63" fmla="*/ 5746 h 10008"/>
              <a:gd name="connsiteX64" fmla="*/ 1493 w 13601"/>
              <a:gd name="connsiteY64" fmla="*/ 5844 h 10008"/>
              <a:gd name="connsiteX65" fmla="*/ 1669 w 13601"/>
              <a:gd name="connsiteY65" fmla="*/ 5795 h 10008"/>
              <a:gd name="connsiteX66" fmla="*/ 1742 w 13601"/>
              <a:gd name="connsiteY66" fmla="*/ 5942 h 10008"/>
              <a:gd name="connsiteX67" fmla="*/ 2043 w 13601"/>
              <a:gd name="connsiteY67" fmla="*/ 5803 h 10008"/>
              <a:gd name="connsiteX68" fmla="*/ 2364 w 13601"/>
              <a:gd name="connsiteY68" fmla="*/ 5852 h 10008"/>
              <a:gd name="connsiteX69" fmla="*/ 2540 w 13601"/>
              <a:gd name="connsiteY69" fmla="*/ 5934 h 10008"/>
              <a:gd name="connsiteX70" fmla="*/ 2540 w 13601"/>
              <a:gd name="connsiteY70" fmla="*/ 6194 h 10008"/>
              <a:gd name="connsiteX71" fmla="*/ 2892 w 13601"/>
              <a:gd name="connsiteY71" fmla="*/ 6333 h 10008"/>
              <a:gd name="connsiteX72" fmla="*/ 3534 w 13601"/>
              <a:gd name="connsiteY72" fmla="*/ 6194 h 10008"/>
              <a:gd name="connsiteX73" fmla="*/ 3700 w 13601"/>
              <a:gd name="connsiteY73" fmla="*/ 6064 h 10008"/>
              <a:gd name="connsiteX74" fmla="*/ 3866 w 13601"/>
              <a:gd name="connsiteY74" fmla="*/ 5803 h 10008"/>
              <a:gd name="connsiteX75" fmla="*/ 3866 w 13601"/>
              <a:gd name="connsiteY75" fmla="*/ 5672 h 10008"/>
              <a:gd name="connsiteX76" fmla="*/ 4198 w 13601"/>
              <a:gd name="connsiteY76" fmla="*/ 5672 h 10008"/>
              <a:gd name="connsiteX77" fmla="*/ 4363 w 13601"/>
              <a:gd name="connsiteY77" fmla="*/ 5672 h 10008"/>
              <a:gd name="connsiteX78" fmla="*/ 4695 w 13601"/>
              <a:gd name="connsiteY78" fmla="*/ 5803 h 10008"/>
              <a:gd name="connsiteX79" fmla="*/ 4777 w 13601"/>
              <a:gd name="connsiteY79" fmla="*/ 5982 h 10008"/>
              <a:gd name="connsiteX80" fmla="*/ 5077 w 13601"/>
              <a:gd name="connsiteY80" fmla="*/ 6145 h 10008"/>
              <a:gd name="connsiteX81" fmla="*/ 5523 w 13601"/>
              <a:gd name="connsiteY81" fmla="*/ 6064 h 10008"/>
              <a:gd name="connsiteX82" fmla="*/ 5854 w 13601"/>
              <a:gd name="connsiteY82" fmla="*/ 5934 h 10008"/>
              <a:gd name="connsiteX83" fmla="*/ 6517 w 13601"/>
              <a:gd name="connsiteY83" fmla="*/ 5672 h 10008"/>
              <a:gd name="connsiteX84" fmla="*/ 6517 w 13601"/>
              <a:gd name="connsiteY84" fmla="*/ 5543 h 10008"/>
              <a:gd name="connsiteX85" fmla="*/ 6849 w 13601"/>
              <a:gd name="connsiteY85" fmla="*/ 5412 h 10008"/>
              <a:gd name="connsiteX86" fmla="*/ 7046 w 13601"/>
              <a:gd name="connsiteY86" fmla="*/ 5485 h 10008"/>
              <a:gd name="connsiteX87" fmla="*/ 7170 w 13601"/>
              <a:gd name="connsiteY87" fmla="*/ 5526 h 10008"/>
              <a:gd name="connsiteX88" fmla="*/ 7346 w 13601"/>
              <a:gd name="connsiteY88" fmla="*/ 5412 h 10008"/>
              <a:gd name="connsiteX89" fmla="*/ 7522 w 13601"/>
              <a:gd name="connsiteY89" fmla="*/ 5338 h 10008"/>
              <a:gd name="connsiteX90" fmla="*/ 7699 w 13601"/>
              <a:gd name="connsiteY90" fmla="*/ 5363 h 10008"/>
              <a:gd name="connsiteX91" fmla="*/ 7761 w 13601"/>
              <a:gd name="connsiteY91" fmla="*/ 5444 h 10008"/>
              <a:gd name="connsiteX92" fmla="*/ 7761 w 13601"/>
              <a:gd name="connsiteY92" fmla="*/ 5518 h 10008"/>
              <a:gd name="connsiteX93" fmla="*/ 7460 w 13601"/>
              <a:gd name="connsiteY93" fmla="*/ 5664 h 10008"/>
              <a:gd name="connsiteX94" fmla="*/ 7512 w 13601"/>
              <a:gd name="connsiteY94" fmla="*/ 5934 h 10008"/>
              <a:gd name="connsiteX95" fmla="*/ 7512 w 13601"/>
              <a:gd name="connsiteY95" fmla="*/ 6194 h 10008"/>
              <a:gd name="connsiteX96" fmla="*/ 7678 w 13601"/>
              <a:gd name="connsiteY96" fmla="*/ 6455 h 10008"/>
              <a:gd name="connsiteX97" fmla="*/ 7678 w 13601"/>
              <a:gd name="connsiteY97" fmla="*/ 6716 h 10008"/>
              <a:gd name="connsiteX98" fmla="*/ 7678 w 13601"/>
              <a:gd name="connsiteY98" fmla="*/ 6977 h 10008"/>
              <a:gd name="connsiteX99" fmla="*/ 7657 w 13601"/>
              <a:gd name="connsiteY99" fmla="*/ 7172 h 10008"/>
              <a:gd name="connsiteX100" fmla="*/ 7636 w 13601"/>
              <a:gd name="connsiteY100" fmla="*/ 7327 h 10008"/>
              <a:gd name="connsiteX101" fmla="*/ 7512 w 13601"/>
              <a:gd name="connsiteY101" fmla="*/ 7629 h 10008"/>
              <a:gd name="connsiteX102" fmla="*/ 7492 w 13601"/>
              <a:gd name="connsiteY102" fmla="*/ 8280 h 10008"/>
              <a:gd name="connsiteX103" fmla="*/ 7419 w 13601"/>
              <a:gd name="connsiteY103" fmla="*/ 8509 h 10008"/>
              <a:gd name="connsiteX104" fmla="*/ 7346 w 13601"/>
              <a:gd name="connsiteY104" fmla="*/ 8802 h 10008"/>
              <a:gd name="connsiteX105" fmla="*/ 7316 w 13601"/>
              <a:gd name="connsiteY105" fmla="*/ 8974 h 10008"/>
              <a:gd name="connsiteX106" fmla="*/ 7264 w 13601"/>
              <a:gd name="connsiteY106" fmla="*/ 9136 h 10008"/>
              <a:gd name="connsiteX107" fmla="*/ 7222 w 13601"/>
              <a:gd name="connsiteY107" fmla="*/ 9373 h 10008"/>
              <a:gd name="connsiteX108" fmla="*/ 7108 w 13601"/>
              <a:gd name="connsiteY108" fmla="*/ 9658 h 10008"/>
              <a:gd name="connsiteX109" fmla="*/ 7088 w 13601"/>
              <a:gd name="connsiteY109" fmla="*/ 9748 h 10008"/>
              <a:gd name="connsiteX110" fmla="*/ 7088 w 13601"/>
              <a:gd name="connsiteY110" fmla="*/ 9806 h 10008"/>
              <a:gd name="connsiteX111" fmla="*/ 7104 w 13601"/>
              <a:gd name="connsiteY111" fmla="*/ 10000 h 10008"/>
              <a:gd name="connsiteX112" fmla="*/ 7843 w 13601"/>
              <a:gd name="connsiteY112" fmla="*/ 9845 h 10008"/>
              <a:gd name="connsiteX113" fmla="*/ 13021 w 13601"/>
              <a:gd name="connsiteY113" fmla="*/ 8762 h 10008"/>
              <a:gd name="connsiteX114" fmla="*/ 13129 w 13601"/>
              <a:gd name="connsiteY114" fmla="*/ 7714 h 10008"/>
              <a:gd name="connsiteX115" fmla="*/ 9915 w 13601"/>
              <a:gd name="connsiteY115" fmla="*/ 6781 h 10008"/>
              <a:gd name="connsiteX116" fmla="*/ 9805 w 13601"/>
              <a:gd name="connsiteY116" fmla="*/ 5607 h 10008"/>
              <a:gd name="connsiteX117" fmla="*/ 9943 w 13601"/>
              <a:gd name="connsiteY117" fmla="*/ 3499 h 10008"/>
              <a:gd name="connsiteX118" fmla="*/ 9888 w 13601"/>
              <a:gd name="connsiteY118" fmla="*/ 1217 h 10008"/>
              <a:gd name="connsiteX119" fmla="*/ 9860 w 13601"/>
              <a:gd name="connsiteY119" fmla="*/ 130 h 10008"/>
              <a:gd name="connsiteX120" fmla="*/ 8949 w 13601"/>
              <a:gd name="connsiteY120" fmla="*/ 108 h 10008"/>
              <a:gd name="connsiteX121" fmla="*/ 8341 w 13601"/>
              <a:gd name="connsiteY121" fmla="*/ 913 h 10008"/>
              <a:gd name="connsiteX122" fmla="*/ 7843 w 13601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9805 w 13438"/>
              <a:gd name="connsiteY116" fmla="*/ 5607 h 10008"/>
              <a:gd name="connsiteX117" fmla="*/ 9943 w 13438"/>
              <a:gd name="connsiteY117" fmla="*/ 3499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12839 w 13438"/>
              <a:gd name="connsiteY116" fmla="*/ 5225 h 10008"/>
              <a:gd name="connsiteX117" fmla="*/ 9943 w 13438"/>
              <a:gd name="connsiteY117" fmla="*/ 3499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12839 w 13438"/>
              <a:gd name="connsiteY116" fmla="*/ 5225 h 10008"/>
              <a:gd name="connsiteX117" fmla="*/ 13250 w 13438"/>
              <a:gd name="connsiteY117" fmla="*/ 3035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13173 w 13438"/>
              <a:gd name="connsiteY116" fmla="*/ 5280 h 10008"/>
              <a:gd name="connsiteX117" fmla="*/ 13250 w 13438"/>
              <a:gd name="connsiteY117" fmla="*/ 3035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093 h 9993"/>
              <a:gd name="connsiteX1" fmla="*/ 7512 w 13438"/>
              <a:gd name="connsiteY1" fmla="*/ 1093 h 9993"/>
              <a:gd name="connsiteX2" fmla="*/ 7346 w 13438"/>
              <a:gd name="connsiteY2" fmla="*/ 1093 h 9993"/>
              <a:gd name="connsiteX3" fmla="*/ 7180 w 13438"/>
              <a:gd name="connsiteY3" fmla="*/ 962 h 9993"/>
              <a:gd name="connsiteX4" fmla="*/ 7015 w 13438"/>
              <a:gd name="connsiteY4" fmla="*/ 832 h 9993"/>
              <a:gd name="connsiteX5" fmla="*/ 6849 w 13438"/>
              <a:gd name="connsiteY5" fmla="*/ 702 h 9993"/>
              <a:gd name="connsiteX6" fmla="*/ 6517 w 13438"/>
              <a:gd name="connsiteY6" fmla="*/ 702 h 9993"/>
              <a:gd name="connsiteX7" fmla="*/ 6186 w 13438"/>
              <a:gd name="connsiteY7" fmla="*/ 571 h 9993"/>
              <a:gd name="connsiteX8" fmla="*/ 5854 w 13438"/>
              <a:gd name="connsiteY8" fmla="*/ 702 h 9993"/>
              <a:gd name="connsiteX9" fmla="*/ 5688 w 13438"/>
              <a:gd name="connsiteY9" fmla="*/ 702 h 9993"/>
              <a:gd name="connsiteX10" fmla="*/ 5191 w 13438"/>
              <a:gd name="connsiteY10" fmla="*/ 832 h 9993"/>
              <a:gd name="connsiteX11" fmla="*/ 4860 w 13438"/>
              <a:gd name="connsiteY11" fmla="*/ 1093 h 9993"/>
              <a:gd name="connsiteX12" fmla="*/ 4529 w 13438"/>
              <a:gd name="connsiteY12" fmla="*/ 1093 h 9993"/>
              <a:gd name="connsiteX13" fmla="*/ 4198 w 13438"/>
              <a:gd name="connsiteY13" fmla="*/ 1224 h 9993"/>
              <a:gd name="connsiteX14" fmla="*/ 3700 w 13438"/>
              <a:gd name="connsiteY14" fmla="*/ 1745 h 9993"/>
              <a:gd name="connsiteX15" fmla="*/ 3369 w 13438"/>
              <a:gd name="connsiteY15" fmla="*/ 1745 h 9993"/>
              <a:gd name="connsiteX16" fmla="*/ 3203 w 13438"/>
              <a:gd name="connsiteY16" fmla="*/ 1615 h 9993"/>
              <a:gd name="connsiteX17" fmla="*/ 2871 w 13438"/>
              <a:gd name="connsiteY17" fmla="*/ 1745 h 9993"/>
              <a:gd name="connsiteX18" fmla="*/ 2374 w 13438"/>
              <a:gd name="connsiteY18" fmla="*/ 1672 h 9993"/>
              <a:gd name="connsiteX19" fmla="*/ 2260 w 13438"/>
              <a:gd name="connsiteY19" fmla="*/ 1916 h 9993"/>
              <a:gd name="connsiteX20" fmla="*/ 2540 w 13438"/>
              <a:gd name="connsiteY20" fmla="*/ 2006 h 9993"/>
              <a:gd name="connsiteX21" fmla="*/ 2706 w 13438"/>
              <a:gd name="connsiteY21" fmla="*/ 2006 h 9993"/>
              <a:gd name="connsiteX22" fmla="*/ 2706 w 13438"/>
              <a:gd name="connsiteY22" fmla="*/ 2136 h 9993"/>
              <a:gd name="connsiteX23" fmla="*/ 2374 w 13438"/>
              <a:gd name="connsiteY23" fmla="*/ 2136 h 9993"/>
              <a:gd name="connsiteX24" fmla="*/ 2043 w 13438"/>
              <a:gd name="connsiteY24" fmla="*/ 2267 h 9993"/>
              <a:gd name="connsiteX25" fmla="*/ 2208 w 13438"/>
              <a:gd name="connsiteY25" fmla="*/ 2397 h 9993"/>
              <a:gd name="connsiteX26" fmla="*/ 1897 w 13438"/>
              <a:gd name="connsiteY26" fmla="*/ 2471 h 9993"/>
              <a:gd name="connsiteX27" fmla="*/ 1711 w 13438"/>
              <a:gd name="connsiteY27" fmla="*/ 2527 h 9993"/>
              <a:gd name="connsiteX28" fmla="*/ 1380 w 13438"/>
              <a:gd name="connsiteY28" fmla="*/ 2397 h 9993"/>
              <a:gd name="connsiteX29" fmla="*/ 1380 w 13438"/>
              <a:gd name="connsiteY29" fmla="*/ 2267 h 9993"/>
              <a:gd name="connsiteX30" fmla="*/ 1214 w 13438"/>
              <a:gd name="connsiteY30" fmla="*/ 2397 h 9993"/>
              <a:gd name="connsiteX31" fmla="*/ 1214 w 13438"/>
              <a:gd name="connsiteY31" fmla="*/ 2527 h 9993"/>
              <a:gd name="connsiteX32" fmla="*/ 1048 w 13438"/>
              <a:gd name="connsiteY32" fmla="*/ 2397 h 9993"/>
              <a:gd name="connsiteX33" fmla="*/ 716 w 13438"/>
              <a:gd name="connsiteY33" fmla="*/ 2527 h 9993"/>
              <a:gd name="connsiteX34" fmla="*/ 385 w 13438"/>
              <a:gd name="connsiteY34" fmla="*/ 2789 h 9993"/>
              <a:gd name="connsiteX35" fmla="*/ 53 w 13438"/>
              <a:gd name="connsiteY35" fmla="*/ 3049 h 9993"/>
              <a:gd name="connsiteX36" fmla="*/ 53 w 13438"/>
              <a:gd name="connsiteY36" fmla="*/ 3440 h 9993"/>
              <a:gd name="connsiteX37" fmla="*/ 551 w 13438"/>
              <a:gd name="connsiteY37" fmla="*/ 3310 h 9993"/>
              <a:gd name="connsiteX38" fmla="*/ 716 w 13438"/>
              <a:gd name="connsiteY38" fmla="*/ 3310 h 9993"/>
              <a:gd name="connsiteX39" fmla="*/ 551 w 13438"/>
              <a:gd name="connsiteY39" fmla="*/ 3440 h 9993"/>
              <a:gd name="connsiteX40" fmla="*/ 551 w 13438"/>
              <a:gd name="connsiteY40" fmla="*/ 3701 h 9993"/>
              <a:gd name="connsiteX41" fmla="*/ 551 w 13438"/>
              <a:gd name="connsiteY41" fmla="*/ 3832 h 9993"/>
              <a:gd name="connsiteX42" fmla="*/ 716 w 13438"/>
              <a:gd name="connsiteY42" fmla="*/ 3832 h 9993"/>
              <a:gd name="connsiteX43" fmla="*/ 882 w 13438"/>
              <a:gd name="connsiteY43" fmla="*/ 3962 h 9993"/>
              <a:gd name="connsiteX44" fmla="*/ 551 w 13438"/>
              <a:gd name="connsiteY44" fmla="*/ 3962 h 9993"/>
              <a:gd name="connsiteX45" fmla="*/ 551 w 13438"/>
              <a:gd name="connsiteY45" fmla="*/ 4223 h 9993"/>
              <a:gd name="connsiteX46" fmla="*/ 882 w 13438"/>
              <a:gd name="connsiteY46" fmla="*/ 4223 h 9993"/>
              <a:gd name="connsiteX47" fmla="*/ 716 w 13438"/>
              <a:gd name="connsiteY47" fmla="*/ 4354 h 9993"/>
              <a:gd name="connsiteX48" fmla="*/ 385 w 13438"/>
              <a:gd name="connsiteY48" fmla="*/ 4223 h 9993"/>
              <a:gd name="connsiteX49" fmla="*/ 219 w 13438"/>
              <a:gd name="connsiteY49" fmla="*/ 4484 h 9993"/>
              <a:gd name="connsiteX50" fmla="*/ 385 w 13438"/>
              <a:gd name="connsiteY50" fmla="*/ 4614 h 9993"/>
              <a:gd name="connsiteX51" fmla="*/ 716 w 13438"/>
              <a:gd name="connsiteY51" fmla="*/ 4614 h 9993"/>
              <a:gd name="connsiteX52" fmla="*/ 716 w 13438"/>
              <a:gd name="connsiteY52" fmla="*/ 4745 h 9993"/>
              <a:gd name="connsiteX53" fmla="*/ 716 w 13438"/>
              <a:gd name="connsiteY53" fmla="*/ 5006 h 9993"/>
              <a:gd name="connsiteX54" fmla="*/ 385 w 13438"/>
              <a:gd name="connsiteY54" fmla="*/ 5006 h 9993"/>
              <a:gd name="connsiteX55" fmla="*/ 551 w 13438"/>
              <a:gd name="connsiteY55" fmla="*/ 5136 h 9993"/>
              <a:gd name="connsiteX56" fmla="*/ 882 w 13438"/>
              <a:gd name="connsiteY56" fmla="*/ 5136 h 9993"/>
              <a:gd name="connsiteX57" fmla="*/ 1048 w 13438"/>
              <a:gd name="connsiteY57" fmla="*/ 5266 h 9993"/>
              <a:gd name="connsiteX58" fmla="*/ 1214 w 13438"/>
              <a:gd name="connsiteY58" fmla="*/ 5266 h 9993"/>
              <a:gd name="connsiteX59" fmla="*/ 1048 w 13438"/>
              <a:gd name="connsiteY59" fmla="*/ 5397 h 9993"/>
              <a:gd name="connsiteX60" fmla="*/ 1380 w 13438"/>
              <a:gd name="connsiteY60" fmla="*/ 5528 h 9993"/>
              <a:gd name="connsiteX61" fmla="*/ 1711 w 13438"/>
              <a:gd name="connsiteY61" fmla="*/ 5528 h 9993"/>
              <a:gd name="connsiteX62" fmla="*/ 1711 w 13438"/>
              <a:gd name="connsiteY62" fmla="*/ 5657 h 9993"/>
              <a:gd name="connsiteX63" fmla="*/ 1307 w 13438"/>
              <a:gd name="connsiteY63" fmla="*/ 5731 h 9993"/>
              <a:gd name="connsiteX64" fmla="*/ 1493 w 13438"/>
              <a:gd name="connsiteY64" fmla="*/ 5829 h 9993"/>
              <a:gd name="connsiteX65" fmla="*/ 1669 w 13438"/>
              <a:gd name="connsiteY65" fmla="*/ 5780 h 9993"/>
              <a:gd name="connsiteX66" fmla="*/ 1742 w 13438"/>
              <a:gd name="connsiteY66" fmla="*/ 5927 h 9993"/>
              <a:gd name="connsiteX67" fmla="*/ 2043 w 13438"/>
              <a:gd name="connsiteY67" fmla="*/ 5788 h 9993"/>
              <a:gd name="connsiteX68" fmla="*/ 2364 w 13438"/>
              <a:gd name="connsiteY68" fmla="*/ 5837 h 9993"/>
              <a:gd name="connsiteX69" fmla="*/ 2540 w 13438"/>
              <a:gd name="connsiteY69" fmla="*/ 5919 h 9993"/>
              <a:gd name="connsiteX70" fmla="*/ 2540 w 13438"/>
              <a:gd name="connsiteY70" fmla="*/ 6179 h 9993"/>
              <a:gd name="connsiteX71" fmla="*/ 2892 w 13438"/>
              <a:gd name="connsiteY71" fmla="*/ 6318 h 9993"/>
              <a:gd name="connsiteX72" fmla="*/ 3534 w 13438"/>
              <a:gd name="connsiteY72" fmla="*/ 6179 h 9993"/>
              <a:gd name="connsiteX73" fmla="*/ 3700 w 13438"/>
              <a:gd name="connsiteY73" fmla="*/ 6049 h 9993"/>
              <a:gd name="connsiteX74" fmla="*/ 3866 w 13438"/>
              <a:gd name="connsiteY74" fmla="*/ 5788 h 9993"/>
              <a:gd name="connsiteX75" fmla="*/ 3866 w 13438"/>
              <a:gd name="connsiteY75" fmla="*/ 5657 h 9993"/>
              <a:gd name="connsiteX76" fmla="*/ 4198 w 13438"/>
              <a:gd name="connsiteY76" fmla="*/ 5657 h 9993"/>
              <a:gd name="connsiteX77" fmla="*/ 4363 w 13438"/>
              <a:gd name="connsiteY77" fmla="*/ 5657 h 9993"/>
              <a:gd name="connsiteX78" fmla="*/ 4695 w 13438"/>
              <a:gd name="connsiteY78" fmla="*/ 5788 h 9993"/>
              <a:gd name="connsiteX79" fmla="*/ 4777 w 13438"/>
              <a:gd name="connsiteY79" fmla="*/ 5967 h 9993"/>
              <a:gd name="connsiteX80" fmla="*/ 5077 w 13438"/>
              <a:gd name="connsiteY80" fmla="*/ 6130 h 9993"/>
              <a:gd name="connsiteX81" fmla="*/ 5523 w 13438"/>
              <a:gd name="connsiteY81" fmla="*/ 6049 h 9993"/>
              <a:gd name="connsiteX82" fmla="*/ 5854 w 13438"/>
              <a:gd name="connsiteY82" fmla="*/ 5919 h 9993"/>
              <a:gd name="connsiteX83" fmla="*/ 6517 w 13438"/>
              <a:gd name="connsiteY83" fmla="*/ 5657 h 9993"/>
              <a:gd name="connsiteX84" fmla="*/ 6517 w 13438"/>
              <a:gd name="connsiteY84" fmla="*/ 5528 h 9993"/>
              <a:gd name="connsiteX85" fmla="*/ 6849 w 13438"/>
              <a:gd name="connsiteY85" fmla="*/ 5397 h 9993"/>
              <a:gd name="connsiteX86" fmla="*/ 7046 w 13438"/>
              <a:gd name="connsiteY86" fmla="*/ 5470 h 9993"/>
              <a:gd name="connsiteX87" fmla="*/ 7170 w 13438"/>
              <a:gd name="connsiteY87" fmla="*/ 5511 h 9993"/>
              <a:gd name="connsiteX88" fmla="*/ 7346 w 13438"/>
              <a:gd name="connsiteY88" fmla="*/ 5397 h 9993"/>
              <a:gd name="connsiteX89" fmla="*/ 7522 w 13438"/>
              <a:gd name="connsiteY89" fmla="*/ 5323 h 9993"/>
              <a:gd name="connsiteX90" fmla="*/ 7699 w 13438"/>
              <a:gd name="connsiteY90" fmla="*/ 5348 h 9993"/>
              <a:gd name="connsiteX91" fmla="*/ 7761 w 13438"/>
              <a:gd name="connsiteY91" fmla="*/ 5429 h 9993"/>
              <a:gd name="connsiteX92" fmla="*/ 7761 w 13438"/>
              <a:gd name="connsiteY92" fmla="*/ 5503 h 9993"/>
              <a:gd name="connsiteX93" fmla="*/ 7460 w 13438"/>
              <a:gd name="connsiteY93" fmla="*/ 5649 h 9993"/>
              <a:gd name="connsiteX94" fmla="*/ 7512 w 13438"/>
              <a:gd name="connsiteY94" fmla="*/ 5919 h 9993"/>
              <a:gd name="connsiteX95" fmla="*/ 7512 w 13438"/>
              <a:gd name="connsiteY95" fmla="*/ 6179 h 9993"/>
              <a:gd name="connsiteX96" fmla="*/ 7678 w 13438"/>
              <a:gd name="connsiteY96" fmla="*/ 6440 h 9993"/>
              <a:gd name="connsiteX97" fmla="*/ 7678 w 13438"/>
              <a:gd name="connsiteY97" fmla="*/ 6701 h 9993"/>
              <a:gd name="connsiteX98" fmla="*/ 7678 w 13438"/>
              <a:gd name="connsiteY98" fmla="*/ 6962 h 9993"/>
              <a:gd name="connsiteX99" fmla="*/ 7657 w 13438"/>
              <a:gd name="connsiteY99" fmla="*/ 7157 h 9993"/>
              <a:gd name="connsiteX100" fmla="*/ 7636 w 13438"/>
              <a:gd name="connsiteY100" fmla="*/ 7312 h 9993"/>
              <a:gd name="connsiteX101" fmla="*/ 7512 w 13438"/>
              <a:gd name="connsiteY101" fmla="*/ 7614 h 9993"/>
              <a:gd name="connsiteX102" fmla="*/ 7492 w 13438"/>
              <a:gd name="connsiteY102" fmla="*/ 8265 h 9993"/>
              <a:gd name="connsiteX103" fmla="*/ 7419 w 13438"/>
              <a:gd name="connsiteY103" fmla="*/ 8494 h 9993"/>
              <a:gd name="connsiteX104" fmla="*/ 7346 w 13438"/>
              <a:gd name="connsiteY104" fmla="*/ 8787 h 9993"/>
              <a:gd name="connsiteX105" fmla="*/ 7316 w 13438"/>
              <a:gd name="connsiteY105" fmla="*/ 8959 h 9993"/>
              <a:gd name="connsiteX106" fmla="*/ 7264 w 13438"/>
              <a:gd name="connsiteY106" fmla="*/ 9121 h 9993"/>
              <a:gd name="connsiteX107" fmla="*/ 7222 w 13438"/>
              <a:gd name="connsiteY107" fmla="*/ 9358 h 9993"/>
              <a:gd name="connsiteX108" fmla="*/ 7108 w 13438"/>
              <a:gd name="connsiteY108" fmla="*/ 9643 h 9993"/>
              <a:gd name="connsiteX109" fmla="*/ 7088 w 13438"/>
              <a:gd name="connsiteY109" fmla="*/ 9733 h 9993"/>
              <a:gd name="connsiteX110" fmla="*/ 7088 w 13438"/>
              <a:gd name="connsiteY110" fmla="*/ 9791 h 9993"/>
              <a:gd name="connsiteX111" fmla="*/ 7104 w 13438"/>
              <a:gd name="connsiteY111" fmla="*/ 9985 h 9993"/>
              <a:gd name="connsiteX112" fmla="*/ 7843 w 13438"/>
              <a:gd name="connsiteY112" fmla="*/ 9830 h 9993"/>
              <a:gd name="connsiteX113" fmla="*/ 13021 w 13438"/>
              <a:gd name="connsiteY113" fmla="*/ 8747 h 9993"/>
              <a:gd name="connsiteX114" fmla="*/ 13129 w 13438"/>
              <a:gd name="connsiteY114" fmla="*/ 7699 h 9993"/>
              <a:gd name="connsiteX115" fmla="*/ 13131 w 13438"/>
              <a:gd name="connsiteY115" fmla="*/ 6438 h 9993"/>
              <a:gd name="connsiteX116" fmla="*/ 13173 w 13438"/>
              <a:gd name="connsiteY116" fmla="*/ 5265 h 9993"/>
              <a:gd name="connsiteX117" fmla="*/ 13250 w 13438"/>
              <a:gd name="connsiteY117" fmla="*/ 3020 h 9993"/>
              <a:gd name="connsiteX118" fmla="*/ 13134 w 13438"/>
              <a:gd name="connsiteY118" fmla="*/ 956 h 9993"/>
              <a:gd name="connsiteX119" fmla="*/ 9860 w 13438"/>
              <a:gd name="connsiteY119" fmla="*/ 115 h 9993"/>
              <a:gd name="connsiteX120" fmla="*/ 8949 w 13438"/>
              <a:gd name="connsiteY120" fmla="*/ 93 h 9993"/>
              <a:gd name="connsiteX121" fmla="*/ 8341 w 13438"/>
              <a:gd name="connsiteY121" fmla="*/ 898 h 9993"/>
              <a:gd name="connsiteX122" fmla="*/ 7843 w 13438"/>
              <a:gd name="connsiteY122" fmla="*/ 1093 h 9993"/>
              <a:gd name="connsiteX0" fmla="*/ 5836 w 10000"/>
              <a:gd name="connsiteY0" fmla="*/ 1150 h 10056"/>
              <a:gd name="connsiteX1" fmla="*/ 5590 w 10000"/>
              <a:gd name="connsiteY1" fmla="*/ 1150 h 10056"/>
              <a:gd name="connsiteX2" fmla="*/ 5467 w 10000"/>
              <a:gd name="connsiteY2" fmla="*/ 1150 h 10056"/>
              <a:gd name="connsiteX3" fmla="*/ 5343 w 10000"/>
              <a:gd name="connsiteY3" fmla="*/ 1019 h 10056"/>
              <a:gd name="connsiteX4" fmla="*/ 5220 w 10000"/>
              <a:gd name="connsiteY4" fmla="*/ 889 h 10056"/>
              <a:gd name="connsiteX5" fmla="*/ 5097 w 10000"/>
              <a:gd name="connsiteY5" fmla="*/ 758 h 10056"/>
              <a:gd name="connsiteX6" fmla="*/ 4850 w 10000"/>
              <a:gd name="connsiteY6" fmla="*/ 758 h 10056"/>
              <a:gd name="connsiteX7" fmla="*/ 4603 w 10000"/>
              <a:gd name="connsiteY7" fmla="*/ 627 h 10056"/>
              <a:gd name="connsiteX8" fmla="*/ 4356 w 10000"/>
              <a:gd name="connsiteY8" fmla="*/ 758 h 10056"/>
              <a:gd name="connsiteX9" fmla="*/ 4233 w 10000"/>
              <a:gd name="connsiteY9" fmla="*/ 758 h 10056"/>
              <a:gd name="connsiteX10" fmla="*/ 3863 w 10000"/>
              <a:gd name="connsiteY10" fmla="*/ 889 h 10056"/>
              <a:gd name="connsiteX11" fmla="*/ 3617 w 10000"/>
              <a:gd name="connsiteY11" fmla="*/ 1150 h 10056"/>
              <a:gd name="connsiteX12" fmla="*/ 3370 w 10000"/>
              <a:gd name="connsiteY12" fmla="*/ 1150 h 10056"/>
              <a:gd name="connsiteX13" fmla="*/ 3124 w 10000"/>
              <a:gd name="connsiteY13" fmla="*/ 1281 h 10056"/>
              <a:gd name="connsiteX14" fmla="*/ 2753 w 10000"/>
              <a:gd name="connsiteY14" fmla="*/ 1802 h 10056"/>
              <a:gd name="connsiteX15" fmla="*/ 2507 w 10000"/>
              <a:gd name="connsiteY15" fmla="*/ 1802 h 10056"/>
              <a:gd name="connsiteX16" fmla="*/ 2384 w 10000"/>
              <a:gd name="connsiteY16" fmla="*/ 1672 h 10056"/>
              <a:gd name="connsiteX17" fmla="*/ 2136 w 10000"/>
              <a:gd name="connsiteY17" fmla="*/ 1802 h 10056"/>
              <a:gd name="connsiteX18" fmla="*/ 1767 w 10000"/>
              <a:gd name="connsiteY18" fmla="*/ 1729 h 10056"/>
              <a:gd name="connsiteX19" fmla="*/ 1682 w 10000"/>
              <a:gd name="connsiteY19" fmla="*/ 1973 h 10056"/>
              <a:gd name="connsiteX20" fmla="*/ 1890 w 10000"/>
              <a:gd name="connsiteY20" fmla="*/ 2063 h 10056"/>
              <a:gd name="connsiteX21" fmla="*/ 2014 w 10000"/>
              <a:gd name="connsiteY21" fmla="*/ 2063 h 10056"/>
              <a:gd name="connsiteX22" fmla="*/ 2014 w 10000"/>
              <a:gd name="connsiteY22" fmla="*/ 2193 h 10056"/>
              <a:gd name="connsiteX23" fmla="*/ 1767 w 10000"/>
              <a:gd name="connsiteY23" fmla="*/ 2193 h 10056"/>
              <a:gd name="connsiteX24" fmla="*/ 1520 w 10000"/>
              <a:gd name="connsiteY24" fmla="*/ 2325 h 10056"/>
              <a:gd name="connsiteX25" fmla="*/ 1643 w 10000"/>
              <a:gd name="connsiteY25" fmla="*/ 2455 h 10056"/>
              <a:gd name="connsiteX26" fmla="*/ 1412 w 10000"/>
              <a:gd name="connsiteY26" fmla="*/ 2529 h 10056"/>
              <a:gd name="connsiteX27" fmla="*/ 1273 w 10000"/>
              <a:gd name="connsiteY27" fmla="*/ 2585 h 10056"/>
              <a:gd name="connsiteX28" fmla="*/ 1027 w 10000"/>
              <a:gd name="connsiteY28" fmla="*/ 2455 h 10056"/>
              <a:gd name="connsiteX29" fmla="*/ 1027 w 10000"/>
              <a:gd name="connsiteY29" fmla="*/ 2325 h 10056"/>
              <a:gd name="connsiteX30" fmla="*/ 903 w 10000"/>
              <a:gd name="connsiteY30" fmla="*/ 2455 h 10056"/>
              <a:gd name="connsiteX31" fmla="*/ 903 w 10000"/>
              <a:gd name="connsiteY31" fmla="*/ 2585 h 10056"/>
              <a:gd name="connsiteX32" fmla="*/ 780 w 10000"/>
              <a:gd name="connsiteY32" fmla="*/ 2455 h 10056"/>
              <a:gd name="connsiteX33" fmla="*/ 533 w 10000"/>
              <a:gd name="connsiteY33" fmla="*/ 2585 h 10056"/>
              <a:gd name="connsiteX34" fmla="*/ 287 w 10000"/>
              <a:gd name="connsiteY34" fmla="*/ 2847 h 10056"/>
              <a:gd name="connsiteX35" fmla="*/ 39 w 10000"/>
              <a:gd name="connsiteY35" fmla="*/ 3107 h 10056"/>
              <a:gd name="connsiteX36" fmla="*/ 39 w 10000"/>
              <a:gd name="connsiteY36" fmla="*/ 3498 h 10056"/>
              <a:gd name="connsiteX37" fmla="*/ 410 w 10000"/>
              <a:gd name="connsiteY37" fmla="*/ 3368 h 10056"/>
              <a:gd name="connsiteX38" fmla="*/ 533 w 10000"/>
              <a:gd name="connsiteY38" fmla="*/ 3368 h 10056"/>
              <a:gd name="connsiteX39" fmla="*/ 410 w 10000"/>
              <a:gd name="connsiteY39" fmla="*/ 3498 h 10056"/>
              <a:gd name="connsiteX40" fmla="*/ 410 w 10000"/>
              <a:gd name="connsiteY40" fmla="*/ 3760 h 10056"/>
              <a:gd name="connsiteX41" fmla="*/ 410 w 10000"/>
              <a:gd name="connsiteY41" fmla="*/ 3891 h 10056"/>
              <a:gd name="connsiteX42" fmla="*/ 533 w 10000"/>
              <a:gd name="connsiteY42" fmla="*/ 3891 h 10056"/>
              <a:gd name="connsiteX43" fmla="*/ 656 w 10000"/>
              <a:gd name="connsiteY43" fmla="*/ 4021 h 10056"/>
              <a:gd name="connsiteX44" fmla="*/ 410 w 10000"/>
              <a:gd name="connsiteY44" fmla="*/ 4021 h 10056"/>
              <a:gd name="connsiteX45" fmla="*/ 410 w 10000"/>
              <a:gd name="connsiteY45" fmla="*/ 4282 h 10056"/>
              <a:gd name="connsiteX46" fmla="*/ 656 w 10000"/>
              <a:gd name="connsiteY46" fmla="*/ 4282 h 10056"/>
              <a:gd name="connsiteX47" fmla="*/ 533 w 10000"/>
              <a:gd name="connsiteY47" fmla="*/ 4413 h 10056"/>
              <a:gd name="connsiteX48" fmla="*/ 287 w 10000"/>
              <a:gd name="connsiteY48" fmla="*/ 4282 h 10056"/>
              <a:gd name="connsiteX49" fmla="*/ 163 w 10000"/>
              <a:gd name="connsiteY49" fmla="*/ 4543 h 10056"/>
              <a:gd name="connsiteX50" fmla="*/ 287 w 10000"/>
              <a:gd name="connsiteY50" fmla="*/ 4673 h 10056"/>
              <a:gd name="connsiteX51" fmla="*/ 533 w 10000"/>
              <a:gd name="connsiteY51" fmla="*/ 4673 h 10056"/>
              <a:gd name="connsiteX52" fmla="*/ 533 w 10000"/>
              <a:gd name="connsiteY52" fmla="*/ 4804 h 10056"/>
              <a:gd name="connsiteX53" fmla="*/ 533 w 10000"/>
              <a:gd name="connsiteY53" fmla="*/ 5066 h 10056"/>
              <a:gd name="connsiteX54" fmla="*/ 287 w 10000"/>
              <a:gd name="connsiteY54" fmla="*/ 5066 h 10056"/>
              <a:gd name="connsiteX55" fmla="*/ 410 w 10000"/>
              <a:gd name="connsiteY55" fmla="*/ 5196 h 10056"/>
              <a:gd name="connsiteX56" fmla="*/ 656 w 10000"/>
              <a:gd name="connsiteY56" fmla="*/ 5196 h 10056"/>
              <a:gd name="connsiteX57" fmla="*/ 780 w 10000"/>
              <a:gd name="connsiteY57" fmla="*/ 5326 h 10056"/>
              <a:gd name="connsiteX58" fmla="*/ 903 w 10000"/>
              <a:gd name="connsiteY58" fmla="*/ 5326 h 10056"/>
              <a:gd name="connsiteX59" fmla="*/ 780 w 10000"/>
              <a:gd name="connsiteY59" fmla="*/ 5457 h 10056"/>
              <a:gd name="connsiteX60" fmla="*/ 1027 w 10000"/>
              <a:gd name="connsiteY60" fmla="*/ 5588 h 10056"/>
              <a:gd name="connsiteX61" fmla="*/ 1273 w 10000"/>
              <a:gd name="connsiteY61" fmla="*/ 5588 h 10056"/>
              <a:gd name="connsiteX62" fmla="*/ 1273 w 10000"/>
              <a:gd name="connsiteY62" fmla="*/ 5717 h 10056"/>
              <a:gd name="connsiteX63" fmla="*/ 973 w 10000"/>
              <a:gd name="connsiteY63" fmla="*/ 5791 h 10056"/>
              <a:gd name="connsiteX64" fmla="*/ 1111 w 10000"/>
              <a:gd name="connsiteY64" fmla="*/ 5889 h 10056"/>
              <a:gd name="connsiteX65" fmla="*/ 1242 w 10000"/>
              <a:gd name="connsiteY65" fmla="*/ 5840 h 10056"/>
              <a:gd name="connsiteX66" fmla="*/ 1296 w 10000"/>
              <a:gd name="connsiteY66" fmla="*/ 5987 h 10056"/>
              <a:gd name="connsiteX67" fmla="*/ 1520 w 10000"/>
              <a:gd name="connsiteY67" fmla="*/ 5848 h 10056"/>
              <a:gd name="connsiteX68" fmla="*/ 1759 w 10000"/>
              <a:gd name="connsiteY68" fmla="*/ 5897 h 10056"/>
              <a:gd name="connsiteX69" fmla="*/ 1890 w 10000"/>
              <a:gd name="connsiteY69" fmla="*/ 5979 h 10056"/>
              <a:gd name="connsiteX70" fmla="*/ 1890 w 10000"/>
              <a:gd name="connsiteY70" fmla="*/ 6239 h 10056"/>
              <a:gd name="connsiteX71" fmla="*/ 2152 w 10000"/>
              <a:gd name="connsiteY71" fmla="*/ 6378 h 10056"/>
              <a:gd name="connsiteX72" fmla="*/ 2630 w 10000"/>
              <a:gd name="connsiteY72" fmla="*/ 6239 h 10056"/>
              <a:gd name="connsiteX73" fmla="*/ 2753 w 10000"/>
              <a:gd name="connsiteY73" fmla="*/ 6109 h 10056"/>
              <a:gd name="connsiteX74" fmla="*/ 2877 w 10000"/>
              <a:gd name="connsiteY74" fmla="*/ 5848 h 10056"/>
              <a:gd name="connsiteX75" fmla="*/ 2877 w 10000"/>
              <a:gd name="connsiteY75" fmla="*/ 5717 h 10056"/>
              <a:gd name="connsiteX76" fmla="*/ 3124 w 10000"/>
              <a:gd name="connsiteY76" fmla="*/ 5717 h 10056"/>
              <a:gd name="connsiteX77" fmla="*/ 3247 w 10000"/>
              <a:gd name="connsiteY77" fmla="*/ 5717 h 10056"/>
              <a:gd name="connsiteX78" fmla="*/ 3494 w 10000"/>
              <a:gd name="connsiteY78" fmla="*/ 5848 h 10056"/>
              <a:gd name="connsiteX79" fmla="*/ 3555 w 10000"/>
              <a:gd name="connsiteY79" fmla="*/ 6027 h 10056"/>
              <a:gd name="connsiteX80" fmla="*/ 3778 w 10000"/>
              <a:gd name="connsiteY80" fmla="*/ 6190 h 10056"/>
              <a:gd name="connsiteX81" fmla="*/ 4110 w 10000"/>
              <a:gd name="connsiteY81" fmla="*/ 6109 h 10056"/>
              <a:gd name="connsiteX82" fmla="*/ 4356 w 10000"/>
              <a:gd name="connsiteY82" fmla="*/ 5979 h 10056"/>
              <a:gd name="connsiteX83" fmla="*/ 4850 w 10000"/>
              <a:gd name="connsiteY83" fmla="*/ 5717 h 10056"/>
              <a:gd name="connsiteX84" fmla="*/ 4850 w 10000"/>
              <a:gd name="connsiteY84" fmla="*/ 5588 h 10056"/>
              <a:gd name="connsiteX85" fmla="*/ 5097 w 10000"/>
              <a:gd name="connsiteY85" fmla="*/ 5457 h 10056"/>
              <a:gd name="connsiteX86" fmla="*/ 5243 w 10000"/>
              <a:gd name="connsiteY86" fmla="*/ 5530 h 10056"/>
              <a:gd name="connsiteX87" fmla="*/ 5336 w 10000"/>
              <a:gd name="connsiteY87" fmla="*/ 5571 h 10056"/>
              <a:gd name="connsiteX88" fmla="*/ 5467 w 10000"/>
              <a:gd name="connsiteY88" fmla="*/ 5457 h 10056"/>
              <a:gd name="connsiteX89" fmla="*/ 5598 w 10000"/>
              <a:gd name="connsiteY89" fmla="*/ 5383 h 10056"/>
              <a:gd name="connsiteX90" fmla="*/ 5729 w 10000"/>
              <a:gd name="connsiteY90" fmla="*/ 5408 h 10056"/>
              <a:gd name="connsiteX91" fmla="*/ 5775 w 10000"/>
              <a:gd name="connsiteY91" fmla="*/ 5489 h 10056"/>
              <a:gd name="connsiteX92" fmla="*/ 5775 w 10000"/>
              <a:gd name="connsiteY92" fmla="*/ 5563 h 10056"/>
              <a:gd name="connsiteX93" fmla="*/ 5551 w 10000"/>
              <a:gd name="connsiteY93" fmla="*/ 5709 h 10056"/>
              <a:gd name="connsiteX94" fmla="*/ 5590 w 10000"/>
              <a:gd name="connsiteY94" fmla="*/ 5979 h 10056"/>
              <a:gd name="connsiteX95" fmla="*/ 5590 w 10000"/>
              <a:gd name="connsiteY95" fmla="*/ 6239 h 10056"/>
              <a:gd name="connsiteX96" fmla="*/ 5714 w 10000"/>
              <a:gd name="connsiteY96" fmla="*/ 6501 h 10056"/>
              <a:gd name="connsiteX97" fmla="*/ 5714 w 10000"/>
              <a:gd name="connsiteY97" fmla="*/ 6762 h 10056"/>
              <a:gd name="connsiteX98" fmla="*/ 5714 w 10000"/>
              <a:gd name="connsiteY98" fmla="*/ 7023 h 10056"/>
              <a:gd name="connsiteX99" fmla="*/ 5698 w 10000"/>
              <a:gd name="connsiteY99" fmla="*/ 7218 h 10056"/>
              <a:gd name="connsiteX100" fmla="*/ 5682 w 10000"/>
              <a:gd name="connsiteY100" fmla="*/ 7373 h 10056"/>
              <a:gd name="connsiteX101" fmla="*/ 5590 w 10000"/>
              <a:gd name="connsiteY101" fmla="*/ 7675 h 10056"/>
              <a:gd name="connsiteX102" fmla="*/ 5575 w 10000"/>
              <a:gd name="connsiteY102" fmla="*/ 8327 h 10056"/>
              <a:gd name="connsiteX103" fmla="*/ 5521 w 10000"/>
              <a:gd name="connsiteY103" fmla="*/ 8556 h 10056"/>
              <a:gd name="connsiteX104" fmla="*/ 5467 w 10000"/>
              <a:gd name="connsiteY104" fmla="*/ 8849 h 10056"/>
              <a:gd name="connsiteX105" fmla="*/ 5444 w 10000"/>
              <a:gd name="connsiteY105" fmla="*/ 9021 h 10056"/>
              <a:gd name="connsiteX106" fmla="*/ 5406 w 10000"/>
              <a:gd name="connsiteY106" fmla="*/ 9183 h 10056"/>
              <a:gd name="connsiteX107" fmla="*/ 5374 w 10000"/>
              <a:gd name="connsiteY107" fmla="*/ 9421 h 10056"/>
              <a:gd name="connsiteX108" fmla="*/ 5289 w 10000"/>
              <a:gd name="connsiteY108" fmla="*/ 9706 h 10056"/>
              <a:gd name="connsiteX109" fmla="*/ 5275 w 10000"/>
              <a:gd name="connsiteY109" fmla="*/ 9796 h 10056"/>
              <a:gd name="connsiteX110" fmla="*/ 5275 w 10000"/>
              <a:gd name="connsiteY110" fmla="*/ 9854 h 10056"/>
              <a:gd name="connsiteX111" fmla="*/ 5287 w 10000"/>
              <a:gd name="connsiteY111" fmla="*/ 10048 h 10056"/>
              <a:gd name="connsiteX112" fmla="*/ 5836 w 10000"/>
              <a:gd name="connsiteY112" fmla="*/ 9893 h 10056"/>
              <a:gd name="connsiteX113" fmla="*/ 9690 w 10000"/>
              <a:gd name="connsiteY113" fmla="*/ 8809 h 10056"/>
              <a:gd name="connsiteX114" fmla="*/ 9770 w 10000"/>
              <a:gd name="connsiteY114" fmla="*/ 7760 h 10056"/>
              <a:gd name="connsiteX115" fmla="*/ 9772 w 10000"/>
              <a:gd name="connsiteY115" fmla="*/ 6499 h 10056"/>
              <a:gd name="connsiteX116" fmla="*/ 9803 w 10000"/>
              <a:gd name="connsiteY116" fmla="*/ 5325 h 10056"/>
              <a:gd name="connsiteX117" fmla="*/ 9860 w 10000"/>
              <a:gd name="connsiteY117" fmla="*/ 3078 h 10056"/>
              <a:gd name="connsiteX118" fmla="*/ 9842 w 10000"/>
              <a:gd name="connsiteY118" fmla="*/ 275 h 10056"/>
              <a:gd name="connsiteX119" fmla="*/ 7337 w 10000"/>
              <a:gd name="connsiteY119" fmla="*/ 171 h 10056"/>
              <a:gd name="connsiteX120" fmla="*/ 6659 w 10000"/>
              <a:gd name="connsiteY120" fmla="*/ 149 h 10056"/>
              <a:gd name="connsiteX121" fmla="*/ 6207 w 10000"/>
              <a:gd name="connsiteY121" fmla="*/ 955 h 10056"/>
              <a:gd name="connsiteX122" fmla="*/ 5836 w 10000"/>
              <a:gd name="connsiteY122" fmla="*/ 1150 h 10056"/>
              <a:gd name="connsiteX0" fmla="*/ 5836 w 10000"/>
              <a:gd name="connsiteY0" fmla="*/ 1189 h 10095"/>
              <a:gd name="connsiteX1" fmla="*/ 5590 w 10000"/>
              <a:gd name="connsiteY1" fmla="*/ 1189 h 10095"/>
              <a:gd name="connsiteX2" fmla="*/ 5467 w 10000"/>
              <a:gd name="connsiteY2" fmla="*/ 1189 h 10095"/>
              <a:gd name="connsiteX3" fmla="*/ 5343 w 10000"/>
              <a:gd name="connsiteY3" fmla="*/ 1058 h 10095"/>
              <a:gd name="connsiteX4" fmla="*/ 5220 w 10000"/>
              <a:gd name="connsiteY4" fmla="*/ 928 h 10095"/>
              <a:gd name="connsiteX5" fmla="*/ 5097 w 10000"/>
              <a:gd name="connsiteY5" fmla="*/ 797 h 10095"/>
              <a:gd name="connsiteX6" fmla="*/ 4850 w 10000"/>
              <a:gd name="connsiteY6" fmla="*/ 797 h 10095"/>
              <a:gd name="connsiteX7" fmla="*/ 4603 w 10000"/>
              <a:gd name="connsiteY7" fmla="*/ 666 h 10095"/>
              <a:gd name="connsiteX8" fmla="*/ 4356 w 10000"/>
              <a:gd name="connsiteY8" fmla="*/ 797 h 10095"/>
              <a:gd name="connsiteX9" fmla="*/ 4233 w 10000"/>
              <a:gd name="connsiteY9" fmla="*/ 797 h 10095"/>
              <a:gd name="connsiteX10" fmla="*/ 3863 w 10000"/>
              <a:gd name="connsiteY10" fmla="*/ 928 h 10095"/>
              <a:gd name="connsiteX11" fmla="*/ 3617 w 10000"/>
              <a:gd name="connsiteY11" fmla="*/ 1189 h 10095"/>
              <a:gd name="connsiteX12" fmla="*/ 3370 w 10000"/>
              <a:gd name="connsiteY12" fmla="*/ 1189 h 10095"/>
              <a:gd name="connsiteX13" fmla="*/ 3124 w 10000"/>
              <a:gd name="connsiteY13" fmla="*/ 1320 h 10095"/>
              <a:gd name="connsiteX14" fmla="*/ 2753 w 10000"/>
              <a:gd name="connsiteY14" fmla="*/ 1841 h 10095"/>
              <a:gd name="connsiteX15" fmla="*/ 2507 w 10000"/>
              <a:gd name="connsiteY15" fmla="*/ 1841 h 10095"/>
              <a:gd name="connsiteX16" fmla="*/ 2384 w 10000"/>
              <a:gd name="connsiteY16" fmla="*/ 1711 h 10095"/>
              <a:gd name="connsiteX17" fmla="*/ 2136 w 10000"/>
              <a:gd name="connsiteY17" fmla="*/ 1841 h 10095"/>
              <a:gd name="connsiteX18" fmla="*/ 1767 w 10000"/>
              <a:gd name="connsiteY18" fmla="*/ 1768 h 10095"/>
              <a:gd name="connsiteX19" fmla="*/ 1682 w 10000"/>
              <a:gd name="connsiteY19" fmla="*/ 2012 h 10095"/>
              <a:gd name="connsiteX20" fmla="*/ 1890 w 10000"/>
              <a:gd name="connsiteY20" fmla="*/ 2102 h 10095"/>
              <a:gd name="connsiteX21" fmla="*/ 2014 w 10000"/>
              <a:gd name="connsiteY21" fmla="*/ 2102 h 10095"/>
              <a:gd name="connsiteX22" fmla="*/ 2014 w 10000"/>
              <a:gd name="connsiteY22" fmla="*/ 2232 h 10095"/>
              <a:gd name="connsiteX23" fmla="*/ 1767 w 10000"/>
              <a:gd name="connsiteY23" fmla="*/ 2232 h 10095"/>
              <a:gd name="connsiteX24" fmla="*/ 1520 w 10000"/>
              <a:gd name="connsiteY24" fmla="*/ 2364 h 10095"/>
              <a:gd name="connsiteX25" fmla="*/ 1643 w 10000"/>
              <a:gd name="connsiteY25" fmla="*/ 2494 h 10095"/>
              <a:gd name="connsiteX26" fmla="*/ 1412 w 10000"/>
              <a:gd name="connsiteY26" fmla="*/ 2568 h 10095"/>
              <a:gd name="connsiteX27" fmla="*/ 1273 w 10000"/>
              <a:gd name="connsiteY27" fmla="*/ 2624 h 10095"/>
              <a:gd name="connsiteX28" fmla="*/ 1027 w 10000"/>
              <a:gd name="connsiteY28" fmla="*/ 2494 h 10095"/>
              <a:gd name="connsiteX29" fmla="*/ 1027 w 10000"/>
              <a:gd name="connsiteY29" fmla="*/ 2364 h 10095"/>
              <a:gd name="connsiteX30" fmla="*/ 903 w 10000"/>
              <a:gd name="connsiteY30" fmla="*/ 2494 h 10095"/>
              <a:gd name="connsiteX31" fmla="*/ 903 w 10000"/>
              <a:gd name="connsiteY31" fmla="*/ 2624 h 10095"/>
              <a:gd name="connsiteX32" fmla="*/ 780 w 10000"/>
              <a:gd name="connsiteY32" fmla="*/ 2494 h 10095"/>
              <a:gd name="connsiteX33" fmla="*/ 533 w 10000"/>
              <a:gd name="connsiteY33" fmla="*/ 2624 h 10095"/>
              <a:gd name="connsiteX34" fmla="*/ 287 w 10000"/>
              <a:gd name="connsiteY34" fmla="*/ 2886 h 10095"/>
              <a:gd name="connsiteX35" fmla="*/ 39 w 10000"/>
              <a:gd name="connsiteY35" fmla="*/ 3146 h 10095"/>
              <a:gd name="connsiteX36" fmla="*/ 39 w 10000"/>
              <a:gd name="connsiteY36" fmla="*/ 3537 h 10095"/>
              <a:gd name="connsiteX37" fmla="*/ 410 w 10000"/>
              <a:gd name="connsiteY37" fmla="*/ 3407 h 10095"/>
              <a:gd name="connsiteX38" fmla="*/ 533 w 10000"/>
              <a:gd name="connsiteY38" fmla="*/ 3407 h 10095"/>
              <a:gd name="connsiteX39" fmla="*/ 410 w 10000"/>
              <a:gd name="connsiteY39" fmla="*/ 3537 h 10095"/>
              <a:gd name="connsiteX40" fmla="*/ 410 w 10000"/>
              <a:gd name="connsiteY40" fmla="*/ 3799 h 10095"/>
              <a:gd name="connsiteX41" fmla="*/ 410 w 10000"/>
              <a:gd name="connsiteY41" fmla="*/ 3930 h 10095"/>
              <a:gd name="connsiteX42" fmla="*/ 533 w 10000"/>
              <a:gd name="connsiteY42" fmla="*/ 3930 h 10095"/>
              <a:gd name="connsiteX43" fmla="*/ 656 w 10000"/>
              <a:gd name="connsiteY43" fmla="*/ 4060 h 10095"/>
              <a:gd name="connsiteX44" fmla="*/ 410 w 10000"/>
              <a:gd name="connsiteY44" fmla="*/ 4060 h 10095"/>
              <a:gd name="connsiteX45" fmla="*/ 410 w 10000"/>
              <a:gd name="connsiteY45" fmla="*/ 4321 h 10095"/>
              <a:gd name="connsiteX46" fmla="*/ 656 w 10000"/>
              <a:gd name="connsiteY46" fmla="*/ 4321 h 10095"/>
              <a:gd name="connsiteX47" fmla="*/ 533 w 10000"/>
              <a:gd name="connsiteY47" fmla="*/ 4452 h 10095"/>
              <a:gd name="connsiteX48" fmla="*/ 287 w 10000"/>
              <a:gd name="connsiteY48" fmla="*/ 4321 h 10095"/>
              <a:gd name="connsiteX49" fmla="*/ 163 w 10000"/>
              <a:gd name="connsiteY49" fmla="*/ 4582 h 10095"/>
              <a:gd name="connsiteX50" fmla="*/ 287 w 10000"/>
              <a:gd name="connsiteY50" fmla="*/ 4712 h 10095"/>
              <a:gd name="connsiteX51" fmla="*/ 533 w 10000"/>
              <a:gd name="connsiteY51" fmla="*/ 4712 h 10095"/>
              <a:gd name="connsiteX52" fmla="*/ 533 w 10000"/>
              <a:gd name="connsiteY52" fmla="*/ 4843 h 10095"/>
              <a:gd name="connsiteX53" fmla="*/ 533 w 10000"/>
              <a:gd name="connsiteY53" fmla="*/ 5105 h 10095"/>
              <a:gd name="connsiteX54" fmla="*/ 287 w 10000"/>
              <a:gd name="connsiteY54" fmla="*/ 5105 h 10095"/>
              <a:gd name="connsiteX55" fmla="*/ 410 w 10000"/>
              <a:gd name="connsiteY55" fmla="*/ 5235 h 10095"/>
              <a:gd name="connsiteX56" fmla="*/ 656 w 10000"/>
              <a:gd name="connsiteY56" fmla="*/ 5235 h 10095"/>
              <a:gd name="connsiteX57" fmla="*/ 780 w 10000"/>
              <a:gd name="connsiteY57" fmla="*/ 5365 h 10095"/>
              <a:gd name="connsiteX58" fmla="*/ 903 w 10000"/>
              <a:gd name="connsiteY58" fmla="*/ 5365 h 10095"/>
              <a:gd name="connsiteX59" fmla="*/ 780 w 10000"/>
              <a:gd name="connsiteY59" fmla="*/ 5496 h 10095"/>
              <a:gd name="connsiteX60" fmla="*/ 1027 w 10000"/>
              <a:gd name="connsiteY60" fmla="*/ 5627 h 10095"/>
              <a:gd name="connsiteX61" fmla="*/ 1273 w 10000"/>
              <a:gd name="connsiteY61" fmla="*/ 5627 h 10095"/>
              <a:gd name="connsiteX62" fmla="*/ 1273 w 10000"/>
              <a:gd name="connsiteY62" fmla="*/ 5756 h 10095"/>
              <a:gd name="connsiteX63" fmla="*/ 973 w 10000"/>
              <a:gd name="connsiteY63" fmla="*/ 5830 h 10095"/>
              <a:gd name="connsiteX64" fmla="*/ 1111 w 10000"/>
              <a:gd name="connsiteY64" fmla="*/ 5928 h 10095"/>
              <a:gd name="connsiteX65" fmla="*/ 1242 w 10000"/>
              <a:gd name="connsiteY65" fmla="*/ 5879 h 10095"/>
              <a:gd name="connsiteX66" fmla="*/ 1296 w 10000"/>
              <a:gd name="connsiteY66" fmla="*/ 6026 h 10095"/>
              <a:gd name="connsiteX67" fmla="*/ 1520 w 10000"/>
              <a:gd name="connsiteY67" fmla="*/ 5887 h 10095"/>
              <a:gd name="connsiteX68" fmla="*/ 1759 w 10000"/>
              <a:gd name="connsiteY68" fmla="*/ 5936 h 10095"/>
              <a:gd name="connsiteX69" fmla="*/ 1890 w 10000"/>
              <a:gd name="connsiteY69" fmla="*/ 6018 h 10095"/>
              <a:gd name="connsiteX70" fmla="*/ 1890 w 10000"/>
              <a:gd name="connsiteY70" fmla="*/ 6278 h 10095"/>
              <a:gd name="connsiteX71" fmla="*/ 2152 w 10000"/>
              <a:gd name="connsiteY71" fmla="*/ 6417 h 10095"/>
              <a:gd name="connsiteX72" fmla="*/ 2630 w 10000"/>
              <a:gd name="connsiteY72" fmla="*/ 6278 h 10095"/>
              <a:gd name="connsiteX73" fmla="*/ 2753 w 10000"/>
              <a:gd name="connsiteY73" fmla="*/ 6148 h 10095"/>
              <a:gd name="connsiteX74" fmla="*/ 2877 w 10000"/>
              <a:gd name="connsiteY74" fmla="*/ 5887 h 10095"/>
              <a:gd name="connsiteX75" fmla="*/ 2877 w 10000"/>
              <a:gd name="connsiteY75" fmla="*/ 5756 h 10095"/>
              <a:gd name="connsiteX76" fmla="*/ 3124 w 10000"/>
              <a:gd name="connsiteY76" fmla="*/ 5756 h 10095"/>
              <a:gd name="connsiteX77" fmla="*/ 3247 w 10000"/>
              <a:gd name="connsiteY77" fmla="*/ 5756 h 10095"/>
              <a:gd name="connsiteX78" fmla="*/ 3494 w 10000"/>
              <a:gd name="connsiteY78" fmla="*/ 5887 h 10095"/>
              <a:gd name="connsiteX79" fmla="*/ 3555 w 10000"/>
              <a:gd name="connsiteY79" fmla="*/ 6066 h 10095"/>
              <a:gd name="connsiteX80" fmla="*/ 3778 w 10000"/>
              <a:gd name="connsiteY80" fmla="*/ 6229 h 10095"/>
              <a:gd name="connsiteX81" fmla="*/ 4110 w 10000"/>
              <a:gd name="connsiteY81" fmla="*/ 6148 h 10095"/>
              <a:gd name="connsiteX82" fmla="*/ 4356 w 10000"/>
              <a:gd name="connsiteY82" fmla="*/ 6018 h 10095"/>
              <a:gd name="connsiteX83" fmla="*/ 4850 w 10000"/>
              <a:gd name="connsiteY83" fmla="*/ 5756 h 10095"/>
              <a:gd name="connsiteX84" fmla="*/ 4850 w 10000"/>
              <a:gd name="connsiteY84" fmla="*/ 5627 h 10095"/>
              <a:gd name="connsiteX85" fmla="*/ 5097 w 10000"/>
              <a:gd name="connsiteY85" fmla="*/ 5496 h 10095"/>
              <a:gd name="connsiteX86" fmla="*/ 5243 w 10000"/>
              <a:gd name="connsiteY86" fmla="*/ 5569 h 10095"/>
              <a:gd name="connsiteX87" fmla="*/ 5336 w 10000"/>
              <a:gd name="connsiteY87" fmla="*/ 5610 h 10095"/>
              <a:gd name="connsiteX88" fmla="*/ 5467 w 10000"/>
              <a:gd name="connsiteY88" fmla="*/ 5496 h 10095"/>
              <a:gd name="connsiteX89" fmla="*/ 5598 w 10000"/>
              <a:gd name="connsiteY89" fmla="*/ 5422 h 10095"/>
              <a:gd name="connsiteX90" fmla="*/ 5729 w 10000"/>
              <a:gd name="connsiteY90" fmla="*/ 5447 h 10095"/>
              <a:gd name="connsiteX91" fmla="*/ 5775 w 10000"/>
              <a:gd name="connsiteY91" fmla="*/ 5528 h 10095"/>
              <a:gd name="connsiteX92" fmla="*/ 5775 w 10000"/>
              <a:gd name="connsiteY92" fmla="*/ 5602 h 10095"/>
              <a:gd name="connsiteX93" fmla="*/ 5551 w 10000"/>
              <a:gd name="connsiteY93" fmla="*/ 5748 h 10095"/>
              <a:gd name="connsiteX94" fmla="*/ 5590 w 10000"/>
              <a:gd name="connsiteY94" fmla="*/ 6018 h 10095"/>
              <a:gd name="connsiteX95" fmla="*/ 5590 w 10000"/>
              <a:gd name="connsiteY95" fmla="*/ 6278 h 10095"/>
              <a:gd name="connsiteX96" fmla="*/ 5714 w 10000"/>
              <a:gd name="connsiteY96" fmla="*/ 6540 h 10095"/>
              <a:gd name="connsiteX97" fmla="*/ 5714 w 10000"/>
              <a:gd name="connsiteY97" fmla="*/ 6801 h 10095"/>
              <a:gd name="connsiteX98" fmla="*/ 5714 w 10000"/>
              <a:gd name="connsiteY98" fmla="*/ 7062 h 10095"/>
              <a:gd name="connsiteX99" fmla="*/ 5698 w 10000"/>
              <a:gd name="connsiteY99" fmla="*/ 7257 h 10095"/>
              <a:gd name="connsiteX100" fmla="*/ 5682 w 10000"/>
              <a:gd name="connsiteY100" fmla="*/ 7412 h 10095"/>
              <a:gd name="connsiteX101" fmla="*/ 5590 w 10000"/>
              <a:gd name="connsiteY101" fmla="*/ 7714 h 10095"/>
              <a:gd name="connsiteX102" fmla="*/ 5575 w 10000"/>
              <a:gd name="connsiteY102" fmla="*/ 8366 h 10095"/>
              <a:gd name="connsiteX103" fmla="*/ 5521 w 10000"/>
              <a:gd name="connsiteY103" fmla="*/ 8595 h 10095"/>
              <a:gd name="connsiteX104" fmla="*/ 5467 w 10000"/>
              <a:gd name="connsiteY104" fmla="*/ 8888 h 10095"/>
              <a:gd name="connsiteX105" fmla="*/ 5444 w 10000"/>
              <a:gd name="connsiteY105" fmla="*/ 9060 h 10095"/>
              <a:gd name="connsiteX106" fmla="*/ 5406 w 10000"/>
              <a:gd name="connsiteY106" fmla="*/ 9222 h 10095"/>
              <a:gd name="connsiteX107" fmla="*/ 5374 w 10000"/>
              <a:gd name="connsiteY107" fmla="*/ 9460 h 10095"/>
              <a:gd name="connsiteX108" fmla="*/ 5289 w 10000"/>
              <a:gd name="connsiteY108" fmla="*/ 9745 h 10095"/>
              <a:gd name="connsiteX109" fmla="*/ 5275 w 10000"/>
              <a:gd name="connsiteY109" fmla="*/ 9835 h 10095"/>
              <a:gd name="connsiteX110" fmla="*/ 5275 w 10000"/>
              <a:gd name="connsiteY110" fmla="*/ 9893 h 10095"/>
              <a:gd name="connsiteX111" fmla="*/ 5287 w 10000"/>
              <a:gd name="connsiteY111" fmla="*/ 10087 h 10095"/>
              <a:gd name="connsiteX112" fmla="*/ 5836 w 10000"/>
              <a:gd name="connsiteY112" fmla="*/ 9932 h 10095"/>
              <a:gd name="connsiteX113" fmla="*/ 9690 w 10000"/>
              <a:gd name="connsiteY113" fmla="*/ 8848 h 10095"/>
              <a:gd name="connsiteX114" fmla="*/ 9770 w 10000"/>
              <a:gd name="connsiteY114" fmla="*/ 7799 h 10095"/>
              <a:gd name="connsiteX115" fmla="*/ 9772 w 10000"/>
              <a:gd name="connsiteY115" fmla="*/ 6538 h 10095"/>
              <a:gd name="connsiteX116" fmla="*/ 9803 w 10000"/>
              <a:gd name="connsiteY116" fmla="*/ 5364 h 10095"/>
              <a:gd name="connsiteX117" fmla="*/ 9860 w 10000"/>
              <a:gd name="connsiteY117" fmla="*/ 3117 h 10095"/>
              <a:gd name="connsiteX118" fmla="*/ 9842 w 10000"/>
              <a:gd name="connsiteY118" fmla="*/ 314 h 10095"/>
              <a:gd name="connsiteX119" fmla="*/ 7337 w 10000"/>
              <a:gd name="connsiteY119" fmla="*/ 101 h 10095"/>
              <a:gd name="connsiteX120" fmla="*/ 6659 w 10000"/>
              <a:gd name="connsiteY120" fmla="*/ 188 h 10095"/>
              <a:gd name="connsiteX121" fmla="*/ 6207 w 10000"/>
              <a:gd name="connsiteY121" fmla="*/ 994 h 10095"/>
              <a:gd name="connsiteX122" fmla="*/ 5836 w 10000"/>
              <a:gd name="connsiteY122" fmla="*/ 1189 h 10095"/>
              <a:gd name="connsiteX0" fmla="*/ 5836 w 10000"/>
              <a:gd name="connsiteY0" fmla="*/ 1189 h 10217"/>
              <a:gd name="connsiteX1" fmla="*/ 5590 w 10000"/>
              <a:gd name="connsiteY1" fmla="*/ 1189 h 10217"/>
              <a:gd name="connsiteX2" fmla="*/ 5467 w 10000"/>
              <a:gd name="connsiteY2" fmla="*/ 1189 h 10217"/>
              <a:gd name="connsiteX3" fmla="*/ 5343 w 10000"/>
              <a:gd name="connsiteY3" fmla="*/ 1058 h 10217"/>
              <a:gd name="connsiteX4" fmla="*/ 5220 w 10000"/>
              <a:gd name="connsiteY4" fmla="*/ 928 h 10217"/>
              <a:gd name="connsiteX5" fmla="*/ 5097 w 10000"/>
              <a:gd name="connsiteY5" fmla="*/ 797 h 10217"/>
              <a:gd name="connsiteX6" fmla="*/ 4850 w 10000"/>
              <a:gd name="connsiteY6" fmla="*/ 797 h 10217"/>
              <a:gd name="connsiteX7" fmla="*/ 4603 w 10000"/>
              <a:gd name="connsiteY7" fmla="*/ 666 h 10217"/>
              <a:gd name="connsiteX8" fmla="*/ 4356 w 10000"/>
              <a:gd name="connsiteY8" fmla="*/ 797 h 10217"/>
              <a:gd name="connsiteX9" fmla="*/ 4233 w 10000"/>
              <a:gd name="connsiteY9" fmla="*/ 797 h 10217"/>
              <a:gd name="connsiteX10" fmla="*/ 3863 w 10000"/>
              <a:gd name="connsiteY10" fmla="*/ 928 h 10217"/>
              <a:gd name="connsiteX11" fmla="*/ 3617 w 10000"/>
              <a:gd name="connsiteY11" fmla="*/ 1189 h 10217"/>
              <a:gd name="connsiteX12" fmla="*/ 3370 w 10000"/>
              <a:gd name="connsiteY12" fmla="*/ 1189 h 10217"/>
              <a:gd name="connsiteX13" fmla="*/ 3124 w 10000"/>
              <a:gd name="connsiteY13" fmla="*/ 1320 h 10217"/>
              <a:gd name="connsiteX14" fmla="*/ 2753 w 10000"/>
              <a:gd name="connsiteY14" fmla="*/ 1841 h 10217"/>
              <a:gd name="connsiteX15" fmla="*/ 2507 w 10000"/>
              <a:gd name="connsiteY15" fmla="*/ 1841 h 10217"/>
              <a:gd name="connsiteX16" fmla="*/ 2384 w 10000"/>
              <a:gd name="connsiteY16" fmla="*/ 1711 h 10217"/>
              <a:gd name="connsiteX17" fmla="*/ 2136 w 10000"/>
              <a:gd name="connsiteY17" fmla="*/ 1841 h 10217"/>
              <a:gd name="connsiteX18" fmla="*/ 1767 w 10000"/>
              <a:gd name="connsiteY18" fmla="*/ 1768 h 10217"/>
              <a:gd name="connsiteX19" fmla="*/ 1682 w 10000"/>
              <a:gd name="connsiteY19" fmla="*/ 2012 h 10217"/>
              <a:gd name="connsiteX20" fmla="*/ 1890 w 10000"/>
              <a:gd name="connsiteY20" fmla="*/ 2102 h 10217"/>
              <a:gd name="connsiteX21" fmla="*/ 2014 w 10000"/>
              <a:gd name="connsiteY21" fmla="*/ 2102 h 10217"/>
              <a:gd name="connsiteX22" fmla="*/ 2014 w 10000"/>
              <a:gd name="connsiteY22" fmla="*/ 2232 h 10217"/>
              <a:gd name="connsiteX23" fmla="*/ 1767 w 10000"/>
              <a:gd name="connsiteY23" fmla="*/ 2232 h 10217"/>
              <a:gd name="connsiteX24" fmla="*/ 1520 w 10000"/>
              <a:gd name="connsiteY24" fmla="*/ 2364 h 10217"/>
              <a:gd name="connsiteX25" fmla="*/ 1643 w 10000"/>
              <a:gd name="connsiteY25" fmla="*/ 2494 h 10217"/>
              <a:gd name="connsiteX26" fmla="*/ 1412 w 10000"/>
              <a:gd name="connsiteY26" fmla="*/ 2568 h 10217"/>
              <a:gd name="connsiteX27" fmla="*/ 1273 w 10000"/>
              <a:gd name="connsiteY27" fmla="*/ 2624 h 10217"/>
              <a:gd name="connsiteX28" fmla="*/ 1027 w 10000"/>
              <a:gd name="connsiteY28" fmla="*/ 2494 h 10217"/>
              <a:gd name="connsiteX29" fmla="*/ 1027 w 10000"/>
              <a:gd name="connsiteY29" fmla="*/ 2364 h 10217"/>
              <a:gd name="connsiteX30" fmla="*/ 903 w 10000"/>
              <a:gd name="connsiteY30" fmla="*/ 2494 h 10217"/>
              <a:gd name="connsiteX31" fmla="*/ 903 w 10000"/>
              <a:gd name="connsiteY31" fmla="*/ 2624 h 10217"/>
              <a:gd name="connsiteX32" fmla="*/ 780 w 10000"/>
              <a:gd name="connsiteY32" fmla="*/ 2494 h 10217"/>
              <a:gd name="connsiteX33" fmla="*/ 533 w 10000"/>
              <a:gd name="connsiteY33" fmla="*/ 2624 h 10217"/>
              <a:gd name="connsiteX34" fmla="*/ 287 w 10000"/>
              <a:gd name="connsiteY34" fmla="*/ 2886 h 10217"/>
              <a:gd name="connsiteX35" fmla="*/ 39 w 10000"/>
              <a:gd name="connsiteY35" fmla="*/ 3146 h 10217"/>
              <a:gd name="connsiteX36" fmla="*/ 39 w 10000"/>
              <a:gd name="connsiteY36" fmla="*/ 3537 h 10217"/>
              <a:gd name="connsiteX37" fmla="*/ 410 w 10000"/>
              <a:gd name="connsiteY37" fmla="*/ 3407 h 10217"/>
              <a:gd name="connsiteX38" fmla="*/ 533 w 10000"/>
              <a:gd name="connsiteY38" fmla="*/ 3407 h 10217"/>
              <a:gd name="connsiteX39" fmla="*/ 410 w 10000"/>
              <a:gd name="connsiteY39" fmla="*/ 3537 h 10217"/>
              <a:gd name="connsiteX40" fmla="*/ 410 w 10000"/>
              <a:gd name="connsiteY40" fmla="*/ 3799 h 10217"/>
              <a:gd name="connsiteX41" fmla="*/ 410 w 10000"/>
              <a:gd name="connsiteY41" fmla="*/ 3930 h 10217"/>
              <a:gd name="connsiteX42" fmla="*/ 533 w 10000"/>
              <a:gd name="connsiteY42" fmla="*/ 3930 h 10217"/>
              <a:gd name="connsiteX43" fmla="*/ 656 w 10000"/>
              <a:gd name="connsiteY43" fmla="*/ 4060 h 10217"/>
              <a:gd name="connsiteX44" fmla="*/ 410 w 10000"/>
              <a:gd name="connsiteY44" fmla="*/ 4060 h 10217"/>
              <a:gd name="connsiteX45" fmla="*/ 410 w 10000"/>
              <a:gd name="connsiteY45" fmla="*/ 4321 h 10217"/>
              <a:gd name="connsiteX46" fmla="*/ 656 w 10000"/>
              <a:gd name="connsiteY46" fmla="*/ 4321 h 10217"/>
              <a:gd name="connsiteX47" fmla="*/ 533 w 10000"/>
              <a:gd name="connsiteY47" fmla="*/ 4452 h 10217"/>
              <a:gd name="connsiteX48" fmla="*/ 287 w 10000"/>
              <a:gd name="connsiteY48" fmla="*/ 4321 h 10217"/>
              <a:gd name="connsiteX49" fmla="*/ 163 w 10000"/>
              <a:gd name="connsiteY49" fmla="*/ 4582 h 10217"/>
              <a:gd name="connsiteX50" fmla="*/ 287 w 10000"/>
              <a:gd name="connsiteY50" fmla="*/ 4712 h 10217"/>
              <a:gd name="connsiteX51" fmla="*/ 533 w 10000"/>
              <a:gd name="connsiteY51" fmla="*/ 4712 h 10217"/>
              <a:gd name="connsiteX52" fmla="*/ 533 w 10000"/>
              <a:gd name="connsiteY52" fmla="*/ 4843 h 10217"/>
              <a:gd name="connsiteX53" fmla="*/ 533 w 10000"/>
              <a:gd name="connsiteY53" fmla="*/ 5105 h 10217"/>
              <a:gd name="connsiteX54" fmla="*/ 287 w 10000"/>
              <a:gd name="connsiteY54" fmla="*/ 5105 h 10217"/>
              <a:gd name="connsiteX55" fmla="*/ 410 w 10000"/>
              <a:gd name="connsiteY55" fmla="*/ 5235 h 10217"/>
              <a:gd name="connsiteX56" fmla="*/ 656 w 10000"/>
              <a:gd name="connsiteY56" fmla="*/ 5235 h 10217"/>
              <a:gd name="connsiteX57" fmla="*/ 780 w 10000"/>
              <a:gd name="connsiteY57" fmla="*/ 5365 h 10217"/>
              <a:gd name="connsiteX58" fmla="*/ 903 w 10000"/>
              <a:gd name="connsiteY58" fmla="*/ 5365 h 10217"/>
              <a:gd name="connsiteX59" fmla="*/ 780 w 10000"/>
              <a:gd name="connsiteY59" fmla="*/ 5496 h 10217"/>
              <a:gd name="connsiteX60" fmla="*/ 1027 w 10000"/>
              <a:gd name="connsiteY60" fmla="*/ 5627 h 10217"/>
              <a:gd name="connsiteX61" fmla="*/ 1273 w 10000"/>
              <a:gd name="connsiteY61" fmla="*/ 5627 h 10217"/>
              <a:gd name="connsiteX62" fmla="*/ 1273 w 10000"/>
              <a:gd name="connsiteY62" fmla="*/ 5756 h 10217"/>
              <a:gd name="connsiteX63" fmla="*/ 973 w 10000"/>
              <a:gd name="connsiteY63" fmla="*/ 5830 h 10217"/>
              <a:gd name="connsiteX64" fmla="*/ 1111 w 10000"/>
              <a:gd name="connsiteY64" fmla="*/ 5928 h 10217"/>
              <a:gd name="connsiteX65" fmla="*/ 1242 w 10000"/>
              <a:gd name="connsiteY65" fmla="*/ 5879 h 10217"/>
              <a:gd name="connsiteX66" fmla="*/ 1296 w 10000"/>
              <a:gd name="connsiteY66" fmla="*/ 6026 h 10217"/>
              <a:gd name="connsiteX67" fmla="*/ 1520 w 10000"/>
              <a:gd name="connsiteY67" fmla="*/ 5887 h 10217"/>
              <a:gd name="connsiteX68" fmla="*/ 1759 w 10000"/>
              <a:gd name="connsiteY68" fmla="*/ 5936 h 10217"/>
              <a:gd name="connsiteX69" fmla="*/ 1890 w 10000"/>
              <a:gd name="connsiteY69" fmla="*/ 6018 h 10217"/>
              <a:gd name="connsiteX70" fmla="*/ 1890 w 10000"/>
              <a:gd name="connsiteY70" fmla="*/ 6278 h 10217"/>
              <a:gd name="connsiteX71" fmla="*/ 2152 w 10000"/>
              <a:gd name="connsiteY71" fmla="*/ 6417 h 10217"/>
              <a:gd name="connsiteX72" fmla="*/ 2630 w 10000"/>
              <a:gd name="connsiteY72" fmla="*/ 6278 h 10217"/>
              <a:gd name="connsiteX73" fmla="*/ 2753 w 10000"/>
              <a:gd name="connsiteY73" fmla="*/ 6148 h 10217"/>
              <a:gd name="connsiteX74" fmla="*/ 2877 w 10000"/>
              <a:gd name="connsiteY74" fmla="*/ 5887 h 10217"/>
              <a:gd name="connsiteX75" fmla="*/ 2877 w 10000"/>
              <a:gd name="connsiteY75" fmla="*/ 5756 h 10217"/>
              <a:gd name="connsiteX76" fmla="*/ 3124 w 10000"/>
              <a:gd name="connsiteY76" fmla="*/ 5756 h 10217"/>
              <a:gd name="connsiteX77" fmla="*/ 3247 w 10000"/>
              <a:gd name="connsiteY77" fmla="*/ 5756 h 10217"/>
              <a:gd name="connsiteX78" fmla="*/ 3494 w 10000"/>
              <a:gd name="connsiteY78" fmla="*/ 5887 h 10217"/>
              <a:gd name="connsiteX79" fmla="*/ 3555 w 10000"/>
              <a:gd name="connsiteY79" fmla="*/ 6066 h 10217"/>
              <a:gd name="connsiteX80" fmla="*/ 3778 w 10000"/>
              <a:gd name="connsiteY80" fmla="*/ 6229 h 10217"/>
              <a:gd name="connsiteX81" fmla="*/ 4110 w 10000"/>
              <a:gd name="connsiteY81" fmla="*/ 6148 h 10217"/>
              <a:gd name="connsiteX82" fmla="*/ 4356 w 10000"/>
              <a:gd name="connsiteY82" fmla="*/ 6018 h 10217"/>
              <a:gd name="connsiteX83" fmla="*/ 4850 w 10000"/>
              <a:gd name="connsiteY83" fmla="*/ 5756 h 10217"/>
              <a:gd name="connsiteX84" fmla="*/ 4850 w 10000"/>
              <a:gd name="connsiteY84" fmla="*/ 5627 h 10217"/>
              <a:gd name="connsiteX85" fmla="*/ 5097 w 10000"/>
              <a:gd name="connsiteY85" fmla="*/ 5496 h 10217"/>
              <a:gd name="connsiteX86" fmla="*/ 5243 w 10000"/>
              <a:gd name="connsiteY86" fmla="*/ 5569 h 10217"/>
              <a:gd name="connsiteX87" fmla="*/ 5336 w 10000"/>
              <a:gd name="connsiteY87" fmla="*/ 5610 h 10217"/>
              <a:gd name="connsiteX88" fmla="*/ 5467 w 10000"/>
              <a:gd name="connsiteY88" fmla="*/ 5496 h 10217"/>
              <a:gd name="connsiteX89" fmla="*/ 5598 w 10000"/>
              <a:gd name="connsiteY89" fmla="*/ 5422 h 10217"/>
              <a:gd name="connsiteX90" fmla="*/ 5729 w 10000"/>
              <a:gd name="connsiteY90" fmla="*/ 5447 h 10217"/>
              <a:gd name="connsiteX91" fmla="*/ 5775 w 10000"/>
              <a:gd name="connsiteY91" fmla="*/ 5528 h 10217"/>
              <a:gd name="connsiteX92" fmla="*/ 5775 w 10000"/>
              <a:gd name="connsiteY92" fmla="*/ 5602 h 10217"/>
              <a:gd name="connsiteX93" fmla="*/ 5551 w 10000"/>
              <a:gd name="connsiteY93" fmla="*/ 5748 h 10217"/>
              <a:gd name="connsiteX94" fmla="*/ 5590 w 10000"/>
              <a:gd name="connsiteY94" fmla="*/ 6018 h 10217"/>
              <a:gd name="connsiteX95" fmla="*/ 5590 w 10000"/>
              <a:gd name="connsiteY95" fmla="*/ 6278 h 10217"/>
              <a:gd name="connsiteX96" fmla="*/ 5714 w 10000"/>
              <a:gd name="connsiteY96" fmla="*/ 6540 h 10217"/>
              <a:gd name="connsiteX97" fmla="*/ 5714 w 10000"/>
              <a:gd name="connsiteY97" fmla="*/ 6801 h 10217"/>
              <a:gd name="connsiteX98" fmla="*/ 5714 w 10000"/>
              <a:gd name="connsiteY98" fmla="*/ 7062 h 10217"/>
              <a:gd name="connsiteX99" fmla="*/ 5698 w 10000"/>
              <a:gd name="connsiteY99" fmla="*/ 7257 h 10217"/>
              <a:gd name="connsiteX100" fmla="*/ 5682 w 10000"/>
              <a:gd name="connsiteY100" fmla="*/ 7412 h 10217"/>
              <a:gd name="connsiteX101" fmla="*/ 5590 w 10000"/>
              <a:gd name="connsiteY101" fmla="*/ 7714 h 10217"/>
              <a:gd name="connsiteX102" fmla="*/ 5575 w 10000"/>
              <a:gd name="connsiteY102" fmla="*/ 8366 h 10217"/>
              <a:gd name="connsiteX103" fmla="*/ 5521 w 10000"/>
              <a:gd name="connsiteY103" fmla="*/ 8595 h 10217"/>
              <a:gd name="connsiteX104" fmla="*/ 5467 w 10000"/>
              <a:gd name="connsiteY104" fmla="*/ 8888 h 10217"/>
              <a:gd name="connsiteX105" fmla="*/ 5444 w 10000"/>
              <a:gd name="connsiteY105" fmla="*/ 9060 h 10217"/>
              <a:gd name="connsiteX106" fmla="*/ 5406 w 10000"/>
              <a:gd name="connsiteY106" fmla="*/ 9222 h 10217"/>
              <a:gd name="connsiteX107" fmla="*/ 5374 w 10000"/>
              <a:gd name="connsiteY107" fmla="*/ 9460 h 10217"/>
              <a:gd name="connsiteX108" fmla="*/ 5289 w 10000"/>
              <a:gd name="connsiteY108" fmla="*/ 9745 h 10217"/>
              <a:gd name="connsiteX109" fmla="*/ 5275 w 10000"/>
              <a:gd name="connsiteY109" fmla="*/ 9835 h 10217"/>
              <a:gd name="connsiteX110" fmla="*/ 5275 w 10000"/>
              <a:gd name="connsiteY110" fmla="*/ 9893 h 10217"/>
              <a:gd name="connsiteX111" fmla="*/ 5287 w 10000"/>
              <a:gd name="connsiteY111" fmla="*/ 10087 h 10217"/>
              <a:gd name="connsiteX112" fmla="*/ 5836 w 10000"/>
              <a:gd name="connsiteY112" fmla="*/ 10128 h 10217"/>
              <a:gd name="connsiteX113" fmla="*/ 9690 w 10000"/>
              <a:gd name="connsiteY113" fmla="*/ 8848 h 10217"/>
              <a:gd name="connsiteX114" fmla="*/ 9770 w 10000"/>
              <a:gd name="connsiteY114" fmla="*/ 7799 h 10217"/>
              <a:gd name="connsiteX115" fmla="*/ 9772 w 10000"/>
              <a:gd name="connsiteY115" fmla="*/ 6538 h 10217"/>
              <a:gd name="connsiteX116" fmla="*/ 9803 w 10000"/>
              <a:gd name="connsiteY116" fmla="*/ 5364 h 10217"/>
              <a:gd name="connsiteX117" fmla="*/ 9860 w 10000"/>
              <a:gd name="connsiteY117" fmla="*/ 3117 h 10217"/>
              <a:gd name="connsiteX118" fmla="*/ 9842 w 10000"/>
              <a:gd name="connsiteY118" fmla="*/ 314 h 10217"/>
              <a:gd name="connsiteX119" fmla="*/ 7337 w 10000"/>
              <a:gd name="connsiteY119" fmla="*/ 101 h 10217"/>
              <a:gd name="connsiteX120" fmla="*/ 6659 w 10000"/>
              <a:gd name="connsiteY120" fmla="*/ 188 h 10217"/>
              <a:gd name="connsiteX121" fmla="*/ 6207 w 10000"/>
              <a:gd name="connsiteY121" fmla="*/ 994 h 10217"/>
              <a:gd name="connsiteX122" fmla="*/ 5836 w 10000"/>
              <a:gd name="connsiteY122" fmla="*/ 1189 h 1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0000" h="10217">
                <a:moveTo>
                  <a:pt x="5836" y="1189"/>
                </a:moveTo>
                <a:cubicBezTo>
                  <a:pt x="5796" y="1167"/>
                  <a:pt x="5652" y="1189"/>
                  <a:pt x="5590" y="1189"/>
                </a:cubicBezTo>
                <a:cubicBezTo>
                  <a:pt x="5529" y="1189"/>
                  <a:pt x="5508" y="1211"/>
                  <a:pt x="5467" y="1189"/>
                </a:cubicBezTo>
                <a:cubicBezTo>
                  <a:pt x="5426" y="1167"/>
                  <a:pt x="5385" y="1102"/>
                  <a:pt x="5343" y="1058"/>
                </a:cubicBezTo>
                <a:cubicBezTo>
                  <a:pt x="5302" y="1016"/>
                  <a:pt x="5261" y="972"/>
                  <a:pt x="5220" y="928"/>
                </a:cubicBezTo>
                <a:cubicBezTo>
                  <a:pt x="5179" y="885"/>
                  <a:pt x="5159" y="819"/>
                  <a:pt x="5097" y="797"/>
                </a:cubicBezTo>
                <a:cubicBezTo>
                  <a:pt x="5035" y="775"/>
                  <a:pt x="4932" y="819"/>
                  <a:pt x="4850" y="797"/>
                </a:cubicBezTo>
                <a:cubicBezTo>
                  <a:pt x="4768" y="775"/>
                  <a:pt x="4685" y="666"/>
                  <a:pt x="4603" y="666"/>
                </a:cubicBezTo>
                <a:cubicBezTo>
                  <a:pt x="4521" y="666"/>
                  <a:pt x="4419" y="775"/>
                  <a:pt x="4356" y="797"/>
                </a:cubicBezTo>
                <a:cubicBezTo>
                  <a:pt x="4295" y="819"/>
                  <a:pt x="4315" y="775"/>
                  <a:pt x="4233" y="797"/>
                </a:cubicBezTo>
                <a:cubicBezTo>
                  <a:pt x="4151" y="819"/>
                  <a:pt x="3966" y="863"/>
                  <a:pt x="3863" y="928"/>
                </a:cubicBezTo>
                <a:cubicBezTo>
                  <a:pt x="3761" y="994"/>
                  <a:pt x="3698" y="1145"/>
                  <a:pt x="3617" y="1189"/>
                </a:cubicBezTo>
                <a:cubicBezTo>
                  <a:pt x="3534" y="1232"/>
                  <a:pt x="3453" y="1167"/>
                  <a:pt x="3370" y="1189"/>
                </a:cubicBezTo>
                <a:cubicBezTo>
                  <a:pt x="3288" y="1211"/>
                  <a:pt x="3226" y="1211"/>
                  <a:pt x="3124" y="1320"/>
                </a:cubicBezTo>
                <a:cubicBezTo>
                  <a:pt x="3021" y="1428"/>
                  <a:pt x="2856" y="1754"/>
                  <a:pt x="2753" y="1841"/>
                </a:cubicBezTo>
                <a:cubicBezTo>
                  <a:pt x="2651" y="1928"/>
                  <a:pt x="2568" y="1862"/>
                  <a:pt x="2507" y="1841"/>
                </a:cubicBezTo>
                <a:cubicBezTo>
                  <a:pt x="2445" y="1819"/>
                  <a:pt x="2445" y="1711"/>
                  <a:pt x="2384" y="1711"/>
                </a:cubicBezTo>
                <a:cubicBezTo>
                  <a:pt x="2322" y="1711"/>
                  <a:pt x="2239" y="1832"/>
                  <a:pt x="2136" y="1841"/>
                </a:cubicBezTo>
                <a:cubicBezTo>
                  <a:pt x="2034" y="1849"/>
                  <a:pt x="1841" y="1741"/>
                  <a:pt x="1767" y="1768"/>
                </a:cubicBezTo>
                <a:cubicBezTo>
                  <a:pt x="1692" y="1795"/>
                  <a:pt x="1661" y="1958"/>
                  <a:pt x="1682" y="2012"/>
                </a:cubicBezTo>
                <a:cubicBezTo>
                  <a:pt x="1702" y="2067"/>
                  <a:pt x="1836" y="2089"/>
                  <a:pt x="1890" y="2102"/>
                </a:cubicBezTo>
                <a:cubicBezTo>
                  <a:pt x="1944" y="2116"/>
                  <a:pt x="1993" y="2080"/>
                  <a:pt x="2014" y="2102"/>
                </a:cubicBezTo>
                <a:cubicBezTo>
                  <a:pt x="2034" y="2124"/>
                  <a:pt x="2055" y="2210"/>
                  <a:pt x="2014" y="2232"/>
                </a:cubicBezTo>
                <a:cubicBezTo>
                  <a:pt x="1972" y="2255"/>
                  <a:pt x="1849" y="2210"/>
                  <a:pt x="1767" y="2232"/>
                </a:cubicBezTo>
                <a:cubicBezTo>
                  <a:pt x="1685" y="2255"/>
                  <a:pt x="1540" y="2320"/>
                  <a:pt x="1520" y="2364"/>
                </a:cubicBezTo>
                <a:cubicBezTo>
                  <a:pt x="1499" y="2407"/>
                  <a:pt x="1661" y="2462"/>
                  <a:pt x="1643" y="2494"/>
                </a:cubicBezTo>
                <a:cubicBezTo>
                  <a:pt x="1625" y="2527"/>
                  <a:pt x="1474" y="2546"/>
                  <a:pt x="1412" y="2568"/>
                </a:cubicBezTo>
                <a:cubicBezTo>
                  <a:pt x="1351" y="2589"/>
                  <a:pt x="1337" y="2635"/>
                  <a:pt x="1273" y="2624"/>
                </a:cubicBezTo>
                <a:cubicBezTo>
                  <a:pt x="1209" y="2613"/>
                  <a:pt x="1068" y="2538"/>
                  <a:pt x="1027" y="2494"/>
                </a:cubicBezTo>
                <a:cubicBezTo>
                  <a:pt x="985" y="2451"/>
                  <a:pt x="1047" y="2364"/>
                  <a:pt x="1027" y="2364"/>
                </a:cubicBezTo>
                <a:cubicBezTo>
                  <a:pt x="1005" y="2364"/>
                  <a:pt x="924" y="2451"/>
                  <a:pt x="903" y="2494"/>
                </a:cubicBezTo>
                <a:cubicBezTo>
                  <a:pt x="883" y="2538"/>
                  <a:pt x="924" y="2624"/>
                  <a:pt x="903" y="2624"/>
                </a:cubicBezTo>
                <a:cubicBezTo>
                  <a:pt x="883" y="2624"/>
                  <a:pt x="841" y="2494"/>
                  <a:pt x="780" y="2494"/>
                </a:cubicBezTo>
                <a:cubicBezTo>
                  <a:pt x="718" y="2494"/>
                  <a:pt x="615" y="2560"/>
                  <a:pt x="533" y="2624"/>
                </a:cubicBezTo>
                <a:cubicBezTo>
                  <a:pt x="451" y="2690"/>
                  <a:pt x="368" y="2799"/>
                  <a:pt x="287" y="2886"/>
                </a:cubicBezTo>
                <a:cubicBezTo>
                  <a:pt x="204" y="2972"/>
                  <a:pt x="81" y="3037"/>
                  <a:pt x="39" y="3146"/>
                </a:cubicBezTo>
                <a:cubicBezTo>
                  <a:pt x="-1" y="3255"/>
                  <a:pt x="-22" y="3494"/>
                  <a:pt x="39" y="3537"/>
                </a:cubicBezTo>
                <a:cubicBezTo>
                  <a:pt x="101" y="3581"/>
                  <a:pt x="327" y="3429"/>
                  <a:pt x="410" y="3407"/>
                </a:cubicBezTo>
                <a:cubicBezTo>
                  <a:pt x="492" y="3385"/>
                  <a:pt x="533" y="3385"/>
                  <a:pt x="533" y="3407"/>
                </a:cubicBezTo>
                <a:cubicBezTo>
                  <a:pt x="533" y="3429"/>
                  <a:pt x="430" y="3472"/>
                  <a:pt x="410" y="3537"/>
                </a:cubicBezTo>
                <a:cubicBezTo>
                  <a:pt x="389" y="3603"/>
                  <a:pt x="410" y="3735"/>
                  <a:pt x="410" y="3799"/>
                </a:cubicBezTo>
                <a:cubicBezTo>
                  <a:pt x="410" y="3864"/>
                  <a:pt x="389" y="3908"/>
                  <a:pt x="410" y="3930"/>
                </a:cubicBezTo>
                <a:cubicBezTo>
                  <a:pt x="430" y="3952"/>
                  <a:pt x="492" y="3908"/>
                  <a:pt x="533" y="3930"/>
                </a:cubicBezTo>
                <a:cubicBezTo>
                  <a:pt x="574" y="3952"/>
                  <a:pt x="676" y="4039"/>
                  <a:pt x="656" y="4060"/>
                </a:cubicBezTo>
                <a:cubicBezTo>
                  <a:pt x="636" y="4082"/>
                  <a:pt x="451" y="4017"/>
                  <a:pt x="410" y="4060"/>
                </a:cubicBezTo>
                <a:cubicBezTo>
                  <a:pt x="368" y="4104"/>
                  <a:pt x="368" y="4277"/>
                  <a:pt x="410" y="4321"/>
                </a:cubicBezTo>
                <a:cubicBezTo>
                  <a:pt x="451" y="4365"/>
                  <a:pt x="636" y="4299"/>
                  <a:pt x="656" y="4321"/>
                </a:cubicBezTo>
                <a:cubicBezTo>
                  <a:pt x="676" y="4343"/>
                  <a:pt x="595" y="4452"/>
                  <a:pt x="533" y="4452"/>
                </a:cubicBezTo>
                <a:cubicBezTo>
                  <a:pt x="471" y="4452"/>
                  <a:pt x="348" y="4299"/>
                  <a:pt x="287" y="4321"/>
                </a:cubicBezTo>
                <a:cubicBezTo>
                  <a:pt x="225" y="4343"/>
                  <a:pt x="163" y="4516"/>
                  <a:pt x="163" y="4582"/>
                </a:cubicBezTo>
                <a:cubicBezTo>
                  <a:pt x="163" y="4647"/>
                  <a:pt x="225" y="4690"/>
                  <a:pt x="287" y="4712"/>
                </a:cubicBezTo>
                <a:cubicBezTo>
                  <a:pt x="348" y="4734"/>
                  <a:pt x="492" y="4690"/>
                  <a:pt x="533" y="4712"/>
                </a:cubicBezTo>
                <a:cubicBezTo>
                  <a:pt x="574" y="4734"/>
                  <a:pt x="533" y="4778"/>
                  <a:pt x="533" y="4843"/>
                </a:cubicBezTo>
                <a:cubicBezTo>
                  <a:pt x="533" y="4907"/>
                  <a:pt x="574" y="5060"/>
                  <a:pt x="533" y="5105"/>
                </a:cubicBezTo>
                <a:cubicBezTo>
                  <a:pt x="492" y="5148"/>
                  <a:pt x="307" y="5082"/>
                  <a:pt x="287" y="5105"/>
                </a:cubicBezTo>
                <a:cubicBezTo>
                  <a:pt x="266" y="5126"/>
                  <a:pt x="348" y="5213"/>
                  <a:pt x="410" y="5235"/>
                </a:cubicBezTo>
                <a:cubicBezTo>
                  <a:pt x="471" y="5257"/>
                  <a:pt x="595" y="5213"/>
                  <a:pt x="656" y="5235"/>
                </a:cubicBezTo>
                <a:cubicBezTo>
                  <a:pt x="718" y="5257"/>
                  <a:pt x="739" y="5343"/>
                  <a:pt x="780" y="5365"/>
                </a:cubicBezTo>
                <a:cubicBezTo>
                  <a:pt x="821" y="5387"/>
                  <a:pt x="903" y="5343"/>
                  <a:pt x="903" y="5365"/>
                </a:cubicBezTo>
                <a:cubicBezTo>
                  <a:pt x="903" y="5387"/>
                  <a:pt x="759" y="5452"/>
                  <a:pt x="780" y="5496"/>
                </a:cubicBezTo>
                <a:cubicBezTo>
                  <a:pt x="800" y="5539"/>
                  <a:pt x="944" y="5605"/>
                  <a:pt x="1027" y="5627"/>
                </a:cubicBezTo>
                <a:cubicBezTo>
                  <a:pt x="1109" y="5648"/>
                  <a:pt x="1232" y="5605"/>
                  <a:pt x="1273" y="5627"/>
                </a:cubicBezTo>
                <a:cubicBezTo>
                  <a:pt x="1314" y="5648"/>
                  <a:pt x="1325" y="5724"/>
                  <a:pt x="1273" y="5756"/>
                </a:cubicBezTo>
                <a:cubicBezTo>
                  <a:pt x="1222" y="5789"/>
                  <a:pt x="998" y="5803"/>
                  <a:pt x="973" y="5830"/>
                </a:cubicBezTo>
                <a:cubicBezTo>
                  <a:pt x="947" y="5857"/>
                  <a:pt x="1068" y="5920"/>
                  <a:pt x="1111" y="5928"/>
                </a:cubicBezTo>
                <a:cubicBezTo>
                  <a:pt x="1155" y="5936"/>
                  <a:pt x="1211" y="5863"/>
                  <a:pt x="1242" y="5879"/>
                </a:cubicBezTo>
                <a:cubicBezTo>
                  <a:pt x="1273" y="5895"/>
                  <a:pt x="1250" y="6023"/>
                  <a:pt x="1296" y="6026"/>
                </a:cubicBezTo>
                <a:cubicBezTo>
                  <a:pt x="1342" y="6029"/>
                  <a:pt x="1443" y="5901"/>
                  <a:pt x="1520" y="5887"/>
                </a:cubicBezTo>
                <a:cubicBezTo>
                  <a:pt x="1597" y="5873"/>
                  <a:pt x="1697" y="5914"/>
                  <a:pt x="1759" y="5936"/>
                </a:cubicBezTo>
                <a:cubicBezTo>
                  <a:pt x="1820" y="5958"/>
                  <a:pt x="1869" y="5961"/>
                  <a:pt x="1890" y="6018"/>
                </a:cubicBezTo>
                <a:cubicBezTo>
                  <a:pt x="1910" y="6074"/>
                  <a:pt x="1846" y="6213"/>
                  <a:pt x="1890" y="6278"/>
                </a:cubicBezTo>
                <a:cubicBezTo>
                  <a:pt x="1934" y="6344"/>
                  <a:pt x="2029" y="6417"/>
                  <a:pt x="2152" y="6417"/>
                </a:cubicBezTo>
                <a:cubicBezTo>
                  <a:pt x="2276" y="6417"/>
                  <a:pt x="2529" y="6322"/>
                  <a:pt x="2630" y="6278"/>
                </a:cubicBezTo>
                <a:cubicBezTo>
                  <a:pt x="2730" y="6235"/>
                  <a:pt x="2712" y="6213"/>
                  <a:pt x="2753" y="6148"/>
                </a:cubicBezTo>
                <a:cubicBezTo>
                  <a:pt x="2795" y="6082"/>
                  <a:pt x="2856" y="5952"/>
                  <a:pt x="2877" y="5887"/>
                </a:cubicBezTo>
                <a:cubicBezTo>
                  <a:pt x="2897" y="5822"/>
                  <a:pt x="2836" y="5778"/>
                  <a:pt x="2877" y="5756"/>
                </a:cubicBezTo>
                <a:cubicBezTo>
                  <a:pt x="2918" y="5735"/>
                  <a:pt x="3061" y="5756"/>
                  <a:pt x="3124" y="5756"/>
                </a:cubicBezTo>
                <a:cubicBezTo>
                  <a:pt x="3185" y="5756"/>
                  <a:pt x="3185" y="5735"/>
                  <a:pt x="3247" y="5756"/>
                </a:cubicBezTo>
                <a:cubicBezTo>
                  <a:pt x="3309" y="5778"/>
                  <a:pt x="3442" y="5835"/>
                  <a:pt x="3494" y="5887"/>
                </a:cubicBezTo>
                <a:cubicBezTo>
                  <a:pt x="3545" y="5939"/>
                  <a:pt x="3509" y="6010"/>
                  <a:pt x="3555" y="6066"/>
                </a:cubicBezTo>
                <a:cubicBezTo>
                  <a:pt x="3601" y="6123"/>
                  <a:pt x="3686" y="6216"/>
                  <a:pt x="3778" y="6229"/>
                </a:cubicBezTo>
                <a:cubicBezTo>
                  <a:pt x="3871" y="6243"/>
                  <a:pt x="4013" y="6183"/>
                  <a:pt x="4110" y="6148"/>
                </a:cubicBezTo>
                <a:cubicBezTo>
                  <a:pt x="4208" y="6112"/>
                  <a:pt x="4233" y="6082"/>
                  <a:pt x="4356" y="6018"/>
                </a:cubicBezTo>
                <a:cubicBezTo>
                  <a:pt x="4480" y="5952"/>
                  <a:pt x="4768" y="5822"/>
                  <a:pt x="4850" y="5756"/>
                </a:cubicBezTo>
                <a:cubicBezTo>
                  <a:pt x="4932" y="5691"/>
                  <a:pt x="4809" y="5669"/>
                  <a:pt x="4850" y="5627"/>
                </a:cubicBezTo>
                <a:cubicBezTo>
                  <a:pt x="4891" y="5583"/>
                  <a:pt x="5033" y="5504"/>
                  <a:pt x="5097" y="5496"/>
                </a:cubicBezTo>
                <a:cubicBezTo>
                  <a:pt x="5161" y="5488"/>
                  <a:pt x="5205" y="5550"/>
                  <a:pt x="5243" y="5569"/>
                </a:cubicBezTo>
                <a:cubicBezTo>
                  <a:pt x="5282" y="5588"/>
                  <a:pt x="5300" y="5621"/>
                  <a:pt x="5336" y="5610"/>
                </a:cubicBezTo>
                <a:cubicBezTo>
                  <a:pt x="5372" y="5599"/>
                  <a:pt x="5423" y="5526"/>
                  <a:pt x="5467" y="5496"/>
                </a:cubicBezTo>
                <a:cubicBezTo>
                  <a:pt x="5510" y="5466"/>
                  <a:pt x="5554" y="5430"/>
                  <a:pt x="5598" y="5422"/>
                </a:cubicBezTo>
                <a:cubicBezTo>
                  <a:pt x="5641" y="5414"/>
                  <a:pt x="5701" y="5430"/>
                  <a:pt x="5729" y="5447"/>
                </a:cubicBezTo>
                <a:cubicBezTo>
                  <a:pt x="5757" y="5463"/>
                  <a:pt x="5768" y="5504"/>
                  <a:pt x="5775" y="5528"/>
                </a:cubicBezTo>
                <a:cubicBezTo>
                  <a:pt x="5783" y="5553"/>
                  <a:pt x="5812" y="5567"/>
                  <a:pt x="5775" y="5602"/>
                </a:cubicBezTo>
                <a:cubicBezTo>
                  <a:pt x="5740" y="5637"/>
                  <a:pt x="5583" y="5680"/>
                  <a:pt x="5551" y="5748"/>
                </a:cubicBezTo>
                <a:cubicBezTo>
                  <a:pt x="5521" y="5816"/>
                  <a:pt x="5585" y="5931"/>
                  <a:pt x="5590" y="6018"/>
                </a:cubicBezTo>
                <a:cubicBezTo>
                  <a:pt x="5595" y="6104"/>
                  <a:pt x="5570" y="6191"/>
                  <a:pt x="5590" y="6278"/>
                </a:cubicBezTo>
                <a:cubicBezTo>
                  <a:pt x="5611" y="6365"/>
                  <a:pt x="5694" y="6452"/>
                  <a:pt x="5714" y="6540"/>
                </a:cubicBezTo>
                <a:cubicBezTo>
                  <a:pt x="5734" y="6627"/>
                  <a:pt x="5714" y="6714"/>
                  <a:pt x="5714" y="6801"/>
                </a:cubicBezTo>
                <a:cubicBezTo>
                  <a:pt x="5714" y="6888"/>
                  <a:pt x="5716" y="6986"/>
                  <a:pt x="5714" y="7062"/>
                </a:cubicBezTo>
                <a:cubicBezTo>
                  <a:pt x="5711" y="7138"/>
                  <a:pt x="5703" y="7200"/>
                  <a:pt x="5698" y="7257"/>
                </a:cubicBezTo>
                <a:cubicBezTo>
                  <a:pt x="5694" y="7314"/>
                  <a:pt x="5701" y="7336"/>
                  <a:pt x="5682" y="7412"/>
                </a:cubicBezTo>
                <a:cubicBezTo>
                  <a:pt x="5665" y="7489"/>
                  <a:pt x="5609" y="7557"/>
                  <a:pt x="5590" y="7714"/>
                </a:cubicBezTo>
                <a:cubicBezTo>
                  <a:pt x="5572" y="7872"/>
                  <a:pt x="5585" y="8220"/>
                  <a:pt x="5575" y="8366"/>
                </a:cubicBezTo>
                <a:cubicBezTo>
                  <a:pt x="5565" y="8513"/>
                  <a:pt x="5539" y="8508"/>
                  <a:pt x="5521" y="8595"/>
                </a:cubicBezTo>
                <a:cubicBezTo>
                  <a:pt x="5503" y="8682"/>
                  <a:pt x="5480" y="8812"/>
                  <a:pt x="5467" y="8888"/>
                </a:cubicBezTo>
                <a:cubicBezTo>
                  <a:pt x="5454" y="8965"/>
                  <a:pt x="5454" y="9006"/>
                  <a:pt x="5444" y="9060"/>
                </a:cubicBezTo>
                <a:cubicBezTo>
                  <a:pt x="5433" y="9115"/>
                  <a:pt x="5415" y="9157"/>
                  <a:pt x="5406" y="9222"/>
                </a:cubicBezTo>
                <a:cubicBezTo>
                  <a:pt x="5394" y="9288"/>
                  <a:pt x="5392" y="9372"/>
                  <a:pt x="5374" y="9460"/>
                </a:cubicBezTo>
                <a:cubicBezTo>
                  <a:pt x="5356" y="9547"/>
                  <a:pt x="5305" y="9683"/>
                  <a:pt x="5289" y="9745"/>
                </a:cubicBezTo>
                <a:cubicBezTo>
                  <a:pt x="5275" y="9808"/>
                  <a:pt x="5277" y="9811"/>
                  <a:pt x="5275" y="9835"/>
                </a:cubicBezTo>
                <a:cubicBezTo>
                  <a:pt x="5272" y="9860"/>
                  <a:pt x="5272" y="9851"/>
                  <a:pt x="5275" y="9893"/>
                </a:cubicBezTo>
                <a:cubicBezTo>
                  <a:pt x="5277" y="9935"/>
                  <a:pt x="5194" y="10048"/>
                  <a:pt x="5287" y="10087"/>
                </a:cubicBezTo>
                <a:cubicBezTo>
                  <a:pt x="5380" y="10126"/>
                  <a:pt x="5103" y="10334"/>
                  <a:pt x="5836" y="10128"/>
                </a:cubicBezTo>
                <a:cubicBezTo>
                  <a:pt x="6570" y="9922"/>
                  <a:pt x="9034" y="9236"/>
                  <a:pt x="9690" y="8848"/>
                </a:cubicBezTo>
                <a:cubicBezTo>
                  <a:pt x="10346" y="8460"/>
                  <a:pt x="9757" y="8185"/>
                  <a:pt x="9770" y="7799"/>
                </a:cubicBezTo>
                <a:cubicBezTo>
                  <a:pt x="9783" y="7414"/>
                  <a:pt x="9790" y="6943"/>
                  <a:pt x="9772" y="6538"/>
                </a:cubicBezTo>
                <a:cubicBezTo>
                  <a:pt x="9754" y="6132"/>
                  <a:pt x="9788" y="5934"/>
                  <a:pt x="9803" y="5364"/>
                </a:cubicBezTo>
                <a:cubicBezTo>
                  <a:pt x="9818" y="4793"/>
                  <a:pt x="9850" y="3849"/>
                  <a:pt x="9860" y="3117"/>
                </a:cubicBezTo>
                <a:cubicBezTo>
                  <a:pt x="9871" y="2386"/>
                  <a:pt x="9851" y="876"/>
                  <a:pt x="9842" y="314"/>
                </a:cubicBezTo>
                <a:cubicBezTo>
                  <a:pt x="9831" y="-250"/>
                  <a:pt x="7867" y="122"/>
                  <a:pt x="7337" y="101"/>
                </a:cubicBezTo>
                <a:cubicBezTo>
                  <a:pt x="6807" y="80"/>
                  <a:pt x="6847" y="58"/>
                  <a:pt x="6659" y="188"/>
                </a:cubicBezTo>
                <a:cubicBezTo>
                  <a:pt x="6472" y="318"/>
                  <a:pt x="6342" y="828"/>
                  <a:pt x="6207" y="994"/>
                </a:cubicBezTo>
                <a:cubicBezTo>
                  <a:pt x="6071" y="1159"/>
                  <a:pt x="5914" y="1148"/>
                  <a:pt x="5836" y="1189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-194899" y="3882783"/>
            <a:ext cx="12696721" cy="3305804"/>
          </a:xfrm>
          <a:custGeom>
            <a:avLst/>
            <a:gdLst>
              <a:gd name="T0" fmla="*/ 2147483647 w 6256"/>
              <a:gd name="T1" fmla="*/ 2147483647 h 1471"/>
              <a:gd name="T2" fmla="*/ 2147483647 w 6256"/>
              <a:gd name="T3" fmla="*/ 2147483647 h 1471"/>
              <a:gd name="T4" fmla="*/ 2147483647 w 6256"/>
              <a:gd name="T5" fmla="*/ 2147483647 h 1471"/>
              <a:gd name="T6" fmla="*/ 2147483647 w 6256"/>
              <a:gd name="T7" fmla="*/ 2147483647 h 1471"/>
              <a:gd name="T8" fmla="*/ 2147483647 w 6256"/>
              <a:gd name="T9" fmla="*/ 2147483647 h 1471"/>
              <a:gd name="T10" fmla="*/ 2147483647 w 6256"/>
              <a:gd name="T11" fmla="*/ 2147483647 h 1471"/>
              <a:gd name="T12" fmla="*/ 2147483647 w 6256"/>
              <a:gd name="T13" fmla="*/ 2147483647 h 1471"/>
              <a:gd name="T14" fmla="*/ 2147483647 w 6256"/>
              <a:gd name="T15" fmla="*/ 2147483647 h 1471"/>
              <a:gd name="T16" fmla="*/ 2147483647 w 6256"/>
              <a:gd name="T17" fmla="*/ 2147483647 h 1471"/>
              <a:gd name="T18" fmla="*/ 2147483647 w 6256"/>
              <a:gd name="T19" fmla="*/ 2147483647 h 1471"/>
              <a:gd name="T20" fmla="*/ 2147483647 w 6256"/>
              <a:gd name="T21" fmla="*/ 2147483647 h 1471"/>
              <a:gd name="T22" fmla="*/ 2147483647 w 6256"/>
              <a:gd name="T23" fmla="*/ 2147483647 h 1471"/>
              <a:gd name="T24" fmla="*/ 2147483647 w 6256"/>
              <a:gd name="T25" fmla="*/ 2147483647 h 1471"/>
              <a:gd name="T26" fmla="*/ 2147483647 w 6256"/>
              <a:gd name="T27" fmla="*/ 2147483647 h 1471"/>
              <a:gd name="T28" fmla="*/ 2147483647 w 6256"/>
              <a:gd name="T29" fmla="*/ 2147483647 h 1471"/>
              <a:gd name="T30" fmla="*/ 2147483647 w 6256"/>
              <a:gd name="T31" fmla="*/ 2147483647 h 1471"/>
              <a:gd name="T32" fmla="*/ 2147483647 w 6256"/>
              <a:gd name="T33" fmla="*/ 2147483647 h 1471"/>
              <a:gd name="T34" fmla="*/ 2147483647 w 6256"/>
              <a:gd name="T35" fmla="*/ 2147483647 h 1471"/>
              <a:gd name="T36" fmla="*/ 2147483647 w 6256"/>
              <a:gd name="T37" fmla="*/ 2147483647 h 1471"/>
              <a:gd name="T38" fmla="*/ 2147483647 w 6256"/>
              <a:gd name="T39" fmla="*/ 2147483647 h 1471"/>
              <a:gd name="T40" fmla="*/ 2147483647 w 6256"/>
              <a:gd name="T41" fmla="*/ 2147483647 h 1471"/>
              <a:gd name="T42" fmla="*/ 2147483647 w 6256"/>
              <a:gd name="T43" fmla="*/ 2147483647 h 1471"/>
              <a:gd name="T44" fmla="*/ 2147483647 w 6256"/>
              <a:gd name="T45" fmla="*/ 2147483647 h 1471"/>
              <a:gd name="T46" fmla="*/ 2147483647 w 6256"/>
              <a:gd name="T47" fmla="*/ 2147483647 h 1471"/>
              <a:gd name="T48" fmla="*/ 2147483647 w 6256"/>
              <a:gd name="T49" fmla="*/ 2147483647 h 1471"/>
              <a:gd name="T50" fmla="*/ 2147483647 w 6256"/>
              <a:gd name="T51" fmla="*/ 2147483647 h 1471"/>
              <a:gd name="T52" fmla="*/ 2147483647 w 6256"/>
              <a:gd name="T53" fmla="*/ 2147483647 h 1471"/>
              <a:gd name="T54" fmla="*/ 2147483647 w 6256"/>
              <a:gd name="T55" fmla="*/ 2147483647 h 1471"/>
              <a:gd name="T56" fmla="*/ 2147483647 w 6256"/>
              <a:gd name="T57" fmla="*/ 2147483647 h 1471"/>
              <a:gd name="T58" fmla="*/ 2147483647 w 6256"/>
              <a:gd name="T59" fmla="*/ 2147483647 h 1471"/>
              <a:gd name="T60" fmla="*/ 2147483647 w 6256"/>
              <a:gd name="T61" fmla="*/ 2147483647 h 1471"/>
              <a:gd name="T62" fmla="*/ 2147483647 w 6256"/>
              <a:gd name="T63" fmla="*/ 2147483647 h 1471"/>
              <a:gd name="T64" fmla="*/ 2147483647 w 6256"/>
              <a:gd name="T65" fmla="*/ 2147483647 h 1471"/>
              <a:gd name="T66" fmla="*/ 2147483647 w 6256"/>
              <a:gd name="T67" fmla="*/ 2147483647 h 1471"/>
              <a:gd name="T68" fmla="*/ 2147483647 w 6256"/>
              <a:gd name="T69" fmla="*/ 2147483647 h 1471"/>
              <a:gd name="T70" fmla="*/ 2147483647 w 6256"/>
              <a:gd name="T71" fmla="*/ 2147483647 h 1471"/>
              <a:gd name="T72" fmla="*/ 2147483647 w 6256"/>
              <a:gd name="T73" fmla="*/ 2147483647 h 1471"/>
              <a:gd name="T74" fmla="*/ 2147483647 w 6256"/>
              <a:gd name="T75" fmla="*/ 2147483647 h 1471"/>
              <a:gd name="T76" fmla="*/ 2147483647 w 6256"/>
              <a:gd name="T77" fmla="*/ 2147483647 h 1471"/>
              <a:gd name="T78" fmla="*/ 2147483647 w 6256"/>
              <a:gd name="T79" fmla="*/ 2147483647 h 1471"/>
              <a:gd name="T80" fmla="*/ 2147483647 w 6256"/>
              <a:gd name="T81" fmla="*/ 2147483647 h 1471"/>
              <a:gd name="T82" fmla="*/ 2147483647 w 6256"/>
              <a:gd name="T83" fmla="*/ 2147483647 h 1471"/>
              <a:gd name="T84" fmla="*/ 2147483647 w 6256"/>
              <a:gd name="T85" fmla="*/ 2147483647 h 1471"/>
              <a:gd name="T86" fmla="*/ 2147483647 w 6256"/>
              <a:gd name="T87" fmla="*/ 2147483647 h 1471"/>
              <a:gd name="T88" fmla="*/ 2147483647 w 6256"/>
              <a:gd name="T89" fmla="*/ 2147483647 h 1471"/>
              <a:gd name="T90" fmla="*/ 2147483647 w 6256"/>
              <a:gd name="T91" fmla="*/ 2147483647 h 1471"/>
              <a:gd name="T92" fmla="*/ 2147483647 w 6256"/>
              <a:gd name="T93" fmla="*/ 2147483647 h 1471"/>
              <a:gd name="T94" fmla="*/ 2147483647 w 6256"/>
              <a:gd name="T95" fmla="*/ 2147483647 h 1471"/>
              <a:gd name="T96" fmla="*/ 2147483647 w 6256"/>
              <a:gd name="T97" fmla="*/ 2147483647 h 1471"/>
              <a:gd name="T98" fmla="*/ 2147483647 w 6256"/>
              <a:gd name="T99" fmla="*/ 2147483647 h 1471"/>
              <a:gd name="T100" fmla="*/ 2147483647 w 6256"/>
              <a:gd name="T101" fmla="*/ 2147483647 h 1471"/>
              <a:gd name="T102" fmla="*/ 2147483647 w 6256"/>
              <a:gd name="T103" fmla="*/ 2147483647 h 1471"/>
              <a:gd name="T104" fmla="*/ 2147483647 w 6256"/>
              <a:gd name="T105" fmla="*/ 2147483647 h 1471"/>
              <a:gd name="T106" fmla="*/ 2147483647 w 6256"/>
              <a:gd name="T107" fmla="*/ 2147483647 h 1471"/>
              <a:gd name="T108" fmla="*/ 2147483647 w 6256"/>
              <a:gd name="T109" fmla="*/ 2147483647 h 1471"/>
              <a:gd name="T110" fmla="*/ 2147483647 w 6256"/>
              <a:gd name="T111" fmla="*/ 2147483647 h 1471"/>
              <a:gd name="T112" fmla="*/ 2147483647 w 6256"/>
              <a:gd name="T113" fmla="*/ 2147483647 h 147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connsiteX0" fmla="*/ 8302 w 9682"/>
              <a:gd name="connsiteY0" fmla="*/ 5181 h 11979"/>
              <a:gd name="connsiteX1" fmla="*/ 8225 w 9682"/>
              <a:gd name="connsiteY1" fmla="*/ 6160 h 11979"/>
              <a:gd name="connsiteX2" fmla="*/ 8148 w 9682"/>
              <a:gd name="connsiteY2" fmla="*/ 7139 h 11979"/>
              <a:gd name="connsiteX3" fmla="*/ 7918 w 9682"/>
              <a:gd name="connsiteY3" fmla="*/ 7792 h 11979"/>
              <a:gd name="connsiteX4" fmla="*/ 7534 w 9682"/>
              <a:gd name="connsiteY4" fmla="*/ 8118 h 11979"/>
              <a:gd name="connsiteX5" fmla="*/ 7381 w 9682"/>
              <a:gd name="connsiteY5" fmla="*/ 7792 h 11979"/>
              <a:gd name="connsiteX6" fmla="*/ 7228 w 9682"/>
              <a:gd name="connsiteY6" fmla="*/ 7466 h 11979"/>
              <a:gd name="connsiteX7" fmla="*/ 6997 w 9682"/>
              <a:gd name="connsiteY7" fmla="*/ 7466 h 11979"/>
              <a:gd name="connsiteX8" fmla="*/ 6844 w 9682"/>
              <a:gd name="connsiteY8" fmla="*/ 7792 h 11979"/>
              <a:gd name="connsiteX9" fmla="*/ 6690 w 9682"/>
              <a:gd name="connsiteY9" fmla="*/ 8118 h 11979"/>
              <a:gd name="connsiteX10" fmla="*/ 6384 w 9682"/>
              <a:gd name="connsiteY10" fmla="*/ 8444 h 11979"/>
              <a:gd name="connsiteX11" fmla="*/ 6000 w 9682"/>
              <a:gd name="connsiteY11" fmla="*/ 8118 h 11979"/>
              <a:gd name="connsiteX12" fmla="*/ 5693 w 9682"/>
              <a:gd name="connsiteY12" fmla="*/ 8118 h 11979"/>
              <a:gd name="connsiteX13" fmla="*/ 5386 w 9682"/>
              <a:gd name="connsiteY13" fmla="*/ 7792 h 11979"/>
              <a:gd name="connsiteX14" fmla="*/ 5079 w 9682"/>
              <a:gd name="connsiteY14" fmla="*/ 7466 h 11979"/>
              <a:gd name="connsiteX15" fmla="*/ 4849 w 9682"/>
              <a:gd name="connsiteY15" fmla="*/ 7139 h 11979"/>
              <a:gd name="connsiteX16" fmla="*/ 4849 w 9682"/>
              <a:gd name="connsiteY16" fmla="*/ 6487 h 11979"/>
              <a:gd name="connsiteX17" fmla="*/ 4772 w 9682"/>
              <a:gd name="connsiteY17" fmla="*/ 6487 h 11979"/>
              <a:gd name="connsiteX18" fmla="*/ 4696 w 9682"/>
              <a:gd name="connsiteY18" fmla="*/ 6487 h 11979"/>
              <a:gd name="connsiteX19" fmla="*/ 4542 w 9682"/>
              <a:gd name="connsiteY19" fmla="*/ 6487 h 11979"/>
              <a:gd name="connsiteX20" fmla="*/ 4465 w 9682"/>
              <a:gd name="connsiteY20" fmla="*/ 6160 h 11979"/>
              <a:gd name="connsiteX21" fmla="*/ 4312 w 9682"/>
              <a:gd name="connsiteY21" fmla="*/ 6160 h 11979"/>
              <a:gd name="connsiteX22" fmla="*/ 4082 w 9682"/>
              <a:gd name="connsiteY22" fmla="*/ 5834 h 11979"/>
              <a:gd name="connsiteX23" fmla="*/ 4082 w 9682"/>
              <a:gd name="connsiteY23" fmla="*/ 5508 h 11979"/>
              <a:gd name="connsiteX24" fmla="*/ 4158 w 9682"/>
              <a:gd name="connsiteY24" fmla="*/ 4855 h 11979"/>
              <a:gd name="connsiteX25" fmla="*/ 3852 w 9682"/>
              <a:gd name="connsiteY25" fmla="*/ 4529 h 11979"/>
              <a:gd name="connsiteX26" fmla="*/ 3698 w 9682"/>
              <a:gd name="connsiteY26" fmla="*/ 4202 h 11979"/>
              <a:gd name="connsiteX27" fmla="*/ 3314 w 9682"/>
              <a:gd name="connsiteY27" fmla="*/ 4202 h 11979"/>
              <a:gd name="connsiteX28" fmla="*/ 3084 w 9682"/>
              <a:gd name="connsiteY28" fmla="*/ 4202 h 11979"/>
              <a:gd name="connsiteX29" fmla="*/ 2931 w 9682"/>
              <a:gd name="connsiteY29" fmla="*/ 4855 h 11979"/>
              <a:gd name="connsiteX30" fmla="*/ 2777 w 9682"/>
              <a:gd name="connsiteY30" fmla="*/ 5834 h 11979"/>
              <a:gd name="connsiteX31" fmla="*/ 2624 w 9682"/>
              <a:gd name="connsiteY31" fmla="*/ 7792 h 11979"/>
              <a:gd name="connsiteX32" fmla="*/ 2394 w 9682"/>
              <a:gd name="connsiteY32" fmla="*/ 8444 h 11979"/>
              <a:gd name="connsiteX33" fmla="*/ 1933 w 9682"/>
              <a:gd name="connsiteY33" fmla="*/ 7792 h 11979"/>
              <a:gd name="connsiteX34" fmla="*/ 1473 w 9682"/>
              <a:gd name="connsiteY34" fmla="*/ 7792 h 11979"/>
              <a:gd name="connsiteX35" fmla="*/ 1166 w 9682"/>
              <a:gd name="connsiteY35" fmla="*/ 7466 h 11979"/>
              <a:gd name="connsiteX36" fmla="*/ 706 w 9682"/>
              <a:gd name="connsiteY36" fmla="*/ 7139 h 11979"/>
              <a:gd name="connsiteX37" fmla="*/ 706 w 9682"/>
              <a:gd name="connsiteY37" fmla="*/ 5834 h 11979"/>
              <a:gd name="connsiteX38" fmla="*/ 783 w 9682"/>
              <a:gd name="connsiteY38" fmla="*/ 5181 h 11979"/>
              <a:gd name="connsiteX39" fmla="*/ 706 w 9682"/>
              <a:gd name="connsiteY39" fmla="*/ 3876 h 11979"/>
              <a:gd name="connsiteX40" fmla="*/ 706 w 9682"/>
              <a:gd name="connsiteY40" fmla="*/ 3550 h 11979"/>
              <a:gd name="connsiteX41" fmla="*/ 552 w 9682"/>
              <a:gd name="connsiteY41" fmla="*/ 3224 h 11979"/>
              <a:gd name="connsiteX42" fmla="*/ 192 w 9682"/>
              <a:gd name="connsiteY42" fmla="*/ 2 h 11979"/>
              <a:gd name="connsiteX43" fmla="*/ 130 w 9682"/>
              <a:gd name="connsiteY43" fmla="*/ 2734 h 11979"/>
              <a:gd name="connsiteX44" fmla="*/ 66 w 9682"/>
              <a:gd name="connsiteY44" fmla="*/ 6106 h 11979"/>
              <a:gd name="connsiteX45" fmla="*/ 79 w 9682"/>
              <a:gd name="connsiteY45" fmla="*/ 10185 h 11979"/>
              <a:gd name="connsiteX46" fmla="*/ 118 w 9682"/>
              <a:gd name="connsiteY46" fmla="*/ 11653 h 11979"/>
              <a:gd name="connsiteX47" fmla="*/ 1550 w 9682"/>
              <a:gd name="connsiteY47" fmla="*/ 11599 h 11979"/>
              <a:gd name="connsiteX48" fmla="*/ 3251 w 9682"/>
              <a:gd name="connsiteY48" fmla="*/ 11979 h 11979"/>
              <a:gd name="connsiteX49" fmla="*/ 5936 w 9682"/>
              <a:gd name="connsiteY49" fmla="*/ 11653 h 11979"/>
              <a:gd name="connsiteX50" fmla="*/ 7087 w 9682"/>
              <a:gd name="connsiteY50" fmla="*/ 11490 h 11979"/>
              <a:gd name="connsiteX51" fmla="*/ 9453 w 9682"/>
              <a:gd name="connsiteY51" fmla="*/ 11708 h 11979"/>
              <a:gd name="connsiteX52" fmla="*/ 9606 w 9682"/>
              <a:gd name="connsiteY52" fmla="*/ 8553 h 11979"/>
              <a:gd name="connsiteX53" fmla="*/ 9580 w 9682"/>
              <a:gd name="connsiteY53" fmla="*/ 4094 h 11979"/>
              <a:gd name="connsiteX54" fmla="*/ 9069 w 9682"/>
              <a:gd name="connsiteY54" fmla="*/ 4855 h 11979"/>
              <a:gd name="connsiteX55" fmla="*/ 8532 w 9682"/>
              <a:gd name="connsiteY55" fmla="*/ 4855 h 11979"/>
              <a:gd name="connsiteX56" fmla="*/ 8302 w 9682"/>
              <a:gd name="connsiteY56" fmla="*/ 5181 h 11979"/>
              <a:gd name="connsiteX0" fmla="*/ 8575 w 10000"/>
              <a:gd name="connsiteY0" fmla="*/ 4362 h 10037"/>
              <a:gd name="connsiteX1" fmla="*/ 8495 w 10000"/>
              <a:gd name="connsiteY1" fmla="*/ 5179 h 10037"/>
              <a:gd name="connsiteX2" fmla="*/ 8416 w 10000"/>
              <a:gd name="connsiteY2" fmla="*/ 5997 h 10037"/>
              <a:gd name="connsiteX3" fmla="*/ 8178 w 10000"/>
              <a:gd name="connsiteY3" fmla="*/ 6542 h 10037"/>
              <a:gd name="connsiteX4" fmla="*/ 7781 w 10000"/>
              <a:gd name="connsiteY4" fmla="*/ 6814 h 10037"/>
              <a:gd name="connsiteX5" fmla="*/ 7623 w 10000"/>
              <a:gd name="connsiteY5" fmla="*/ 6542 h 10037"/>
              <a:gd name="connsiteX6" fmla="*/ 7465 w 10000"/>
              <a:gd name="connsiteY6" fmla="*/ 6270 h 10037"/>
              <a:gd name="connsiteX7" fmla="*/ 7227 w 10000"/>
              <a:gd name="connsiteY7" fmla="*/ 6270 h 10037"/>
              <a:gd name="connsiteX8" fmla="*/ 7069 w 10000"/>
              <a:gd name="connsiteY8" fmla="*/ 6542 h 10037"/>
              <a:gd name="connsiteX9" fmla="*/ 6910 w 10000"/>
              <a:gd name="connsiteY9" fmla="*/ 6814 h 10037"/>
              <a:gd name="connsiteX10" fmla="*/ 6594 w 10000"/>
              <a:gd name="connsiteY10" fmla="*/ 7086 h 10037"/>
              <a:gd name="connsiteX11" fmla="*/ 6197 w 10000"/>
              <a:gd name="connsiteY11" fmla="*/ 6814 h 10037"/>
              <a:gd name="connsiteX12" fmla="*/ 5880 w 10000"/>
              <a:gd name="connsiteY12" fmla="*/ 6814 h 10037"/>
              <a:gd name="connsiteX13" fmla="*/ 5563 w 10000"/>
              <a:gd name="connsiteY13" fmla="*/ 6542 h 10037"/>
              <a:gd name="connsiteX14" fmla="*/ 5246 w 10000"/>
              <a:gd name="connsiteY14" fmla="*/ 6270 h 10037"/>
              <a:gd name="connsiteX15" fmla="*/ 5008 w 10000"/>
              <a:gd name="connsiteY15" fmla="*/ 5997 h 10037"/>
              <a:gd name="connsiteX16" fmla="*/ 5008 w 10000"/>
              <a:gd name="connsiteY16" fmla="*/ 5452 h 10037"/>
              <a:gd name="connsiteX17" fmla="*/ 4929 w 10000"/>
              <a:gd name="connsiteY17" fmla="*/ 5452 h 10037"/>
              <a:gd name="connsiteX18" fmla="*/ 4850 w 10000"/>
              <a:gd name="connsiteY18" fmla="*/ 5452 h 10037"/>
              <a:gd name="connsiteX19" fmla="*/ 4691 w 10000"/>
              <a:gd name="connsiteY19" fmla="*/ 5452 h 10037"/>
              <a:gd name="connsiteX20" fmla="*/ 4612 w 10000"/>
              <a:gd name="connsiteY20" fmla="*/ 5179 h 10037"/>
              <a:gd name="connsiteX21" fmla="*/ 4454 w 10000"/>
              <a:gd name="connsiteY21" fmla="*/ 5179 h 10037"/>
              <a:gd name="connsiteX22" fmla="*/ 4216 w 10000"/>
              <a:gd name="connsiteY22" fmla="*/ 4907 h 10037"/>
              <a:gd name="connsiteX23" fmla="*/ 4216 w 10000"/>
              <a:gd name="connsiteY23" fmla="*/ 4635 h 10037"/>
              <a:gd name="connsiteX24" fmla="*/ 4295 w 10000"/>
              <a:gd name="connsiteY24" fmla="*/ 4090 h 10037"/>
              <a:gd name="connsiteX25" fmla="*/ 3979 w 10000"/>
              <a:gd name="connsiteY25" fmla="*/ 3818 h 10037"/>
              <a:gd name="connsiteX26" fmla="*/ 3819 w 10000"/>
              <a:gd name="connsiteY26" fmla="*/ 3545 h 10037"/>
              <a:gd name="connsiteX27" fmla="*/ 3423 w 10000"/>
              <a:gd name="connsiteY27" fmla="*/ 3545 h 10037"/>
              <a:gd name="connsiteX28" fmla="*/ 3185 w 10000"/>
              <a:gd name="connsiteY28" fmla="*/ 3545 h 10037"/>
              <a:gd name="connsiteX29" fmla="*/ 3027 w 10000"/>
              <a:gd name="connsiteY29" fmla="*/ 4090 h 10037"/>
              <a:gd name="connsiteX30" fmla="*/ 2868 w 10000"/>
              <a:gd name="connsiteY30" fmla="*/ 4907 h 10037"/>
              <a:gd name="connsiteX31" fmla="*/ 2710 w 10000"/>
              <a:gd name="connsiteY31" fmla="*/ 6542 h 10037"/>
              <a:gd name="connsiteX32" fmla="*/ 2473 w 10000"/>
              <a:gd name="connsiteY32" fmla="*/ 7086 h 10037"/>
              <a:gd name="connsiteX33" fmla="*/ 1996 w 10000"/>
              <a:gd name="connsiteY33" fmla="*/ 6542 h 10037"/>
              <a:gd name="connsiteX34" fmla="*/ 1521 w 10000"/>
              <a:gd name="connsiteY34" fmla="*/ 6542 h 10037"/>
              <a:gd name="connsiteX35" fmla="*/ 1204 w 10000"/>
              <a:gd name="connsiteY35" fmla="*/ 6270 h 10037"/>
              <a:gd name="connsiteX36" fmla="*/ 729 w 10000"/>
              <a:gd name="connsiteY36" fmla="*/ 5997 h 10037"/>
              <a:gd name="connsiteX37" fmla="*/ 729 w 10000"/>
              <a:gd name="connsiteY37" fmla="*/ 4907 h 10037"/>
              <a:gd name="connsiteX38" fmla="*/ 809 w 10000"/>
              <a:gd name="connsiteY38" fmla="*/ 4362 h 10037"/>
              <a:gd name="connsiteX39" fmla="*/ 729 w 10000"/>
              <a:gd name="connsiteY39" fmla="*/ 3273 h 10037"/>
              <a:gd name="connsiteX40" fmla="*/ 729 w 10000"/>
              <a:gd name="connsiteY40" fmla="*/ 3001 h 10037"/>
              <a:gd name="connsiteX41" fmla="*/ 543 w 10000"/>
              <a:gd name="connsiteY41" fmla="*/ 1027 h 10037"/>
              <a:gd name="connsiteX42" fmla="*/ 198 w 10000"/>
              <a:gd name="connsiteY42" fmla="*/ 39 h 10037"/>
              <a:gd name="connsiteX43" fmla="*/ 134 w 10000"/>
              <a:gd name="connsiteY43" fmla="*/ 2319 h 10037"/>
              <a:gd name="connsiteX44" fmla="*/ 68 w 10000"/>
              <a:gd name="connsiteY44" fmla="*/ 5134 h 10037"/>
              <a:gd name="connsiteX45" fmla="*/ 82 w 10000"/>
              <a:gd name="connsiteY45" fmla="*/ 8539 h 10037"/>
              <a:gd name="connsiteX46" fmla="*/ 122 w 10000"/>
              <a:gd name="connsiteY46" fmla="*/ 9765 h 10037"/>
              <a:gd name="connsiteX47" fmla="*/ 1601 w 10000"/>
              <a:gd name="connsiteY47" fmla="*/ 9720 h 10037"/>
              <a:gd name="connsiteX48" fmla="*/ 3358 w 10000"/>
              <a:gd name="connsiteY48" fmla="*/ 10037 h 10037"/>
              <a:gd name="connsiteX49" fmla="*/ 6131 w 10000"/>
              <a:gd name="connsiteY49" fmla="*/ 9765 h 10037"/>
              <a:gd name="connsiteX50" fmla="*/ 7320 w 10000"/>
              <a:gd name="connsiteY50" fmla="*/ 9629 h 10037"/>
              <a:gd name="connsiteX51" fmla="*/ 9763 w 10000"/>
              <a:gd name="connsiteY51" fmla="*/ 9811 h 10037"/>
              <a:gd name="connsiteX52" fmla="*/ 9922 w 10000"/>
              <a:gd name="connsiteY52" fmla="*/ 7177 h 10037"/>
              <a:gd name="connsiteX53" fmla="*/ 9895 w 10000"/>
              <a:gd name="connsiteY53" fmla="*/ 3455 h 10037"/>
              <a:gd name="connsiteX54" fmla="*/ 9367 w 10000"/>
              <a:gd name="connsiteY54" fmla="*/ 4090 h 10037"/>
              <a:gd name="connsiteX55" fmla="*/ 8812 w 10000"/>
              <a:gd name="connsiteY55" fmla="*/ 4090 h 10037"/>
              <a:gd name="connsiteX56" fmla="*/ 8575 w 10000"/>
              <a:gd name="connsiteY56" fmla="*/ 4362 h 10037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729 w 10000"/>
              <a:gd name="connsiteY37" fmla="*/ 4901 h 10031"/>
              <a:gd name="connsiteX38" fmla="*/ 809 w 10000"/>
              <a:gd name="connsiteY38" fmla="*/ 4356 h 10031"/>
              <a:gd name="connsiteX39" fmla="*/ 729 w 10000"/>
              <a:gd name="connsiteY39" fmla="*/ 3267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729 w 10000"/>
              <a:gd name="connsiteY37" fmla="*/ 4901 h 10031"/>
              <a:gd name="connsiteX38" fmla="*/ 809 w 10000"/>
              <a:gd name="connsiteY38" fmla="*/ 4356 h 10031"/>
              <a:gd name="connsiteX39" fmla="*/ 716 w 10000"/>
              <a:gd name="connsiteY39" fmla="*/ 2775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729 w 10000"/>
              <a:gd name="connsiteY37" fmla="*/ 4901 h 10031"/>
              <a:gd name="connsiteX38" fmla="*/ 769 w 10000"/>
              <a:gd name="connsiteY38" fmla="*/ 3729 h 10031"/>
              <a:gd name="connsiteX39" fmla="*/ 716 w 10000"/>
              <a:gd name="connsiteY39" fmla="*/ 2775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595 w 10000"/>
              <a:gd name="connsiteY37" fmla="*/ 4946 h 10031"/>
              <a:gd name="connsiteX38" fmla="*/ 769 w 10000"/>
              <a:gd name="connsiteY38" fmla="*/ 3729 h 10031"/>
              <a:gd name="connsiteX39" fmla="*/ 716 w 10000"/>
              <a:gd name="connsiteY39" fmla="*/ 2775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595 w 10000"/>
              <a:gd name="connsiteY37" fmla="*/ 4946 h 10031"/>
              <a:gd name="connsiteX38" fmla="*/ 769 w 10000"/>
              <a:gd name="connsiteY38" fmla="*/ 3729 h 10031"/>
              <a:gd name="connsiteX39" fmla="*/ 716 w 10000"/>
              <a:gd name="connsiteY39" fmla="*/ 2775 h 10031"/>
              <a:gd name="connsiteX40" fmla="*/ 501 w 10000"/>
              <a:gd name="connsiteY40" fmla="*/ 1966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1466"/>
              <a:gd name="connsiteY0" fmla="*/ 4356 h 10031"/>
              <a:gd name="connsiteX1" fmla="*/ 8495 w 11466"/>
              <a:gd name="connsiteY1" fmla="*/ 5173 h 10031"/>
              <a:gd name="connsiteX2" fmla="*/ 8416 w 11466"/>
              <a:gd name="connsiteY2" fmla="*/ 5991 h 10031"/>
              <a:gd name="connsiteX3" fmla="*/ 8178 w 11466"/>
              <a:gd name="connsiteY3" fmla="*/ 6536 h 10031"/>
              <a:gd name="connsiteX4" fmla="*/ 7781 w 11466"/>
              <a:gd name="connsiteY4" fmla="*/ 6808 h 10031"/>
              <a:gd name="connsiteX5" fmla="*/ 7623 w 11466"/>
              <a:gd name="connsiteY5" fmla="*/ 6536 h 10031"/>
              <a:gd name="connsiteX6" fmla="*/ 7465 w 11466"/>
              <a:gd name="connsiteY6" fmla="*/ 6264 h 10031"/>
              <a:gd name="connsiteX7" fmla="*/ 7227 w 11466"/>
              <a:gd name="connsiteY7" fmla="*/ 6264 h 10031"/>
              <a:gd name="connsiteX8" fmla="*/ 7069 w 11466"/>
              <a:gd name="connsiteY8" fmla="*/ 6536 h 10031"/>
              <a:gd name="connsiteX9" fmla="*/ 6910 w 11466"/>
              <a:gd name="connsiteY9" fmla="*/ 6808 h 10031"/>
              <a:gd name="connsiteX10" fmla="*/ 6594 w 11466"/>
              <a:gd name="connsiteY10" fmla="*/ 7080 h 10031"/>
              <a:gd name="connsiteX11" fmla="*/ 6197 w 11466"/>
              <a:gd name="connsiteY11" fmla="*/ 6808 h 10031"/>
              <a:gd name="connsiteX12" fmla="*/ 5880 w 11466"/>
              <a:gd name="connsiteY12" fmla="*/ 6808 h 10031"/>
              <a:gd name="connsiteX13" fmla="*/ 5563 w 11466"/>
              <a:gd name="connsiteY13" fmla="*/ 6536 h 10031"/>
              <a:gd name="connsiteX14" fmla="*/ 5246 w 11466"/>
              <a:gd name="connsiteY14" fmla="*/ 6264 h 10031"/>
              <a:gd name="connsiteX15" fmla="*/ 5008 w 11466"/>
              <a:gd name="connsiteY15" fmla="*/ 5991 h 10031"/>
              <a:gd name="connsiteX16" fmla="*/ 5008 w 11466"/>
              <a:gd name="connsiteY16" fmla="*/ 5446 h 10031"/>
              <a:gd name="connsiteX17" fmla="*/ 4929 w 11466"/>
              <a:gd name="connsiteY17" fmla="*/ 5446 h 10031"/>
              <a:gd name="connsiteX18" fmla="*/ 4850 w 11466"/>
              <a:gd name="connsiteY18" fmla="*/ 5446 h 10031"/>
              <a:gd name="connsiteX19" fmla="*/ 4691 w 11466"/>
              <a:gd name="connsiteY19" fmla="*/ 5446 h 10031"/>
              <a:gd name="connsiteX20" fmla="*/ 4612 w 11466"/>
              <a:gd name="connsiteY20" fmla="*/ 5173 h 10031"/>
              <a:gd name="connsiteX21" fmla="*/ 4454 w 11466"/>
              <a:gd name="connsiteY21" fmla="*/ 5173 h 10031"/>
              <a:gd name="connsiteX22" fmla="*/ 4216 w 11466"/>
              <a:gd name="connsiteY22" fmla="*/ 4901 h 10031"/>
              <a:gd name="connsiteX23" fmla="*/ 4216 w 11466"/>
              <a:gd name="connsiteY23" fmla="*/ 4629 h 10031"/>
              <a:gd name="connsiteX24" fmla="*/ 4295 w 11466"/>
              <a:gd name="connsiteY24" fmla="*/ 4084 h 10031"/>
              <a:gd name="connsiteX25" fmla="*/ 3979 w 11466"/>
              <a:gd name="connsiteY25" fmla="*/ 3812 h 10031"/>
              <a:gd name="connsiteX26" fmla="*/ 3819 w 11466"/>
              <a:gd name="connsiteY26" fmla="*/ 3539 h 10031"/>
              <a:gd name="connsiteX27" fmla="*/ 3423 w 11466"/>
              <a:gd name="connsiteY27" fmla="*/ 3539 h 10031"/>
              <a:gd name="connsiteX28" fmla="*/ 3185 w 11466"/>
              <a:gd name="connsiteY28" fmla="*/ 3539 h 10031"/>
              <a:gd name="connsiteX29" fmla="*/ 3027 w 11466"/>
              <a:gd name="connsiteY29" fmla="*/ 4084 h 10031"/>
              <a:gd name="connsiteX30" fmla="*/ 2868 w 11466"/>
              <a:gd name="connsiteY30" fmla="*/ 4901 h 10031"/>
              <a:gd name="connsiteX31" fmla="*/ 2710 w 11466"/>
              <a:gd name="connsiteY31" fmla="*/ 6536 h 10031"/>
              <a:gd name="connsiteX32" fmla="*/ 2473 w 11466"/>
              <a:gd name="connsiteY32" fmla="*/ 7080 h 10031"/>
              <a:gd name="connsiteX33" fmla="*/ 1996 w 11466"/>
              <a:gd name="connsiteY33" fmla="*/ 6536 h 10031"/>
              <a:gd name="connsiteX34" fmla="*/ 1521 w 11466"/>
              <a:gd name="connsiteY34" fmla="*/ 6536 h 10031"/>
              <a:gd name="connsiteX35" fmla="*/ 1204 w 11466"/>
              <a:gd name="connsiteY35" fmla="*/ 6264 h 10031"/>
              <a:gd name="connsiteX36" fmla="*/ 729 w 11466"/>
              <a:gd name="connsiteY36" fmla="*/ 5991 h 10031"/>
              <a:gd name="connsiteX37" fmla="*/ 595 w 11466"/>
              <a:gd name="connsiteY37" fmla="*/ 4946 h 10031"/>
              <a:gd name="connsiteX38" fmla="*/ 769 w 11466"/>
              <a:gd name="connsiteY38" fmla="*/ 3729 h 10031"/>
              <a:gd name="connsiteX39" fmla="*/ 716 w 11466"/>
              <a:gd name="connsiteY39" fmla="*/ 2775 h 10031"/>
              <a:gd name="connsiteX40" fmla="*/ 501 w 11466"/>
              <a:gd name="connsiteY40" fmla="*/ 1966 h 10031"/>
              <a:gd name="connsiteX41" fmla="*/ 543 w 11466"/>
              <a:gd name="connsiteY41" fmla="*/ 1021 h 10031"/>
              <a:gd name="connsiteX42" fmla="*/ 198 w 11466"/>
              <a:gd name="connsiteY42" fmla="*/ 33 h 10031"/>
              <a:gd name="connsiteX43" fmla="*/ 134 w 11466"/>
              <a:gd name="connsiteY43" fmla="*/ 2313 h 10031"/>
              <a:gd name="connsiteX44" fmla="*/ 68 w 11466"/>
              <a:gd name="connsiteY44" fmla="*/ 5128 h 10031"/>
              <a:gd name="connsiteX45" fmla="*/ 82 w 11466"/>
              <a:gd name="connsiteY45" fmla="*/ 8533 h 10031"/>
              <a:gd name="connsiteX46" fmla="*/ 122 w 11466"/>
              <a:gd name="connsiteY46" fmla="*/ 9759 h 10031"/>
              <a:gd name="connsiteX47" fmla="*/ 1601 w 11466"/>
              <a:gd name="connsiteY47" fmla="*/ 9714 h 10031"/>
              <a:gd name="connsiteX48" fmla="*/ 3358 w 11466"/>
              <a:gd name="connsiteY48" fmla="*/ 10031 h 10031"/>
              <a:gd name="connsiteX49" fmla="*/ 6131 w 11466"/>
              <a:gd name="connsiteY49" fmla="*/ 9759 h 10031"/>
              <a:gd name="connsiteX50" fmla="*/ 7320 w 11466"/>
              <a:gd name="connsiteY50" fmla="*/ 9623 h 10031"/>
              <a:gd name="connsiteX51" fmla="*/ 9763 w 11466"/>
              <a:gd name="connsiteY51" fmla="*/ 9805 h 10031"/>
              <a:gd name="connsiteX52" fmla="*/ 9922 w 11466"/>
              <a:gd name="connsiteY52" fmla="*/ 7171 h 10031"/>
              <a:gd name="connsiteX53" fmla="*/ 11462 w 11466"/>
              <a:gd name="connsiteY53" fmla="*/ 2554 h 10031"/>
              <a:gd name="connsiteX54" fmla="*/ 9367 w 11466"/>
              <a:gd name="connsiteY54" fmla="*/ 4084 h 10031"/>
              <a:gd name="connsiteX55" fmla="*/ 8812 w 11466"/>
              <a:gd name="connsiteY55" fmla="*/ 4084 h 10031"/>
              <a:gd name="connsiteX56" fmla="*/ 8575 w 11466"/>
              <a:gd name="connsiteY56" fmla="*/ 4356 h 10031"/>
              <a:gd name="connsiteX0" fmla="*/ 8575 w 11660"/>
              <a:gd name="connsiteY0" fmla="*/ 4356 h 10031"/>
              <a:gd name="connsiteX1" fmla="*/ 8495 w 11660"/>
              <a:gd name="connsiteY1" fmla="*/ 5173 h 10031"/>
              <a:gd name="connsiteX2" fmla="*/ 8416 w 11660"/>
              <a:gd name="connsiteY2" fmla="*/ 5991 h 10031"/>
              <a:gd name="connsiteX3" fmla="*/ 8178 w 11660"/>
              <a:gd name="connsiteY3" fmla="*/ 6536 h 10031"/>
              <a:gd name="connsiteX4" fmla="*/ 7781 w 11660"/>
              <a:gd name="connsiteY4" fmla="*/ 6808 h 10031"/>
              <a:gd name="connsiteX5" fmla="*/ 7623 w 11660"/>
              <a:gd name="connsiteY5" fmla="*/ 6536 h 10031"/>
              <a:gd name="connsiteX6" fmla="*/ 7465 w 11660"/>
              <a:gd name="connsiteY6" fmla="*/ 6264 h 10031"/>
              <a:gd name="connsiteX7" fmla="*/ 7227 w 11660"/>
              <a:gd name="connsiteY7" fmla="*/ 6264 h 10031"/>
              <a:gd name="connsiteX8" fmla="*/ 7069 w 11660"/>
              <a:gd name="connsiteY8" fmla="*/ 6536 h 10031"/>
              <a:gd name="connsiteX9" fmla="*/ 6910 w 11660"/>
              <a:gd name="connsiteY9" fmla="*/ 6808 h 10031"/>
              <a:gd name="connsiteX10" fmla="*/ 6594 w 11660"/>
              <a:gd name="connsiteY10" fmla="*/ 7080 h 10031"/>
              <a:gd name="connsiteX11" fmla="*/ 6197 w 11660"/>
              <a:gd name="connsiteY11" fmla="*/ 6808 h 10031"/>
              <a:gd name="connsiteX12" fmla="*/ 5880 w 11660"/>
              <a:gd name="connsiteY12" fmla="*/ 6808 h 10031"/>
              <a:gd name="connsiteX13" fmla="*/ 5563 w 11660"/>
              <a:gd name="connsiteY13" fmla="*/ 6536 h 10031"/>
              <a:gd name="connsiteX14" fmla="*/ 5246 w 11660"/>
              <a:gd name="connsiteY14" fmla="*/ 6264 h 10031"/>
              <a:gd name="connsiteX15" fmla="*/ 5008 w 11660"/>
              <a:gd name="connsiteY15" fmla="*/ 5991 h 10031"/>
              <a:gd name="connsiteX16" fmla="*/ 5008 w 11660"/>
              <a:gd name="connsiteY16" fmla="*/ 5446 h 10031"/>
              <a:gd name="connsiteX17" fmla="*/ 4929 w 11660"/>
              <a:gd name="connsiteY17" fmla="*/ 5446 h 10031"/>
              <a:gd name="connsiteX18" fmla="*/ 4850 w 11660"/>
              <a:gd name="connsiteY18" fmla="*/ 5446 h 10031"/>
              <a:gd name="connsiteX19" fmla="*/ 4691 w 11660"/>
              <a:gd name="connsiteY19" fmla="*/ 5446 h 10031"/>
              <a:gd name="connsiteX20" fmla="*/ 4612 w 11660"/>
              <a:gd name="connsiteY20" fmla="*/ 5173 h 10031"/>
              <a:gd name="connsiteX21" fmla="*/ 4454 w 11660"/>
              <a:gd name="connsiteY21" fmla="*/ 5173 h 10031"/>
              <a:gd name="connsiteX22" fmla="*/ 4216 w 11660"/>
              <a:gd name="connsiteY22" fmla="*/ 4901 h 10031"/>
              <a:gd name="connsiteX23" fmla="*/ 4216 w 11660"/>
              <a:gd name="connsiteY23" fmla="*/ 4629 h 10031"/>
              <a:gd name="connsiteX24" fmla="*/ 4295 w 11660"/>
              <a:gd name="connsiteY24" fmla="*/ 4084 h 10031"/>
              <a:gd name="connsiteX25" fmla="*/ 3979 w 11660"/>
              <a:gd name="connsiteY25" fmla="*/ 3812 h 10031"/>
              <a:gd name="connsiteX26" fmla="*/ 3819 w 11660"/>
              <a:gd name="connsiteY26" fmla="*/ 3539 h 10031"/>
              <a:gd name="connsiteX27" fmla="*/ 3423 w 11660"/>
              <a:gd name="connsiteY27" fmla="*/ 3539 h 10031"/>
              <a:gd name="connsiteX28" fmla="*/ 3185 w 11660"/>
              <a:gd name="connsiteY28" fmla="*/ 3539 h 10031"/>
              <a:gd name="connsiteX29" fmla="*/ 3027 w 11660"/>
              <a:gd name="connsiteY29" fmla="*/ 4084 h 10031"/>
              <a:gd name="connsiteX30" fmla="*/ 2868 w 11660"/>
              <a:gd name="connsiteY30" fmla="*/ 4901 h 10031"/>
              <a:gd name="connsiteX31" fmla="*/ 2710 w 11660"/>
              <a:gd name="connsiteY31" fmla="*/ 6536 h 10031"/>
              <a:gd name="connsiteX32" fmla="*/ 2473 w 11660"/>
              <a:gd name="connsiteY32" fmla="*/ 7080 h 10031"/>
              <a:gd name="connsiteX33" fmla="*/ 1996 w 11660"/>
              <a:gd name="connsiteY33" fmla="*/ 6536 h 10031"/>
              <a:gd name="connsiteX34" fmla="*/ 1521 w 11660"/>
              <a:gd name="connsiteY34" fmla="*/ 6536 h 10031"/>
              <a:gd name="connsiteX35" fmla="*/ 1204 w 11660"/>
              <a:gd name="connsiteY35" fmla="*/ 6264 h 10031"/>
              <a:gd name="connsiteX36" fmla="*/ 729 w 11660"/>
              <a:gd name="connsiteY36" fmla="*/ 5991 h 10031"/>
              <a:gd name="connsiteX37" fmla="*/ 595 w 11660"/>
              <a:gd name="connsiteY37" fmla="*/ 4946 h 10031"/>
              <a:gd name="connsiteX38" fmla="*/ 769 w 11660"/>
              <a:gd name="connsiteY38" fmla="*/ 3729 h 10031"/>
              <a:gd name="connsiteX39" fmla="*/ 716 w 11660"/>
              <a:gd name="connsiteY39" fmla="*/ 2775 h 10031"/>
              <a:gd name="connsiteX40" fmla="*/ 501 w 11660"/>
              <a:gd name="connsiteY40" fmla="*/ 1966 h 10031"/>
              <a:gd name="connsiteX41" fmla="*/ 543 w 11660"/>
              <a:gd name="connsiteY41" fmla="*/ 1021 h 10031"/>
              <a:gd name="connsiteX42" fmla="*/ 198 w 11660"/>
              <a:gd name="connsiteY42" fmla="*/ 33 h 10031"/>
              <a:gd name="connsiteX43" fmla="*/ 134 w 11660"/>
              <a:gd name="connsiteY43" fmla="*/ 2313 h 10031"/>
              <a:gd name="connsiteX44" fmla="*/ 68 w 11660"/>
              <a:gd name="connsiteY44" fmla="*/ 5128 h 10031"/>
              <a:gd name="connsiteX45" fmla="*/ 82 w 11660"/>
              <a:gd name="connsiteY45" fmla="*/ 8533 h 10031"/>
              <a:gd name="connsiteX46" fmla="*/ 122 w 11660"/>
              <a:gd name="connsiteY46" fmla="*/ 9759 h 10031"/>
              <a:gd name="connsiteX47" fmla="*/ 1601 w 11660"/>
              <a:gd name="connsiteY47" fmla="*/ 9714 h 10031"/>
              <a:gd name="connsiteX48" fmla="*/ 3358 w 11660"/>
              <a:gd name="connsiteY48" fmla="*/ 10031 h 10031"/>
              <a:gd name="connsiteX49" fmla="*/ 6131 w 11660"/>
              <a:gd name="connsiteY49" fmla="*/ 9759 h 10031"/>
              <a:gd name="connsiteX50" fmla="*/ 7320 w 11660"/>
              <a:gd name="connsiteY50" fmla="*/ 9623 h 10031"/>
              <a:gd name="connsiteX51" fmla="*/ 9763 w 11660"/>
              <a:gd name="connsiteY51" fmla="*/ 9805 h 10031"/>
              <a:gd name="connsiteX52" fmla="*/ 11382 w 11660"/>
              <a:gd name="connsiteY52" fmla="*/ 7753 h 10031"/>
              <a:gd name="connsiteX53" fmla="*/ 11462 w 11660"/>
              <a:gd name="connsiteY53" fmla="*/ 2554 h 10031"/>
              <a:gd name="connsiteX54" fmla="*/ 9367 w 11660"/>
              <a:gd name="connsiteY54" fmla="*/ 4084 h 10031"/>
              <a:gd name="connsiteX55" fmla="*/ 8812 w 11660"/>
              <a:gd name="connsiteY55" fmla="*/ 4084 h 10031"/>
              <a:gd name="connsiteX56" fmla="*/ 8575 w 11660"/>
              <a:gd name="connsiteY56" fmla="*/ 4356 h 10031"/>
              <a:gd name="connsiteX0" fmla="*/ 8575 w 11604"/>
              <a:gd name="connsiteY0" fmla="*/ 4356 h 10031"/>
              <a:gd name="connsiteX1" fmla="*/ 8495 w 11604"/>
              <a:gd name="connsiteY1" fmla="*/ 5173 h 10031"/>
              <a:gd name="connsiteX2" fmla="*/ 8416 w 11604"/>
              <a:gd name="connsiteY2" fmla="*/ 5991 h 10031"/>
              <a:gd name="connsiteX3" fmla="*/ 8178 w 11604"/>
              <a:gd name="connsiteY3" fmla="*/ 6536 h 10031"/>
              <a:gd name="connsiteX4" fmla="*/ 7781 w 11604"/>
              <a:gd name="connsiteY4" fmla="*/ 6808 h 10031"/>
              <a:gd name="connsiteX5" fmla="*/ 7623 w 11604"/>
              <a:gd name="connsiteY5" fmla="*/ 6536 h 10031"/>
              <a:gd name="connsiteX6" fmla="*/ 7465 w 11604"/>
              <a:gd name="connsiteY6" fmla="*/ 6264 h 10031"/>
              <a:gd name="connsiteX7" fmla="*/ 7227 w 11604"/>
              <a:gd name="connsiteY7" fmla="*/ 6264 h 10031"/>
              <a:gd name="connsiteX8" fmla="*/ 7069 w 11604"/>
              <a:gd name="connsiteY8" fmla="*/ 6536 h 10031"/>
              <a:gd name="connsiteX9" fmla="*/ 6910 w 11604"/>
              <a:gd name="connsiteY9" fmla="*/ 6808 h 10031"/>
              <a:gd name="connsiteX10" fmla="*/ 6594 w 11604"/>
              <a:gd name="connsiteY10" fmla="*/ 7080 h 10031"/>
              <a:gd name="connsiteX11" fmla="*/ 6197 w 11604"/>
              <a:gd name="connsiteY11" fmla="*/ 6808 h 10031"/>
              <a:gd name="connsiteX12" fmla="*/ 5880 w 11604"/>
              <a:gd name="connsiteY12" fmla="*/ 6808 h 10031"/>
              <a:gd name="connsiteX13" fmla="*/ 5563 w 11604"/>
              <a:gd name="connsiteY13" fmla="*/ 6536 h 10031"/>
              <a:gd name="connsiteX14" fmla="*/ 5246 w 11604"/>
              <a:gd name="connsiteY14" fmla="*/ 6264 h 10031"/>
              <a:gd name="connsiteX15" fmla="*/ 5008 w 11604"/>
              <a:gd name="connsiteY15" fmla="*/ 5991 h 10031"/>
              <a:gd name="connsiteX16" fmla="*/ 5008 w 11604"/>
              <a:gd name="connsiteY16" fmla="*/ 5446 h 10031"/>
              <a:gd name="connsiteX17" fmla="*/ 4929 w 11604"/>
              <a:gd name="connsiteY17" fmla="*/ 5446 h 10031"/>
              <a:gd name="connsiteX18" fmla="*/ 4850 w 11604"/>
              <a:gd name="connsiteY18" fmla="*/ 5446 h 10031"/>
              <a:gd name="connsiteX19" fmla="*/ 4691 w 11604"/>
              <a:gd name="connsiteY19" fmla="*/ 5446 h 10031"/>
              <a:gd name="connsiteX20" fmla="*/ 4612 w 11604"/>
              <a:gd name="connsiteY20" fmla="*/ 5173 h 10031"/>
              <a:gd name="connsiteX21" fmla="*/ 4454 w 11604"/>
              <a:gd name="connsiteY21" fmla="*/ 5173 h 10031"/>
              <a:gd name="connsiteX22" fmla="*/ 4216 w 11604"/>
              <a:gd name="connsiteY22" fmla="*/ 4901 h 10031"/>
              <a:gd name="connsiteX23" fmla="*/ 4216 w 11604"/>
              <a:gd name="connsiteY23" fmla="*/ 4629 h 10031"/>
              <a:gd name="connsiteX24" fmla="*/ 4295 w 11604"/>
              <a:gd name="connsiteY24" fmla="*/ 4084 h 10031"/>
              <a:gd name="connsiteX25" fmla="*/ 3979 w 11604"/>
              <a:gd name="connsiteY25" fmla="*/ 3812 h 10031"/>
              <a:gd name="connsiteX26" fmla="*/ 3819 w 11604"/>
              <a:gd name="connsiteY26" fmla="*/ 3539 h 10031"/>
              <a:gd name="connsiteX27" fmla="*/ 3423 w 11604"/>
              <a:gd name="connsiteY27" fmla="*/ 3539 h 10031"/>
              <a:gd name="connsiteX28" fmla="*/ 3185 w 11604"/>
              <a:gd name="connsiteY28" fmla="*/ 3539 h 10031"/>
              <a:gd name="connsiteX29" fmla="*/ 3027 w 11604"/>
              <a:gd name="connsiteY29" fmla="*/ 4084 h 10031"/>
              <a:gd name="connsiteX30" fmla="*/ 2868 w 11604"/>
              <a:gd name="connsiteY30" fmla="*/ 4901 h 10031"/>
              <a:gd name="connsiteX31" fmla="*/ 2710 w 11604"/>
              <a:gd name="connsiteY31" fmla="*/ 6536 h 10031"/>
              <a:gd name="connsiteX32" fmla="*/ 2473 w 11604"/>
              <a:gd name="connsiteY32" fmla="*/ 7080 h 10031"/>
              <a:gd name="connsiteX33" fmla="*/ 1996 w 11604"/>
              <a:gd name="connsiteY33" fmla="*/ 6536 h 10031"/>
              <a:gd name="connsiteX34" fmla="*/ 1521 w 11604"/>
              <a:gd name="connsiteY34" fmla="*/ 6536 h 10031"/>
              <a:gd name="connsiteX35" fmla="*/ 1204 w 11604"/>
              <a:gd name="connsiteY35" fmla="*/ 6264 h 10031"/>
              <a:gd name="connsiteX36" fmla="*/ 729 w 11604"/>
              <a:gd name="connsiteY36" fmla="*/ 5991 h 10031"/>
              <a:gd name="connsiteX37" fmla="*/ 595 w 11604"/>
              <a:gd name="connsiteY37" fmla="*/ 4946 h 10031"/>
              <a:gd name="connsiteX38" fmla="*/ 769 w 11604"/>
              <a:gd name="connsiteY38" fmla="*/ 3729 h 10031"/>
              <a:gd name="connsiteX39" fmla="*/ 716 w 11604"/>
              <a:gd name="connsiteY39" fmla="*/ 2775 h 10031"/>
              <a:gd name="connsiteX40" fmla="*/ 501 w 11604"/>
              <a:gd name="connsiteY40" fmla="*/ 1966 h 10031"/>
              <a:gd name="connsiteX41" fmla="*/ 543 w 11604"/>
              <a:gd name="connsiteY41" fmla="*/ 1021 h 10031"/>
              <a:gd name="connsiteX42" fmla="*/ 198 w 11604"/>
              <a:gd name="connsiteY42" fmla="*/ 33 h 10031"/>
              <a:gd name="connsiteX43" fmla="*/ 134 w 11604"/>
              <a:gd name="connsiteY43" fmla="*/ 2313 h 10031"/>
              <a:gd name="connsiteX44" fmla="*/ 68 w 11604"/>
              <a:gd name="connsiteY44" fmla="*/ 5128 h 10031"/>
              <a:gd name="connsiteX45" fmla="*/ 82 w 11604"/>
              <a:gd name="connsiteY45" fmla="*/ 8533 h 10031"/>
              <a:gd name="connsiteX46" fmla="*/ 122 w 11604"/>
              <a:gd name="connsiteY46" fmla="*/ 9759 h 10031"/>
              <a:gd name="connsiteX47" fmla="*/ 1601 w 11604"/>
              <a:gd name="connsiteY47" fmla="*/ 9714 h 10031"/>
              <a:gd name="connsiteX48" fmla="*/ 3358 w 11604"/>
              <a:gd name="connsiteY48" fmla="*/ 10031 h 10031"/>
              <a:gd name="connsiteX49" fmla="*/ 6131 w 11604"/>
              <a:gd name="connsiteY49" fmla="*/ 9759 h 10031"/>
              <a:gd name="connsiteX50" fmla="*/ 7320 w 11604"/>
              <a:gd name="connsiteY50" fmla="*/ 9623 h 10031"/>
              <a:gd name="connsiteX51" fmla="*/ 11116 w 11604"/>
              <a:gd name="connsiteY51" fmla="*/ 9581 h 10031"/>
              <a:gd name="connsiteX52" fmla="*/ 11382 w 11604"/>
              <a:gd name="connsiteY52" fmla="*/ 7753 h 10031"/>
              <a:gd name="connsiteX53" fmla="*/ 11462 w 11604"/>
              <a:gd name="connsiteY53" fmla="*/ 2554 h 10031"/>
              <a:gd name="connsiteX54" fmla="*/ 9367 w 11604"/>
              <a:gd name="connsiteY54" fmla="*/ 4084 h 10031"/>
              <a:gd name="connsiteX55" fmla="*/ 8812 w 11604"/>
              <a:gd name="connsiteY55" fmla="*/ 4084 h 10031"/>
              <a:gd name="connsiteX56" fmla="*/ 8575 w 11604"/>
              <a:gd name="connsiteY56" fmla="*/ 4356 h 10031"/>
              <a:gd name="connsiteX0" fmla="*/ 8575 w 11531"/>
              <a:gd name="connsiteY0" fmla="*/ 4356 h 10031"/>
              <a:gd name="connsiteX1" fmla="*/ 8495 w 11531"/>
              <a:gd name="connsiteY1" fmla="*/ 5173 h 10031"/>
              <a:gd name="connsiteX2" fmla="*/ 8416 w 11531"/>
              <a:gd name="connsiteY2" fmla="*/ 5991 h 10031"/>
              <a:gd name="connsiteX3" fmla="*/ 8178 w 11531"/>
              <a:gd name="connsiteY3" fmla="*/ 6536 h 10031"/>
              <a:gd name="connsiteX4" fmla="*/ 7781 w 11531"/>
              <a:gd name="connsiteY4" fmla="*/ 6808 h 10031"/>
              <a:gd name="connsiteX5" fmla="*/ 7623 w 11531"/>
              <a:gd name="connsiteY5" fmla="*/ 6536 h 10031"/>
              <a:gd name="connsiteX6" fmla="*/ 7465 w 11531"/>
              <a:gd name="connsiteY6" fmla="*/ 6264 h 10031"/>
              <a:gd name="connsiteX7" fmla="*/ 7227 w 11531"/>
              <a:gd name="connsiteY7" fmla="*/ 6264 h 10031"/>
              <a:gd name="connsiteX8" fmla="*/ 7069 w 11531"/>
              <a:gd name="connsiteY8" fmla="*/ 6536 h 10031"/>
              <a:gd name="connsiteX9" fmla="*/ 6910 w 11531"/>
              <a:gd name="connsiteY9" fmla="*/ 6808 h 10031"/>
              <a:gd name="connsiteX10" fmla="*/ 6594 w 11531"/>
              <a:gd name="connsiteY10" fmla="*/ 7080 h 10031"/>
              <a:gd name="connsiteX11" fmla="*/ 6197 w 11531"/>
              <a:gd name="connsiteY11" fmla="*/ 6808 h 10031"/>
              <a:gd name="connsiteX12" fmla="*/ 5880 w 11531"/>
              <a:gd name="connsiteY12" fmla="*/ 6808 h 10031"/>
              <a:gd name="connsiteX13" fmla="*/ 5563 w 11531"/>
              <a:gd name="connsiteY13" fmla="*/ 6536 h 10031"/>
              <a:gd name="connsiteX14" fmla="*/ 5246 w 11531"/>
              <a:gd name="connsiteY14" fmla="*/ 6264 h 10031"/>
              <a:gd name="connsiteX15" fmla="*/ 5008 w 11531"/>
              <a:gd name="connsiteY15" fmla="*/ 5991 h 10031"/>
              <a:gd name="connsiteX16" fmla="*/ 5008 w 11531"/>
              <a:gd name="connsiteY16" fmla="*/ 5446 h 10031"/>
              <a:gd name="connsiteX17" fmla="*/ 4929 w 11531"/>
              <a:gd name="connsiteY17" fmla="*/ 5446 h 10031"/>
              <a:gd name="connsiteX18" fmla="*/ 4850 w 11531"/>
              <a:gd name="connsiteY18" fmla="*/ 5446 h 10031"/>
              <a:gd name="connsiteX19" fmla="*/ 4691 w 11531"/>
              <a:gd name="connsiteY19" fmla="*/ 5446 h 10031"/>
              <a:gd name="connsiteX20" fmla="*/ 4612 w 11531"/>
              <a:gd name="connsiteY20" fmla="*/ 5173 h 10031"/>
              <a:gd name="connsiteX21" fmla="*/ 4454 w 11531"/>
              <a:gd name="connsiteY21" fmla="*/ 5173 h 10031"/>
              <a:gd name="connsiteX22" fmla="*/ 4216 w 11531"/>
              <a:gd name="connsiteY22" fmla="*/ 4901 h 10031"/>
              <a:gd name="connsiteX23" fmla="*/ 4216 w 11531"/>
              <a:gd name="connsiteY23" fmla="*/ 4629 h 10031"/>
              <a:gd name="connsiteX24" fmla="*/ 4295 w 11531"/>
              <a:gd name="connsiteY24" fmla="*/ 4084 h 10031"/>
              <a:gd name="connsiteX25" fmla="*/ 3979 w 11531"/>
              <a:gd name="connsiteY25" fmla="*/ 3812 h 10031"/>
              <a:gd name="connsiteX26" fmla="*/ 3819 w 11531"/>
              <a:gd name="connsiteY26" fmla="*/ 3539 h 10031"/>
              <a:gd name="connsiteX27" fmla="*/ 3423 w 11531"/>
              <a:gd name="connsiteY27" fmla="*/ 3539 h 10031"/>
              <a:gd name="connsiteX28" fmla="*/ 3185 w 11531"/>
              <a:gd name="connsiteY28" fmla="*/ 3539 h 10031"/>
              <a:gd name="connsiteX29" fmla="*/ 3027 w 11531"/>
              <a:gd name="connsiteY29" fmla="*/ 4084 h 10031"/>
              <a:gd name="connsiteX30" fmla="*/ 2868 w 11531"/>
              <a:gd name="connsiteY30" fmla="*/ 4901 h 10031"/>
              <a:gd name="connsiteX31" fmla="*/ 2710 w 11531"/>
              <a:gd name="connsiteY31" fmla="*/ 6536 h 10031"/>
              <a:gd name="connsiteX32" fmla="*/ 2473 w 11531"/>
              <a:gd name="connsiteY32" fmla="*/ 7080 h 10031"/>
              <a:gd name="connsiteX33" fmla="*/ 1996 w 11531"/>
              <a:gd name="connsiteY33" fmla="*/ 6536 h 10031"/>
              <a:gd name="connsiteX34" fmla="*/ 1521 w 11531"/>
              <a:gd name="connsiteY34" fmla="*/ 6536 h 10031"/>
              <a:gd name="connsiteX35" fmla="*/ 1204 w 11531"/>
              <a:gd name="connsiteY35" fmla="*/ 6264 h 10031"/>
              <a:gd name="connsiteX36" fmla="*/ 729 w 11531"/>
              <a:gd name="connsiteY36" fmla="*/ 5991 h 10031"/>
              <a:gd name="connsiteX37" fmla="*/ 595 w 11531"/>
              <a:gd name="connsiteY37" fmla="*/ 4946 h 10031"/>
              <a:gd name="connsiteX38" fmla="*/ 769 w 11531"/>
              <a:gd name="connsiteY38" fmla="*/ 3729 h 10031"/>
              <a:gd name="connsiteX39" fmla="*/ 716 w 11531"/>
              <a:gd name="connsiteY39" fmla="*/ 2775 h 10031"/>
              <a:gd name="connsiteX40" fmla="*/ 501 w 11531"/>
              <a:gd name="connsiteY40" fmla="*/ 1966 h 10031"/>
              <a:gd name="connsiteX41" fmla="*/ 543 w 11531"/>
              <a:gd name="connsiteY41" fmla="*/ 1021 h 10031"/>
              <a:gd name="connsiteX42" fmla="*/ 198 w 11531"/>
              <a:gd name="connsiteY42" fmla="*/ 33 h 10031"/>
              <a:gd name="connsiteX43" fmla="*/ 134 w 11531"/>
              <a:gd name="connsiteY43" fmla="*/ 2313 h 10031"/>
              <a:gd name="connsiteX44" fmla="*/ 68 w 11531"/>
              <a:gd name="connsiteY44" fmla="*/ 5128 h 10031"/>
              <a:gd name="connsiteX45" fmla="*/ 82 w 11531"/>
              <a:gd name="connsiteY45" fmla="*/ 8533 h 10031"/>
              <a:gd name="connsiteX46" fmla="*/ 122 w 11531"/>
              <a:gd name="connsiteY46" fmla="*/ 9759 h 10031"/>
              <a:gd name="connsiteX47" fmla="*/ 1601 w 11531"/>
              <a:gd name="connsiteY47" fmla="*/ 9714 h 10031"/>
              <a:gd name="connsiteX48" fmla="*/ 3358 w 11531"/>
              <a:gd name="connsiteY48" fmla="*/ 10031 h 10031"/>
              <a:gd name="connsiteX49" fmla="*/ 6131 w 11531"/>
              <a:gd name="connsiteY49" fmla="*/ 9759 h 10031"/>
              <a:gd name="connsiteX50" fmla="*/ 7320 w 11531"/>
              <a:gd name="connsiteY50" fmla="*/ 9623 h 10031"/>
              <a:gd name="connsiteX51" fmla="*/ 11116 w 11531"/>
              <a:gd name="connsiteY51" fmla="*/ 9581 h 10031"/>
              <a:gd name="connsiteX52" fmla="*/ 11382 w 11531"/>
              <a:gd name="connsiteY52" fmla="*/ 7753 h 10031"/>
              <a:gd name="connsiteX53" fmla="*/ 11368 w 11531"/>
              <a:gd name="connsiteY53" fmla="*/ 2688 h 10031"/>
              <a:gd name="connsiteX54" fmla="*/ 9367 w 11531"/>
              <a:gd name="connsiteY54" fmla="*/ 4084 h 10031"/>
              <a:gd name="connsiteX55" fmla="*/ 8812 w 11531"/>
              <a:gd name="connsiteY55" fmla="*/ 4084 h 10031"/>
              <a:gd name="connsiteX56" fmla="*/ 8575 w 11531"/>
              <a:gd name="connsiteY56" fmla="*/ 4356 h 1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531" h="10031">
                <a:moveTo>
                  <a:pt x="8575" y="4356"/>
                </a:moveTo>
                <a:cubicBezTo>
                  <a:pt x="8522" y="4538"/>
                  <a:pt x="8522" y="4901"/>
                  <a:pt x="8495" y="5173"/>
                </a:cubicBezTo>
                <a:cubicBezTo>
                  <a:pt x="8468" y="5446"/>
                  <a:pt x="8468" y="5764"/>
                  <a:pt x="8416" y="5991"/>
                </a:cubicBezTo>
                <a:cubicBezTo>
                  <a:pt x="8363" y="6218"/>
                  <a:pt x="8283" y="6400"/>
                  <a:pt x="8178" y="6536"/>
                </a:cubicBezTo>
                <a:cubicBezTo>
                  <a:pt x="8073" y="6672"/>
                  <a:pt x="7874" y="6808"/>
                  <a:pt x="7781" y="6808"/>
                </a:cubicBezTo>
                <a:cubicBezTo>
                  <a:pt x="7690" y="6808"/>
                  <a:pt x="7676" y="6627"/>
                  <a:pt x="7623" y="6536"/>
                </a:cubicBezTo>
                <a:cubicBezTo>
                  <a:pt x="7571" y="6445"/>
                  <a:pt x="7530" y="6309"/>
                  <a:pt x="7465" y="6264"/>
                </a:cubicBezTo>
                <a:cubicBezTo>
                  <a:pt x="7399" y="6218"/>
                  <a:pt x="7293" y="6218"/>
                  <a:pt x="7227" y="6264"/>
                </a:cubicBezTo>
                <a:cubicBezTo>
                  <a:pt x="7161" y="6309"/>
                  <a:pt x="7121" y="6445"/>
                  <a:pt x="7069" y="6536"/>
                </a:cubicBezTo>
                <a:cubicBezTo>
                  <a:pt x="7016" y="6627"/>
                  <a:pt x="6989" y="6717"/>
                  <a:pt x="6910" y="6808"/>
                </a:cubicBezTo>
                <a:cubicBezTo>
                  <a:pt x="6831" y="6899"/>
                  <a:pt x="6712" y="7080"/>
                  <a:pt x="6594" y="7080"/>
                </a:cubicBezTo>
                <a:cubicBezTo>
                  <a:pt x="6474" y="7080"/>
                  <a:pt x="6316" y="6854"/>
                  <a:pt x="6197" y="6808"/>
                </a:cubicBezTo>
                <a:cubicBezTo>
                  <a:pt x="6078" y="6763"/>
                  <a:pt x="5985" y="6854"/>
                  <a:pt x="5880" y="6808"/>
                </a:cubicBezTo>
                <a:cubicBezTo>
                  <a:pt x="5775" y="6763"/>
                  <a:pt x="5668" y="6627"/>
                  <a:pt x="5563" y="6536"/>
                </a:cubicBezTo>
                <a:cubicBezTo>
                  <a:pt x="5458" y="6445"/>
                  <a:pt x="5339" y="6354"/>
                  <a:pt x="5246" y="6264"/>
                </a:cubicBezTo>
                <a:cubicBezTo>
                  <a:pt x="5154" y="6173"/>
                  <a:pt x="5048" y="6127"/>
                  <a:pt x="5008" y="5991"/>
                </a:cubicBezTo>
                <a:cubicBezTo>
                  <a:pt x="4969" y="5855"/>
                  <a:pt x="5022" y="5536"/>
                  <a:pt x="5008" y="5446"/>
                </a:cubicBezTo>
                <a:cubicBezTo>
                  <a:pt x="4995" y="5355"/>
                  <a:pt x="4956" y="5446"/>
                  <a:pt x="4929" y="5446"/>
                </a:cubicBezTo>
                <a:lnTo>
                  <a:pt x="4850" y="5446"/>
                </a:lnTo>
                <a:cubicBezTo>
                  <a:pt x="4810" y="5446"/>
                  <a:pt x="4730" y="5491"/>
                  <a:pt x="4691" y="5446"/>
                </a:cubicBezTo>
                <a:cubicBezTo>
                  <a:pt x="4652" y="5400"/>
                  <a:pt x="4652" y="5219"/>
                  <a:pt x="4612" y="5173"/>
                </a:cubicBezTo>
                <a:cubicBezTo>
                  <a:pt x="4572" y="5128"/>
                  <a:pt x="4520" y="5219"/>
                  <a:pt x="4454" y="5173"/>
                </a:cubicBezTo>
                <a:cubicBezTo>
                  <a:pt x="4388" y="5128"/>
                  <a:pt x="4255" y="4992"/>
                  <a:pt x="4216" y="4901"/>
                </a:cubicBezTo>
                <a:cubicBezTo>
                  <a:pt x="4176" y="4810"/>
                  <a:pt x="4203" y="4765"/>
                  <a:pt x="4216" y="4629"/>
                </a:cubicBezTo>
                <a:cubicBezTo>
                  <a:pt x="4229" y="4493"/>
                  <a:pt x="4335" y="4220"/>
                  <a:pt x="4295" y="4084"/>
                </a:cubicBezTo>
                <a:cubicBezTo>
                  <a:pt x="4255" y="3948"/>
                  <a:pt x="4057" y="3903"/>
                  <a:pt x="3979" y="3812"/>
                </a:cubicBezTo>
                <a:cubicBezTo>
                  <a:pt x="3899" y="3721"/>
                  <a:pt x="3912" y="3585"/>
                  <a:pt x="3819" y="3539"/>
                </a:cubicBezTo>
                <a:cubicBezTo>
                  <a:pt x="3728" y="3494"/>
                  <a:pt x="3529" y="3539"/>
                  <a:pt x="3423" y="3539"/>
                </a:cubicBezTo>
                <a:cubicBezTo>
                  <a:pt x="3317" y="3539"/>
                  <a:pt x="3251" y="3449"/>
                  <a:pt x="3185" y="3539"/>
                </a:cubicBezTo>
                <a:cubicBezTo>
                  <a:pt x="3119" y="3630"/>
                  <a:pt x="3080" y="3857"/>
                  <a:pt x="3027" y="4084"/>
                </a:cubicBezTo>
                <a:cubicBezTo>
                  <a:pt x="2975" y="4311"/>
                  <a:pt x="2922" y="4493"/>
                  <a:pt x="2868" y="4901"/>
                </a:cubicBezTo>
                <a:cubicBezTo>
                  <a:pt x="2816" y="5309"/>
                  <a:pt x="2776" y="6173"/>
                  <a:pt x="2710" y="6536"/>
                </a:cubicBezTo>
                <a:cubicBezTo>
                  <a:pt x="2644" y="6899"/>
                  <a:pt x="2591" y="7080"/>
                  <a:pt x="2473" y="7080"/>
                </a:cubicBezTo>
                <a:cubicBezTo>
                  <a:pt x="2354" y="7080"/>
                  <a:pt x="2156" y="6627"/>
                  <a:pt x="1996" y="6536"/>
                </a:cubicBezTo>
                <a:cubicBezTo>
                  <a:pt x="1838" y="6445"/>
                  <a:pt x="1654" y="6581"/>
                  <a:pt x="1521" y="6536"/>
                </a:cubicBezTo>
                <a:cubicBezTo>
                  <a:pt x="1389" y="6490"/>
                  <a:pt x="1337" y="6354"/>
                  <a:pt x="1204" y="6264"/>
                </a:cubicBezTo>
                <a:cubicBezTo>
                  <a:pt x="1072" y="6173"/>
                  <a:pt x="830" y="6211"/>
                  <a:pt x="729" y="5991"/>
                </a:cubicBezTo>
                <a:cubicBezTo>
                  <a:pt x="628" y="5771"/>
                  <a:pt x="588" y="5323"/>
                  <a:pt x="595" y="4946"/>
                </a:cubicBezTo>
                <a:cubicBezTo>
                  <a:pt x="602" y="4569"/>
                  <a:pt x="749" y="4091"/>
                  <a:pt x="769" y="3729"/>
                </a:cubicBezTo>
                <a:cubicBezTo>
                  <a:pt x="789" y="3367"/>
                  <a:pt x="761" y="3069"/>
                  <a:pt x="716" y="2775"/>
                </a:cubicBezTo>
                <a:cubicBezTo>
                  <a:pt x="671" y="2481"/>
                  <a:pt x="530" y="2258"/>
                  <a:pt x="501" y="1966"/>
                </a:cubicBezTo>
                <a:cubicBezTo>
                  <a:pt x="472" y="1674"/>
                  <a:pt x="593" y="1343"/>
                  <a:pt x="543" y="1021"/>
                </a:cubicBezTo>
                <a:cubicBezTo>
                  <a:pt x="493" y="699"/>
                  <a:pt x="266" y="-182"/>
                  <a:pt x="198" y="33"/>
                </a:cubicBezTo>
                <a:cubicBezTo>
                  <a:pt x="130" y="248"/>
                  <a:pt x="156" y="1464"/>
                  <a:pt x="134" y="2313"/>
                </a:cubicBezTo>
                <a:cubicBezTo>
                  <a:pt x="113" y="3162"/>
                  <a:pt x="76" y="4090"/>
                  <a:pt x="68" y="5128"/>
                </a:cubicBezTo>
                <a:cubicBezTo>
                  <a:pt x="60" y="6167"/>
                  <a:pt x="73" y="7761"/>
                  <a:pt x="82" y="8533"/>
                </a:cubicBezTo>
                <a:cubicBezTo>
                  <a:pt x="90" y="9305"/>
                  <a:pt x="-131" y="9560"/>
                  <a:pt x="122" y="9759"/>
                </a:cubicBezTo>
                <a:cubicBezTo>
                  <a:pt x="374" y="9958"/>
                  <a:pt x="1061" y="9668"/>
                  <a:pt x="1601" y="9714"/>
                </a:cubicBezTo>
                <a:cubicBezTo>
                  <a:pt x="2140" y="9759"/>
                  <a:pt x="2603" y="10026"/>
                  <a:pt x="3358" y="10031"/>
                </a:cubicBezTo>
                <a:cubicBezTo>
                  <a:pt x="4112" y="10037"/>
                  <a:pt x="5471" y="9827"/>
                  <a:pt x="6131" y="9759"/>
                </a:cubicBezTo>
                <a:cubicBezTo>
                  <a:pt x="6791" y="9691"/>
                  <a:pt x="6489" y="9653"/>
                  <a:pt x="7320" y="9623"/>
                </a:cubicBezTo>
                <a:cubicBezTo>
                  <a:pt x="8151" y="9593"/>
                  <a:pt x="10439" y="9893"/>
                  <a:pt x="11116" y="9581"/>
                </a:cubicBezTo>
                <a:cubicBezTo>
                  <a:pt x="11793" y="9269"/>
                  <a:pt x="11340" y="8902"/>
                  <a:pt x="11382" y="7753"/>
                </a:cubicBezTo>
                <a:cubicBezTo>
                  <a:pt x="11424" y="6604"/>
                  <a:pt x="11704" y="3299"/>
                  <a:pt x="11368" y="2688"/>
                </a:cubicBezTo>
                <a:cubicBezTo>
                  <a:pt x="11032" y="2077"/>
                  <a:pt x="9547" y="3976"/>
                  <a:pt x="9367" y="4084"/>
                </a:cubicBezTo>
                <a:cubicBezTo>
                  <a:pt x="9187" y="4192"/>
                  <a:pt x="8944" y="4039"/>
                  <a:pt x="8812" y="4084"/>
                </a:cubicBezTo>
                <a:cubicBezTo>
                  <a:pt x="8680" y="4129"/>
                  <a:pt x="8627" y="4175"/>
                  <a:pt x="8575" y="4356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>
            <a:off x="5259388" y="3925888"/>
            <a:ext cx="1155700" cy="354012"/>
          </a:xfrm>
          <a:custGeom>
            <a:avLst/>
            <a:gdLst>
              <a:gd name="T0" fmla="*/ 2147483647 w 728"/>
              <a:gd name="T1" fmla="*/ 2147483647 h 223"/>
              <a:gd name="T2" fmla="*/ 2147483647 w 728"/>
              <a:gd name="T3" fmla="*/ 2147483647 h 223"/>
              <a:gd name="T4" fmla="*/ 2147483647 w 728"/>
              <a:gd name="T5" fmla="*/ 2147483647 h 223"/>
              <a:gd name="T6" fmla="*/ 2147483647 w 728"/>
              <a:gd name="T7" fmla="*/ 2147483647 h 223"/>
              <a:gd name="T8" fmla="*/ 2147483647 w 728"/>
              <a:gd name="T9" fmla="*/ 2147483647 h 223"/>
              <a:gd name="T10" fmla="*/ 2147483647 w 728"/>
              <a:gd name="T11" fmla="*/ 2147483647 h 223"/>
              <a:gd name="T12" fmla="*/ 2147483647 w 728"/>
              <a:gd name="T13" fmla="*/ 2147483647 h 223"/>
              <a:gd name="T14" fmla="*/ 2147483647 w 728"/>
              <a:gd name="T15" fmla="*/ 2147483647 h 223"/>
              <a:gd name="T16" fmla="*/ 2147483647 w 728"/>
              <a:gd name="T17" fmla="*/ 2147483647 h 223"/>
              <a:gd name="T18" fmla="*/ 2147483647 w 728"/>
              <a:gd name="T19" fmla="*/ 2147483647 h 223"/>
              <a:gd name="T20" fmla="*/ 2147483647 w 728"/>
              <a:gd name="T21" fmla="*/ 2147483647 h 223"/>
              <a:gd name="T22" fmla="*/ 2147483647 w 728"/>
              <a:gd name="T23" fmla="*/ 2147483647 h 223"/>
              <a:gd name="T24" fmla="*/ 2147483647 w 728"/>
              <a:gd name="T25" fmla="*/ 2147483647 h 223"/>
              <a:gd name="T26" fmla="*/ 2147483647 w 728"/>
              <a:gd name="T27" fmla="*/ 2147483647 h 223"/>
              <a:gd name="T28" fmla="*/ 2147483647 w 728"/>
              <a:gd name="T29" fmla="*/ 2147483647 h 223"/>
              <a:gd name="T30" fmla="*/ 2147483647 w 728"/>
              <a:gd name="T31" fmla="*/ 2147483647 h 223"/>
              <a:gd name="T32" fmla="*/ 2147483647 w 728"/>
              <a:gd name="T33" fmla="*/ 2147483647 h 223"/>
              <a:gd name="T34" fmla="*/ 2147483647 w 728"/>
              <a:gd name="T35" fmla="*/ 2147483647 h 223"/>
              <a:gd name="T36" fmla="*/ 2147483647 w 728"/>
              <a:gd name="T37" fmla="*/ 2147483647 h 223"/>
              <a:gd name="T38" fmla="*/ 2147483647 w 728"/>
              <a:gd name="T39" fmla="*/ 2147483647 h 223"/>
              <a:gd name="T40" fmla="*/ 2147483647 w 728"/>
              <a:gd name="T41" fmla="*/ 2147483647 h 223"/>
              <a:gd name="T42" fmla="*/ 2147483647 w 728"/>
              <a:gd name="T43" fmla="*/ 2147483647 h 223"/>
              <a:gd name="T44" fmla="*/ 2147483647 w 728"/>
              <a:gd name="T45" fmla="*/ 2147483647 h 223"/>
              <a:gd name="T46" fmla="*/ 2147483647 w 728"/>
              <a:gd name="T47" fmla="*/ 2147483647 h 223"/>
              <a:gd name="T48" fmla="*/ 2147483647 w 728"/>
              <a:gd name="T49" fmla="*/ 2147483647 h 223"/>
              <a:gd name="T50" fmla="*/ 2147483647 w 728"/>
              <a:gd name="T51" fmla="*/ 2147483647 h 223"/>
              <a:gd name="T52" fmla="*/ 2147483647 w 728"/>
              <a:gd name="T53" fmla="*/ 2147483647 h 223"/>
              <a:gd name="T54" fmla="*/ 2147483647 w 728"/>
              <a:gd name="T55" fmla="*/ 2147483647 h 223"/>
              <a:gd name="T56" fmla="*/ 2147483647 w 728"/>
              <a:gd name="T57" fmla="*/ 2147483647 h 223"/>
              <a:gd name="T58" fmla="*/ 2147483647 w 728"/>
              <a:gd name="T59" fmla="*/ 2147483647 h 223"/>
              <a:gd name="T60" fmla="*/ 2147483647 w 728"/>
              <a:gd name="T61" fmla="*/ 2147483647 h 223"/>
              <a:gd name="T62" fmla="*/ 2147483647 w 728"/>
              <a:gd name="T63" fmla="*/ 2147483647 h 223"/>
              <a:gd name="T64" fmla="*/ 2147483647 w 728"/>
              <a:gd name="T65" fmla="*/ 2147483647 h 2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28" h="223">
                <a:moveTo>
                  <a:pt x="119" y="8"/>
                </a:moveTo>
                <a:cubicBezTo>
                  <a:pt x="112" y="9"/>
                  <a:pt x="116" y="30"/>
                  <a:pt x="104" y="29"/>
                </a:cubicBezTo>
                <a:cubicBezTo>
                  <a:pt x="92" y="28"/>
                  <a:pt x="61" y="0"/>
                  <a:pt x="47" y="2"/>
                </a:cubicBezTo>
                <a:cubicBezTo>
                  <a:pt x="33" y="4"/>
                  <a:pt x="23" y="25"/>
                  <a:pt x="17" y="44"/>
                </a:cubicBezTo>
                <a:cubicBezTo>
                  <a:pt x="11" y="63"/>
                  <a:pt x="0" y="107"/>
                  <a:pt x="8" y="119"/>
                </a:cubicBezTo>
                <a:cubicBezTo>
                  <a:pt x="16" y="131"/>
                  <a:pt x="35" y="119"/>
                  <a:pt x="63" y="119"/>
                </a:cubicBezTo>
                <a:cubicBezTo>
                  <a:pt x="90" y="119"/>
                  <a:pt x="145" y="119"/>
                  <a:pt x="172" y="119"/>
                </a:cubicBezTo>
                <a:cubicBezTo>
                  <a:pt x="199" y="119"/>
                  <a:pt x="199" y="111"/>
                  <a:pt x="227" y="119"/>
                </a:cubicBezTo>
                <a:cubicBezTo>
                  <a:pt x="254" y="127"/>
                  <a:pt x="318" y="151"/>
                  <a:pt x="336" y="167"/>
                </a:cubicBezTo>
                <a:cubicBezTo>
                  <a:pt x="354" y="183"/>
                  <a:pt x="327" y="207"/>
                  <a:pt x="336" y="215"/>
                </a:cubicBezTo>
                <a:cubicBezTo>
                  <a:pt x="345" y="223"/>
                  <a:pt x="363" y="215"/>
                  <a:pt x="390" y="215"/>
                </a:cubicBezTo>
                <a:cubicBezTo>
                  <a:pt x="418" y="215"/>
                  <a:pt x="472" y="223"/>
                  <a:pt x="500" y="215"/>
                </a:cubicBezTo>
                <a:cubicBezTo>
                  <a:pt x="527" y="207"/>
                  <a:pt x="536" y="175"/>
                  <a:pt x="554" y="167"/>
                </a:cubicBezTo>
                <a:cubicBezTo>
                  <a:pt x="572" y="159"/>
                  <a:pt x="591" y="167"/>
                  <a:pt x="609" y="167"/>
                </a:cubicBezTo>
                <a:cubicBezTo>
                  <a:pt x="627" y="167"/>
                  <a:pt x="648" y="169"/>
                  <a:pt x="663" y="167"/>
                </a:cubicBezTo>
                <a:cubicBezTo>
                  <a:pt x="678" y="165"/>
                  <a:pt x="689" y="163"/>
                  <a:pt x="698" y="155"/>
                </a:cubicBezTo>
                <a:cubicBezTo>
                  <a:pt x="707" y="147"/>
                  <a:pt x="715" y="130"/>
                  <a:pt x="718" y="119"/>
                </a:cubicBezTo>
                <a:cubicBezTo>
                  <a:pt x="721" y="108"/>
                  <a:pt x="728" y="91"/>
                  <a:pt x="719" y="86"/>
                </a:cubicBezTo>
                <a:cubicBezTo>
                  <a:pt x="710" y="81"/>
                  <a:pt x="676" y="84"/>
                  <a:pt x="662" y="89"/>
                </a:cubicBezTo>
                <a:cubicBezTo>
                  <a:pt x="648" y="94"/>
                  <a:pt x="650" y="114"/>
                  <a:pt x="632" y="119"/>
                </a:cubicBezTo>
                <a:cubicBezTo>
                  <a:pt x="614" y="124"/>
                  <a:pt x="567" y="127"/>
                  <a:pt x="554" y="119"/>
                </a:cubicBezTo>
                <a:cubicBezTo>
                  <a:pt x="541" y="111"/>
                  <a:pt x="557" y="81"/>
                  <a:pt x="554" y="71"/>
                </a:cubicBezTo>
                <a:cubicBezTo>
                  <a:pt x="551" y="61"/>
                  <a:pt x="545" y="59"/>
                  <a:pt x="536" y="59"/>
                </a:cubicBezTo>
                <a:cubicBezTo>
                  <a:pt x="527" y="59"/>
                  <a:pt x="515" y="69"/>
                  <a:pt x="500" y="71"/>
                </a:cubicBezTo>
                <a:cubicBezTo>
                  <a:pt x="485" y="73"/>
                  <a:pt x="463" y="79"/>
                  <a:pt x="445" y="71"/>
                </a:cubicBezTo>
                <a:cubicBezTo>
                  <a:pt x="427" y="63"/>
                  <a:pt x="409" y="31"/>
                  <a:pt x="390" y="23"/>
                </a:cubicBezTo>
                <a:cubicBezTo>
                  <a:pt x="372" y="15"/>
                  <a:pt x="354" y="15"/>
                  <a:pt x="336" y="23"/>
                </a:cubicBezTo>
                <a:cubicBezTo>
                  <a:pt x="318" y="31"/>
                  <a:pt x="299" y="63"/>
                  <a:pt x="281" y="71"/>
                </a:cubicBezTo>
                <a:cubicBezTo>
                  <a:pt x="263" y="79"/>
                  <a:pt x="245" y="71"/>
                  <a:pt x="227" y="71"/>
                </a:cubicBezTo>
                <a:cubicBezTo>
                  <a:pt x="208" y="71"/>
                  <a:pt x="182" y="76"/>
                  <a:pt x="172" y="71"/>
                </a:cubicBezTo>
                <a:cubicBezTo>
                  <a:pt x="162" y="66"/>
                  <a:pt x="174" y="45"/>
                  <a:pt x="167" y="38"/>
                </a:cubicBezTo>
                <a:cubicBezTo>
                  <a:pt x="160" y="31"/>
                  <a:pt x="139" y="31"/>
                  <a:pt x="131" y="26"/>
                </a:cubicBezTo>
                <a:cubicBezTo>
                  <a:pt x="123" y="21"/>
                  <a:pt x="121" y="12"/>
                  <a:pt x="119" y="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9" name="Freeform 9"/>
          <p:cNvSpPr>
            <a:spLocks/>
          </p:cNvSpPr>
          <p:nvPr/>
        </p:nvSpPr>
        <p:spPr bwMode="auto">
          <a:xfrm>
            <a:off x="8445501" y="3589338"/>
            <a:ext cx="968375" cy="736600"/>
          </a:xfrm>
          <a:custGeom>
            <a:avLst/>
            <a:gdLst>
              <a:gd name="T0" fmla="*/ 2147483647 w 610"/>
              <a:gd name="T1" fmla="*/ 2147483647 h 464"/>
              <a:gd name="T2" fmla="*/ 2147483647 w 610"/>
              <a:gd name="T3" fmla="*/ 2147483647 h 464"/>
              <a:gd name="T4" fmla="*/ 2147483647 w 610"/>
              <a:gd name="T5" fmla="*/ 2147483647 h 464"/>
              <a:gd name="T6" fmla="*/ 2147483647 w 610"/>
              <a:gd name="T7" fmla="*/ 2147483647 h 464"/>
              <a:gd name="T8" fmla="*/ 2147483647 w 610"/>
              <a:gd name="T9" fmla="*/ 2147483647 h 464"/>
              <a:gd name="T10" fmla="*/ 2147483647 w 610"/>
              <a:gd name="T11" fmla="*/ 2147483647 h 464"/>
              <a:gd name="T12" fmla="*/ 2147483647 w 610"/>
              <a:gd name="T13" fmla="*/ 2147483647 h 464"/>
              <a:gd name="T14" fmla="*/ 2147483647 w 610"/>
              <a:gd name="T15" fmla="*/ 2147483647 h 464"/>
              <a:gd name="T16" fmla="*/ 2147483647 w 610"/>
              <a:gd name="T17" fmla="*/ 2147483647 h 464"/>
              <a:gd name="T18" fmla="*/ 2147483647 w 610"/>
              <a:gd name="T19" fmla="*/ 2147483647 h 464"/>
              <a:gd name="T20" fmla="*/ 2147483647 w 610"/>
              <a:gd name="T21" fmla="*/ 2147483647 h 464"/>
              <a:gd name="T22" fmla="*/ 2147483647 w 610"/>
              <a:gd name="T23" fmla="*/ 2147483647 h 464"/>
              <a:gd name="T24" fmla="*/ 2147483647 w 610"/>
              <a:gd name="T25" fmla="*/ 2147483647 h 464"/>
              <a:gd name="T26" fmla="*/ 2147483647 w 610"/>
              <a:gd name="T27" fmla="*/ 2147483647 h 464"/>
              <a:gd name="T28" fmla="*/ 2147483647 w 610"/>
              <a:gd name="T29" fmla="*/ 2147483647 h 464"/>
              <a:gd name="T30" fmla="*/ 2147483647 w 610"/>
              <a:gd name="T31" fmla="*/ 2147483647 h 464"/>
              <a:gd name="T32" fmla="*/ 2147483647 w 610"/>
              <a:gd name="T33" fmla="*/ 2147483647 h 464"/>
              <a:gd name="T34" fmla="*/ 2147483647 w 610"/>
              <a:gd name="T35" fmla="*/ 2147483647 h 464"/>
              <a:gd name="T36" fmla="*/ 2147483647 w 610"/>
              <a:gd name="T37" fmla="*/ 2147483647 h 464"/>
              <a:gd name="T38" fmla="*/ 2147483647 w 610"/>
              <a:gd name="T39" fmla="*/ 2147483647 h 464"/>
              <a:gd name="T40" fmla="*/ 2147483647 w 610"/>
              <a:gd name="T41" fmla="*/ 2147483647 h 464"/>
              <a:gd name="T42" fmla="*/ 2147483647 w 610"/>
              <a:gd name="T43" fmla="*/ 2147483647 h 464"/>
              <a:gd name="T44" fmla="*/ 2147483647 w 610"/>
              <a:gd name="T45" fmla="*/ 2147483647 h 464"/>
              <a:gd name="T46" fmla="*/ 2147483647 w 610"/>
              <a:gd name="T47" fmla="*/ 2147483647 h 464"/>
              <a:gd name="T48" fmla="*/ 2147483647 w 610"/>
              <a:gd name="T49" fmla="*/ 2147483647 h 464"/>
              <a:gd name="T50" fmla="*/ 2147483647 w 610"/>
              <a:gd name="T51" fmla="*/ 2147483647 h 4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10" h="464">
                <a:moveTo>
                  <a:pt x="8" y="283"/>
                </a:moveTo>
                <a:cubicBezTo>
                  <a:pt x="16" y="275"/>
                  <a:pt x="40" y="291"/>
                  <a:pt x="56" y="283"/>
                </a:cubicBezTo>
                <a:cubicBezTo>
                  <a:pt x="72" y="275"/>
                  <a:pt x="86" y="245"/>
                  <a:pt x="104" y="235"/>
                </a:cubicBezTo>
                <a:cubicBezTo>
                  <a:pt x="122" y="225"/>
                  <a:pt x="151" y="228"/>
                  <a:pt x="167" y="220"/>
                </a:cubicBezTo>
                <a:cubicBezTo>
                  <a:pt x="183" y="212"/>
                  <a:pt x="198" y="201"/>
                  <a:pt x="200" y="187"/>
                </a:cubicBezTo>
                <a:cubicBezTo>
                  <a:pt x="202" y="173"/>
                  <a:pt x="163" y="141"/>
                  <a:pt x="179" y="133"/>
                </a:cubicBezTo>
                <a:cubicBezTo>
                  <a:pt x="195" y="125"/>
                  <a:pt x="253" y="146"/>
                  <a:pt x="296" y="139"/>
                </a:cubicBezTo>
                <a:cubicBezTo>
                  <a:pt x="339" y="132"/>
                  <a:pt x="400" y="107"/>
                  <a:pt x="440" y="91"/>
                </a:cubicBezTo>
                <a:cubicBezTo>
                  <a:pt x="480" y="75"/>
                  <a:pt x="509" y="55"/>
                  <a:pt x="536" y="43"/>
                </a:cubicBezTo>
                <a:cubicBezTo>
                  <a:pt x="563" y="31"/>
                  <a:pt x="610" y="0"/>
                  <a:pt x="602" y="16"/>
                </a:cubicBezTo>
                <a:cubicBezTo>
                  <a:pt x="594" y="32"/>
                  <a:pt x="516" y="117"/>
                  <a:pt x="488" y="139"/>
                </a:cubicBezTo>
                <a:cubicBezTo>
                  <a:pt x="460" y="161"/>
                  <a:pt x="450" y="143"/>
                  <a:pt x="434" y="151"/>
                </a:cubicBezTo>
                <a:cubicBezTo>
                  <a:pt x="418" y="159"/>
                  <a:pt x="399" y="173"/>
                  <a:pt x="392" y="187"/>
                </a:cubicBezTo>
                <a:cubicBezTo>
                  <a:pt x="385" y="201"/>
                  <a:pt x="376" y="219"/>
                  <a:pt x="392" y="235"/>
                </a:cubicBezTo>
                <a:cubicBezTo>
                  <a:pt x="408" y="251"/>
                  <a:pt x="472" y="267"/>
                  <a:pt x="488" y="283"/>
                </a:cubicBezTo>
                <a:cubicBezTo>
                  <a:pt x="504" y="299"/>
                  <a:pt x="496" y="323"/>
                  <a:pt x="488" y="331"/>
                </a:cubicBezTo>
                <a:cubicBezTo>
                  <a:pt x="480" y="339"/>
                  <a:pt x="456" y="331"/>
                  <a:pt x="440" y="331"/>
                </a:cubicBezTo>
                <a:cubicBezTo>
                  <a:pt x="424" y="331"/>
                  <a:pt x="407" y="325"/>
                  <a:pt x="392" y="331"/>
                </a:cubicBezTo>
                <a:cubicBezTo>
                  <a:pt x="377" y="337"/>
                  <a:pt x="366" y="354"/>
                  <a:pt x="347" y="367"/>
                </a:cubicBezTo>
                <a:cubicBezTo>
                  <a:pt x="328" y="380"/>
                  <a:pt x="299" y="397"/>
                  <a:pt x="278" y="412"/>
                </a:cubicBezTo>
                <a:cubicBezTo>
                  <a:pt x="257" y="427"/>
                  <a:pt x="242" y="450"/>
                  <a:pt x="221" y="457"/>
                </a:cubicBezTo>
                <a:cubicBezTo>
                  <a:pt x="200" y="464"/>
                  <a:pt x="176" y="459"/>
                  <a:pt x="149" y="454"/>
                </a:cubicBezTo>
                <a:cubicBezTo>
                  <a:pt x="122" y="449"/>
                  <a:pt x="72" y="439"/>
                  <a:pt x="56" y="427"/>
                </a:cubicBezTo>
                <a:cubicBezTo>
                  <a:pt x="40" y="415"/>
                  <a:pt x="64" y="395"/>
                  <a:pt x="56" y="379"/>
                </a:cubicBezTo>
                <a:cubicBezTo>
                  <a:pt x="48" y="363"/>
                  <a:pt x="16" y="347"/>
                  <a:pt x="8" y="331"/>
                </a:cubicBezTo>
                <a:cubicBezTo>
                  <a:pt x="0" y="315"/>
                  <a:pt x="0" y="291"/>
                  <a:pt x="8" y="283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0" name="Freeform 10"/>
          <p:cNvSpPr>
            <a:spLocks/>
          </p:cNvSpPr>
          <p:nvPr/>
        </p:nvSpPr>
        <p:spPr bwMode="auto">
          <a:xfrm>
            <a:off x="6853238" y="3429001"/>
            <a:ext cx="258762" cy="322263"/>
          </a:xfrm>
          <a:custGeom>
            <a:avLst/>
            <a:gdLst>
              <a:gd name="T0" fmla="*/ 2147483647 w 163"/>
              <a:gd name="T1" fmla="*/ 0 h 203"/>
              <a:gd name="T2" fmla="*/ 2147483647 w 163"/>
              <a:gd name="T3" fmla="*/ 2147483647 h 203"/>
              <a:gd name="T4" fmla="*/ 2147483647 w 163"/>
              <a:gd name="T5" fmla="*/ 2147483647 h 203"/>
              <a:gd name="T6" fmla="*/ 2147483647 w 163"/>
              <a:gd name="T7" fmla="*/ 2147483647 h 203"/>
              <a:gd name="T8" fmla="*/ 2147483647 w 163"/>
              <a:gd name="T9" fmla="*/ 2147483647 h 203"/>
              <a:gd name="T10" fmla="*/ 2147483647 w 163"/>
              <a:gd name="T11" fmla="*/ 2147483647 h 203"/>
              <a:gd name="T12" fmla="*/ 2147483647 w 163"/>
              <a:gd name="T13" fmla="*/ 2147483647 h 203"/>
              <a:gd name="T14" fmla="*/ 2147483647 w 163"/>
              <a:gd name="T15" fmla="*/ 0 h 2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3" h="203">
                <a:moveTo>
                  <a:pt x="147" y="0"/>
                </a:moveTo>
                <a:cubicBezTo>
                  <a:pt x="131" y="0"/>
                  <a:pt x="75" y="32"/>
                  <a:pt x="51" y="48"/>
                </a:cubicBezTo>
                <a:cubicBezTo>
                  <a:pt x="27" y="64"/>
                  <a:pt x="6" y="72"/>
                  <a:pt x="3" y="96"/>
                </a:cubicBezTo>
                <a:cubicBezTo>
                  <a:pt x="0" y="120"/>
                  <a:pt x="17" y="187"/>
                  <a:pt x="33" y="195"/>
                </a:cubicBezTo>
                <a:cubicBezTo>
                  <a:pt x="49" y="203"/>
                  <a:pt x="87" y="164"/>
                  <a:pt x="99" y="144"/>
                </a:cubicBezTo>
                <a:cubicBezTo>
                  <a:pt x="111" y="124"/>
                  <a:pt x="100" y="94"/>
                  <a:pt x="108" y="78"/>
                </a:cubicBezTo>
                <a:cubicBezTo>
                  <a:pt x="116" y="62"/>
                  <a:pt x="141" y="61"/>
                  <a:pt x="147" y="48"/>
                </a:cubicBezTo>
                <a:cubicBezTo>
                  <a:pt x="153" y="35"/>
                  <a:pt x="163" y="0"/>
                  <a:pt x="147" y="0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1" name="Freeform 11"/>
          <p:cNvSpPr>
            <a:spLocks/>
          </p:cNvSpPr>
          <p:nvPr/>
        </p:nvSpPr>
        <p:spPr bwMode="auto">
          <a:xfrm>
            <a:off x="6019800" y="3022600"/>
            <a:ext cx="165100" cy="203200"/>
          </a:xfrm>
          <a:custGeom>
            <a:avLst/>
            <a:gdLst>
              <a:gd name="T0" fmla="*/ 2147483647 w 104"/>
              <a:gd name="T1" fmla="*/ 2147483647 h 128"/>
              <a:gd name="T2" fmla="*/ 0 w 104"/>
              <a:gd name="T3" fmla="*/ 2147483647 h 128"/>
              <a:gd name="T4" fmla="*/ 2147483647 w 104"/>
              <a:gd name="T5" fmla="*/ 2147483647 h 128"/>
              <a:gd name="T6" fmla="*/ 2147483647 w 104"/>
              <a:gd name="T7" fmla="*/ 2147483647 h 128"/>
              <a:gd name="T8" fmla="*/ 2147483647 w 104"/>
              <a:gd name="T9" fmla="*/ 2147483647 h 128"/>
              <a:gd name="T10" fmla="*/ 2147483647 w 104"/>
              <a:gd name="T11" fmla="*/ 2147483647 h 128"/>
              <a:gd name="T12" fmla="*/ 2147483647 w 104"/>
              <a:gd name="T13" fmla="*/ 2147483647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4" h="128">
                <a:moveTo>
                  <a:pt x="48" y="16"/>
                </a:moveTo>
                <a:cubicBezTo>
                  <a:pt x="32" y="16"/>
                  <a:pt x="0" y="0"/>
                  <a:pt x="0" y="16"/>
                </a:cubicBezTo>
                <a:cubicBezTo>
                  <a:pt x="0" y="32"/>
                  <a:pt x="32" y="96"/>
                  <a:pt x="48" y="112"/>
                </a:cubicBezTo>
                <a:cubicBezTo>
                  <a:pt x="64" y="128"/>
                  <a:pt x="88" y="120"/>
                  <a:pt x="96" y="112"/>
                </a:cubicBezTo>
                <a:cubicBezTo>
                  <a:pt x="104" y="104"/>
                  <a:pt x="96" y="80"/>
                  <a:pt x="96" y="64"/>
                </a:cubicBezTo>
                <a:cubicBezTo>
                  <a:pt x="96" y="48"/>
                  <a:pt x="104" y="24"/>
                  <a:pt x="96" y="16"/>
                </a:cubicBezTo>
                <a:cubicBezTo>
                  <a:pt x="88" y="8"/>
                  <a:pt x="64" y="16"/>
                  <a:pt x="48" y="16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2" name="Freeform 12"/>
          <p:cNvSpPr>
            <a:spLocks/>
          </p:cNvSpPr>
          <p:nvPr/>
        </p:nvSpPr>
        <p:spPr bwMode="auto">
          <a:xfrm>
            <a:off x="5638800" y="3200400"/>
            <a:ext cx="152400" cy="152400"/>
          </a:xfrm>
          <a:custGeom>
            <a:avLst/>
            <a:gdLst>
              <a:gd name="T0" fmla="*/ 2147483647 w 96"/>
              <a:gd name="T1" fmla="*/ 2147483647 h 96"/>
              <a:gd name="T2" fmla="*/ 0 w 96"/>
              <a:gd name="T3" fmla="*/ 2147483647 h 96"/>
              <a:gd name="T4" fmla="*/ 2147483647 w 96"/>
              <a:gd name="T5" fmla="*/ 2147483647 h 96"/>
              <a:gd name="T6" fmla="*/ 2147483647 w 96"/>
              <a:gd name="T7" fmla="*/ 2147483647 h 96"/>
              <a:gd name="T8" fmla="*/ 2147483647 w 96"/>
              <a:gd name="T9" fmla="*/ 0 h 96"/>
              <a:gd name="T10" fmla="*/ 2147483647 w 96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6" h="96">
                <a:moveTo>
                  <a:pt x="48" y="48"/>
                </a:moveTo>
                <a:cubicBezTo>
                  <a:pt x="40" y="56"/>
                  <a:pt x="0" y="40"/>
                  <a:pt x="0" y="48"/>
                </a:cubicBezTo>
                <a:cubicBezTo>
                  <a:pt x="0" y="56"/>
                  <a:pt x="32" y="96"/>
                  <a:pt x="48" y="96"/>
                </a:cubicBezTo>
                <a:cubicBezTo>
                  <a:pt x="64" y="96"/>
                  <a:pt x="96" y="64"/>
                  <a:pt x="96" y="48"/>
                </a:cubicBezTo>
                <a:cubicBezTo>
                  <a:pt x="96" y="32"/>
                  <a:pt x="56" y="0"/>
                  <a:pt x="48" y="0"/>
                </a:cubicBezTo>
                <a:cubicBezTo>
                  <a:pt x="40" y="0"/>
                  <a:pt x="56" y="40"/>
                  <a:pt x="48" y="4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3" name="Freeform 13"/>
          <p:cNvSpPr>
            <a:spLocks/>
          </p:cNvSpPr>
          <p:nvPr/>
        </p:nvSpPr>
        <p:spPr bwMode="auto">
          <a:xfrm>
            <a:off x="2057400" y="3505200"/>
            <a:ext cx="165100" cy="152400"/>
          </a:xfrm>
          <a:custGeom>
            <a:avLst/>
            <a:gdLst>
              <a:gd name="T0" fmla="*/ 2147483647 w 104"/>
              <a:gd name="T1" fmla="*/ 2147483647 h 96"/>
              <a:gd name="T2" fmla="*/ 2147483647 w 104"/>
              <a:gd name="T3" fmla="*/ 0 h 96"/>
              <a:gd name="T4" fmla="*/ 0 w 104"/>
              <a:gd name="T5" fmla="*/ 2147483647 h 96"/>
              <a:gd name="T6" fmla="*/ 2147483647 w 104"/>
              <a:gd name="T7" fmla="*/ 2147483647 h 96"/>
              <a:gd name="T8" fmla="*/ 2147483647 w 104"/>
              <a:gd name="T9" fmla="*/ 2147483647 h 96"/>
              <a:gd name="T10" fmla="*/ 2147483647 w 104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4" h="96">
                <a:moveTo>
                  <a:pt x="96" y="48"/>
                </a:moveTo>
                <a:cubicBezTo>
                  <a:pt x="88" y="32"/>
                  <a:pt x="64" y="0"/>
                  <a:pt x="48" y="0"/>
                </a:cubicBezTo>
                <a:cubicBezTo>
                  <a:pt x="32" y="0"/>
                  <a:pt x="0" y="40"/>
                  <a:pt x="0" y="48"/>
                </a:cubicBezTo>
                <a:cubicBezTo>
                  <a:pt x="0" y="56"/>
                  <a:pt x="32" y="40"/>
                  <a:pt x="48" y="48"/>
                </a:cubicBezTo>
                <a:cubicBezTo>
                  <a:pt x="64" y="56"/>
                  <a:pt x="88" y="96"/>
                  <a:pt x="96" y="96"/>
                </a:cubicBezTo>
                <a:cubicBezTo>
                  <a:pt x="104" y="96"/>
                  <a:pt x="104" y="64"/>
                  <a:pt x="96" y="4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4" name="Freeform 14"/>
          <p:cNvSpPr>
            <a:spLocks/>
          </p:cNvSpPr>
          <p:nvPr/>
        </p:nvSpPr>
        <p:spPr bwMode="auto">
          <a:xfrm>
            <a:off x="5245100" y="2044700"/>
            <a:ext cx="482600" cy="469900"/>
          </a:xfrm>
          <a:custGeom>
            <a:avLst/>
            <a:gdLst>
              <a:gd name="T0" fmla="*/ 2147483647 w 304"/>
              <a:gd name="T1" fmla="*/ 2147483647 h 296"/>
              <a:gd name="T2" fmla="*/ 2147483647 w 304"/>
              <a:gd name="T3" fmla="*/ 2147483647 h 296"/>
              <a:gd name="T4" fmla="*/ 2147483647 w 304"/>
              <a:gd name="T5" fmla="*/ 2147483647 h 296"/>
              <a:gd name="T6" fmla="*/ 2147483647 w 304"/>
              <a:gd name="T7" fmla="*/ 2147483647 h 296"/>
              <a:gd name="T8" fmla="*/ 2147483647 w 304"/>
              <a:gd name="T9" fmla="*/ 2147483647 h 296"/>
              <a:gd name="T10" fmla="*/ 2147483647 w 304"/>
              <a:gd name="T11" fmla="*/ 2147483647 h 296"/>
              <a:gd name="T12" fmla="*/ 2147483647 w 304"/>
              <a:gd name="T13" fmla="*/ 2147483647 h 296"/>
              <a:gd name="T14" fmla="*/ 2147483647 w 304"/>
              <a:gd name="T15" fmla="*/ 2147483647 h 296"/>
              <a:gd name="T16" fmla="*/ 2147483647 w 304"/>
              <a:gd name="T17" fmla="*/ 2147483647 h 296"/>
              <a:gd name="T18" fmla="*/ 2147483647 w 304"/>
              <a:gd name="T19" fmla="*/ 2147483647 h 296"/>
              <a:gd name="T20" fmla="*/ 2147483647 w 304"/>
              <a:gd name="T21" fmla="*/ 2147483647 h 296"/>
              <a:gd name="T22" fmla="*/ 2147483647 w 304"/>
              <a:gd name="T23" fmla="*/ 2147483647 h 296"/>
              <a:gd name="T24" fmla="*/ 2147483647 w 304"/>
              <a:gd name="T25" fmla="*/ 2147483647 h 296"/>
              <a:gd name="T26" fmla="*/ 2147483647 w 304"/>
              <a:gd name="T27" fmla="*/ 2147483647 h 296"/>
              <a:gd name="T28" fmla="*/ 2147483647 w 304"/>
              <a:gd name="T29" fmla="*/ 2147483647 h 296"/>
              <a:gd name="T30" fmla="*/ 2147483647 w 304"/>
              <a:gd name="T31" fmla="*/ 2147483647 h 296"/>
              <a:gd name="T32" fmla="*/ 2147483647 w 304"/>
              <a:gd name="T33" fmla="*/ 2147483647 h 296"/>
              <a:gd name="T34" fmla="*/ 2147483647 w 304"/>
              <a:gd name="T35" fmla="*/ 2147483647 h 2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04" h="296">
                <a:moveTo>
                  <a:pt x="8" y="8"/>
                </a:moveTo>
                <a:cubicBezTo>
                  <a:pt x="16" y="0"/>
                  <a:pt x="40" y="0"/>
                  <a:pt x="56" y="8"/>
                </a:cubicBezTo>
                <a:cubicBezTo>
                  <a:pt x="72" y="16"/>
                  <a:pt x="88" y="40"/>
                  <a:pt x="104" y="56"/>
                </a:cubicBezTo>
                <a:cubicBezTo>
                  <a:pt x="120" y="72"/>
                  <a:pt x="136" y="96"/>
                  <a:pt x="152" y="104"/>
                </a:cubicBezTo>
                <a:cubicBezTo>
                  <a:pt x="168" y="112"/>
                  <a:pt x="184" y="96"/>
                  <a:pt x="200" y="104"/>
                </a:cubicBezTo>
                <a:cubicBezTo>
                  <a:pt x="216" y="112"/>
                  <a:pt x="240" y="136"/>
                  <a:pt x="248" y="152"/>
                </a:cubicBezTo>
                <a:cubicBezTo>
                  <a:pt x="256" y="168"/>
                  <a:pt x="240" y="184"/>
                  <a:pt x="248" y="200"/>
                </a:cubicBezTo>
                <a:cubicBezTo>
                  <a:pt x="256" y="216"/>
                  <a:pt x="288" y="232"/>
                  <a:pt x="296" y="248"/>
                </a:cubicBezTo>
                <a:cubicBezTo>
                  <a:pt x="304" y="264"/>
                  <a:pt x="304" y="296"/>
                  <a:pt x="296" y="296"/>
                </a:cubicBezTo>
                <a:cubicBezTo>
                  <a:pt x="288" y="296"/>
                  <a:pt x="264" y="256"/>
                  <a:pt x="248" y="248"/>
                </a:cubicBezTo>
                <a:cubicBezTo>
                  <a:pt x="232" y="240"/>
                  <a:pt x="216" y="256"/>
                  <a:pt x="200" y="248"/>
                </a:cubicBezTo>
                <a:cubicBezTo>
                  <a:pt x="184" y="240"/>
                  <a:pt x="168" y="208"/>
                  <a:pt x="152" y="200"/>
                </a:cubicBezTo>
                <a:cubicBezTo>
                  <a:pt x="136" y="192"/>
                  <a:pt x="112" y="208"/>
                  <a:pt x="104" y="200"/>
                </a:cubicBezTo>
                <a:cubicBezTo>
                  <a:pt x="96" y="192"/>
                  <a:pt x="112" y="168"/>
                  <a:pt x="104" y="152"/>
                </a:cubicBezTo>
                <a:cubicBezTo>
                  <a:pt x="96" y="136"/>
                  <a:pt x="72" y="112"/>
                  <a:pt x="56" y="104"/>
                </a:cubicBezTo>
                <a:cubicBezTo>
                  <a:pt x="40" y="96"/>
                  <a:pt x="16" y="112"/>
                  <a:pt x="8" y="104"/>
                </a:cubicBezTo>
                <a:cubicBezTo>
                  <a:pt x="0" y="96"/>
                  <a:pt x="8" y="72"/>
                  <a:pt x="8" y="56"/>
                </a:cubicBezTo>
                <a:cubicBezTo>
                  <a:pt x="8" y="40"/>
                  <a:pt x="0" y="16"/>
                  <a:pt x="8" y="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5" name="TextBox 1"/>
          <p:cNvSpPr txBox="1">
            <a:spLocks noChangeArrowheads="1"/>
          </p:cNvSpPr>
          <p:nvPr/>
        </p:nvSpPr>
        <p:spPr bwMode="auto">
          <a:xfrm>
            <a:off x="2278064" y="4356101"/>
            <a:ext cx="320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Mediterranean Sea</a:t>
            </a:r>
          </a:p>
        </p:txBody>
      </p:sp>
      <p:pic>
        <p:nvPicPr>
          <p:cNvPr id="563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101850"/>
            <a:ext cx="10795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7" name="TextBox 1"/>
          <p:cNvSpPr txBox="1">
            <a:spLocks noChangeArrowheads="1"/>
          </p:cNvSpPr>
          <p:nvPr/>
        </p:nvSpPr>
        <p:spPr bwMode="auto">
          <a:xfrm>
            <a:off x="3348038" y="2286001"/>
            <a:ext cx="162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Corinth</a:t>
            </a:r>
          </a:p>
        </p:txBody>
      </p:sp>
      <p:pic>
        <p:nvPicPr>
          <p:cNvPr id="56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2014538"/>
            <a:ext cx="1077912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9" name="TextBox 8"/>
          <p:cNvSpPr txBox="1">
            <a:spLocks noChangeArrowheads="1"/>
          </p:cNvSpPr>
          <p:nvPr/>
        </p:nvSpPr>
        <p:spPr bwMode="auto">
          <a:xfrm>
            <a:off x="6132514" y="2151063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Ephesus</a:t>
            </a:r>
          </a:p>
        </p:txBody>
      </p:sp>
      <p:sp>
        <p:nvSpPr>
          <p:cNvPr id="56340" name="TextBox 7"/>
          <p:cNvSpPr txBox="1">
            <a:spLocks noChangeArrowheads="1"/>
          </p:cNvSpPr>
          <p:nvPr/>
        </p:nvSpPr>
        <p:spPr bwMode="auto">
          <a:xfrm>
            <a:off x="9358176" y="3093595"/>
            <a:ext cx="1811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Antioch</a:t>
            </a:r>
          </a:p>
        </p:txBody>
      </p:sp>
      <p:sp>
        <p:nvSpPr>
          <p:cNvPr id="56341" name="Text Box 4"/>
          <p:cNvSpPr txBox="1">
            <a:spLocks noChangeArrowheads="1"/>
          </p:cNvSpPr>
          <p:nvPr/>
        </p:nvSpPr>
        <p:spPr bwMode="auto">
          <a:xfrm>
            <a:off x="8632825" y="1443038"/>
            <a:ext cx="13652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GALATIA</a:t>
            </a:r>
          </a:p>
        </p:txBody>
      </p:sp>
      <p:sp>
        <p:nvSpPr>
          <p:cNvPr id="56342" name="Text Box 11"/>
          <p:cNvSpPr txBox="1">
            <a:spLocks noChangeArrowheads="1"/>
          </p:cNvSpPr>
          <p:nvPr/>
        </p:nvSpPr>
        <p:spPr bwMode="auto">
          <a:xfrm>
            <a:off x="3748088" y="77788"/>
            <a:ext cx="19431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MACEDONIA</a:t>
            </a:r>
          </a:p>
        </p:txBody>
      </p:sp>
      <p:sp>
        <p:nvSpPr>
          <p:cNvPr id="56343" name="Text Box 18"/>
          <p:cNvSpPr txBox="1">
            <a:spLocks noChangeArrowheads="1"/>
          </p:cNvSpPr>
          <p:nvPr/>
        </p:nvSpPr>
        <p:spPr bwMode="auto">
          <a:xfrm>
            <a:off x="9358176" y="5051182"/>
            <a:ext cx="21320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Jerusalem</a:t>
            </a:r>
          </a:p>
        </p:txBody>
      </p:sp>
      <p:sp>
        <p:nvSpPr>
          <p:cNvPr id="56344" name="Text Box 12"/>
          <p:cNvSpPr txBox="1">
            <a:spLocks noChangeArrowheads="1"/>
          </p:cNvSpPr>
          <p:nvPr/>
        </p:nvSpPr>
        <p:spPr bwMode="auto">
          <a:xfrm>
            <a:off x="5227638" y="3927475"/>
            <a:ext cx="121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Crete</a:t>
            </a:r>
          </a:p>
        </p:txBody>
      </p:sp>
      <p:sp>
        <p:nvSpPr>
          <p:cNvPr id="56345" name="Text Box 13"/>
          <p:cNvSpPr txBox="1">
            <a:spLocks noChangeArrowheads="1"/>
          </p:cNvSpPr>
          <p:nvPr/>
        </p:nvSpPr>
        <p:spPr bwMode="auto">
          <a:xfrm>
            <a:off x="8320088" y="3894138"/>
            <a:ext cx="121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Cyprus</a:t>
            </a:r>
          </a:p>
        </p:txBody>
      </p:sp>
      <p:pic>
        <p:nvPicPr>
          <p:cNvPr id="56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01" y="2101850"/>
            <a:ext cx="1888900" cy="212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6" y="803276"/>
            <a:ext cx="10779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1" y="460376"/>
            <a:ext cx="10779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999" y="4947514"/>
            <a:ext cx="10779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50" name="TextBox 8"/>
          <p:cNvSpPr txBox="1">
            <a:spLocks noChangeArrowheads="1"/>
          </p:cNvSpPr>
          <p:nvPr/>
        </p:nvSpPr>
        <p:spPr bwMode="auto">
          <a:xfrm>
            <a:off x="2940051" y="842964"/>
            <a:ext cx="2441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Thessalonica</a:t>
            </a:r>
          </a:p>
        </p:txBody>
      </p:sp>
      <p:sp>
        <p:nvSpPr>
          <p:cNvPr id="56351" name="TextBox 8"/>
          <p:cNvSpPr txBox="1">
            <a:spLocks noChangeArrowheads="1"/>
          </p:cNvSpPr>
          <p:nvPr/>
        </p:nvSpPr>
        <p:spPr bwMode="auto">
          <a:xfrm>
            <a:off x="5202239" y="538163"/>
            <a:ext cx="1482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Philippi</a:t>
            </a:r>
          </a:p>
        </p:txBody>
      </p:sp>
      <p:sp>
        <p:nvSpPr>
          <p:cNvPr id="56352" name="Text Box 11"/>
          <p:cNvSpPr txBox="1">
            <a:spLocks noChangeArrowheads="1"/>
          </p:cNvSpPr>
          <p:nvPr/>
        </p:nvSpPr>
        <p:spPr bwMode="auto">
          <a:xfrm>
            <a:off x="1238250" y="977965"/>
            <a:ext cx="19431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ITALY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0CF60FDE-04CD-5EB8-7426-6EA94A2B3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44" y="295904"/>
            <a:ext cx="2441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Rome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5B18FD1-C8A8-6EC0-800A-72B75EE8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34" y="-869499"/>
            <a:ext cx="2340186" cy="262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51B12172-B871-8930-95D2-1F600C00D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800" y="2820332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Colosse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0EDBECF-87C0-9C11-A121-ACE30C92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27" y="2241550"/>
            <a:ext cx="10795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0FDB88C-762A-66A4-96E0-F8AC1A80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4" y="4988876"/>
            <a:ext cx="1928814" cy="216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DBAD769-A7B8-1053-31DC-8C1E37364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799" y="6215201"/>
            <a:ext cx="2425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Alexandria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57E0564-B273-DF62-DBB3-D72C2E3FC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6" y="2190256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Antioch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31B6965-A027-4B3D-9171-7A3440BA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31" y="2101850"/>
            <a:ext cx="10795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021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7329" y="643796"/>
            <a:ext cx="6017342" cy="107721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What do we expect to happen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when the church meets?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44442" y="2531097"/>
            <a:ext cx="6703116" cy="310854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4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4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While they were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</a:t>
            </a:r>
            <a:r>
              <a:rPr kumimoji="0" lang="en-GB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worshipping the Lord &amp; fasting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   the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Holy Spirit 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Set apart for me Barnabas &amp; Saul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for the 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 which I have called them.</a:t>
            </a:r>
            <a: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2317" y="589935"/>
            <a:ext cx="1075941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63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04497" y="511446"/>
            <a:ext cx="5545394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 we genuinely desire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direction of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Spirit of God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67517" y="2551837"/>
            <a:ext cx="4873959" cy="1754326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4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4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13.2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Holy Spirit 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‘Set apart for 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Barnabas &amp; Saul…’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2317" y="589935"/>
            <a:ext cx="1075941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471803" y="4132861"/>
            <a:ext cx="4956175" cy="1754326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4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4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13.4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two of them,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sent on their way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by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Holy Spirit</a:t>
            </a:r>
          </a:p>
        </p:txBody>
      </p:sp>
    </p:spTree>
    <p:extLst>
      <p:ext uri="{BB962C8B-B14F-4D97-AF65-F5344CB8AC3E}">
        <p14:creationId xmlns:p14="http://schemas.microsoft.com/office/powerpoint/2010/main" val="37563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8A136C-2A3F-BF4B-4657-6203A78767B0}"/>
              </a:ext>
            </a:extLst>
          </p:cNvPr>
          <p:cNvSpPr txBox="1"/>
          <p:nvPr/>
        </p:nvSpPr>
        <p:spPr>
          <a:xfrm>
            <a:off x="781878" y="1179443"/>
            <a:ext cx="100318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1 Thessalonians 4:1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Brothers and sisters, we instructed you</a:t>
            </a:r>
          </a:p>
          <a:p>
            <a:r>
              <a:rPr lang="en-US" sz="4000" dirty="0">
                <a:solidFill>
                  <a:prstClr val="black"/>
                </a:solidFill>
                <a:latin typeface="Trebuchet MS" panose="020B0603020202020204" pitchFamily="34" charset="0"/>
                <a:ea typeface="+mj-ea"/>
                <a:cs typeface="+mj-cs"/>
              </a:rPr>
              <a:t>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how to live in order to please God…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Now we ask you and urge you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         in the Lord Jesus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              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to do this more and more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666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3303" y="472830"/>
            <a:ext cx="5545394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Are we equipped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for making known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Word of the Lord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2317" y="589935"/>
            <a:ext cx="1075941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51852" y="2569174"/>
            <a:ext cx="5288296" cy="3908762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84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4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They proclaimed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Word of God…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Sergius Paulus wanted to hear the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Word of God.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 believed because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 was amazed at </a:t>
            </a:r>
            <a:r>
              <a:rPr lang="en-GB" altLang="en-US" sz="3200" dirty="0">
                <a:solidFill>
                  <a:prstClr val="white"/>
                </a:solidFill>
                <a:latin typeface="Trebuchet MS" panose="020B0603020202020204" pitchFamily="34" charset="0"/>
              </a:rPr>
              <a:t>the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teaching about the Lord</a:t>
            </a:r>
          </a:p>
        </p:txBody>
      </p:sp>
    </p:spTree>
    <p:extLst>
      <p:ext uri="{BB962C8B-B14F-4D97-AF65-F5344CB8AC3E}">
        <p14:creationId xmlns:p14="http://schemas.microsoft.com/office/powerpoint/2010/main" val="4811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94754" y="857143"/>
            <a:ext cx="5545394" cy="390876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Does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‘Mission’ of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 the nations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i="1" dirty="0">
                <a:solidFill>
                  <a:prstClr val="white"/>
                </a:solidFill>
                <a:latin typeface="Trebuchet MS" panose="020B0603020202020204" pitchFamily="34" charset="0"/>
              </a:rPr>
              <a:t>thrill us, engage us,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put us to prayer</a:t>
            </a:r>
            <a:r>
              <a:rPr lang="en-GB" sz="3600" i="1" dirty="0">
                <a:solidFill>
                  <a:prstClr val="white"/>
                </a:solidFill>
                <a:latin typeface="Trebuchet MS" panose="020B0603020202020204" pitchFamily="34" charset="0"/>
              </a:rPr>
              <a:t>…</a:t>
            </a: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&amp; to work?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2317" y="589935"/>
            <a:ext cx="1075941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AAED68-E0F9-0AE1-8B18-DA3C85C14A3F}"/>
              </a:ext>
            </a:extLst>
          </p:cNvPr>
          <p:cNvSpPr txBox="1"/>
          <p:nvPr/>
        </p:nvSpPr>
        <p:spPr>
          <a:xfrm>
            <a:off x="3458202" y="5354526"/>
            <a:ext cx="5018497" cy="646331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Ruth </a:t>
            </a:r>
            <a:r>
              <a:rPr lang="en-GB" sz="3600" dirty="0">
                <a:solidFill>
                  <a:schemeClr val="bg1"/>
                </a:solidFill>
              </a:rPr>
              <a:t>Sharman in Claygate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E396A-7524-6F92-7E4E-ACFB9030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36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1A92D-1ED1-8A93-1813-71E01B2D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85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99279A-04F3-C307-71F1-0CE504595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01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4CA762-233A-1F54-0665-ACE43EEC7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9805" y="0"/>
            <a:ext cx="1633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81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8C44E-D2DE-53FC-51E5-747504BF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672" y="-616578"/>
            <a:ext cx="13007671" cy="8713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EC4C7-83B3-34FA-FD97-ABB7AC80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60000">
            <a:off x="3413951" y="3705821"/>
            <a:ext cx="5107198" cy="394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3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6C6283-75F6-B901-CC9A-3476E30A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104" y="-1357313"/>
            <a:ext cx="12828104" cy="1007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73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43747-D34A-E925-E15C-F407F08E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21" y="-2083905"/>
            <a:ext cx="9525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74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6B4D7B-7430-E4B3-B0D3-823F747D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8243" y="-1187843"/>
            <a:ext cx="15200243" cy="80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61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4DBC3-D12F-46A3-5C86-4DFB8AA8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82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9" descr="http://www.lst.ac.uk/imagelibrary/classroom---mp2002.jpg">
            <a:extLst>
              <a:ext uri="{FF2B5EF4-FFF2-40B4-BE49-F238E27FC236}">
                <a16:creationId xmlns:a16="http://schemas.microsoft.com/office/drawing/2014/main" id="{98174967-F124-0CCB-9367-849462B7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239859"/>
            <a:ext cx="5276850" cy="354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4" name="Group 2">
            <a:extLst>
              <a:ext uri="{FF2B5EF4-FFF2-40B4-BE49-F238E27FC236}">
                <a16:creationId xmlns:a16="http://schemas.microsoft.com/office/drawing/2014/main" id="{C6597229-1219-B0B3-E6DF-E2308E2C5E03}"/>
              </a:ext>
            </a:extLst>
          </p:cNvPr>
          <p:cNvGrpSpPr>
            <a:grpSpLocks/>
          </p:cNvGrpSpPr>
          <p:nvPr/>
        </p:nvGrpSpPr>
        <p:grpSpPr bwMode="auto">
          <a:xfrm>
            <a:off x="854144" y="-393"/>
            <a:ext cx="7351712" cy="6721475"/>
            <a:chOff x="-630" y="-29"/>
            <a:chExt cx="4631" cy="4234"/>
          </a:xfrm>
        </p:grpSpPr>
        <p:pic>
          <p:nvPicPr>
            <p:cNvPr id="28678" name="Picture 3" descr="http://www.lst.ac.uk/imagelibrary/029_LST_2006.jpg">
              <a:extLst>
                <a:ext uri="{FF2B5EF4-FFF2-40B4-BE49-F238E27FC236}">
                  <a16:creationId xmlns:a16="http://schemas.microsoft.com/office/drawing/2014/main" id="{CEC17AE3-4866-1BD3-EB1C-CEC5ACE00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" y="-29"/>
              <a:ext cx="2537" cy="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http://www.lst.ac.uk/images/logo.jpg">
              <a:hlinkClick r:id="rId4"/>
              <a:extLst>
                <a:ext uri="{FF2B5EF4-FFF2-40B4-BE49-F238E27FC236}">
                  <a16:creationId xmlns:a16="http://schemas.microsoft.com/office/drawing/2014/main" id="{1ED60ADB-E096-1D14-C5E5-020E24551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1868"/>
              <a:ext cx="3681" cy="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5" name="Rectangle 8">
            <a:extLst>
              <a:ext uri="{FF2B5EF4-FFF2-40B4-BE49-F238E27FC236}">
                <a16:creationId xmlns:a16="http://schemas.microsoft.com/office/drawing/2014/main" id="{1B2A2AE4-8A5E-589C-D189-D378AA12AD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6858000"/>
            <a:ext cx="7772400" cy="1143000"/>
          </a:xfrm>
        </p:spPr>
        <p:txBody>
          <a:bodyPr/>
          <a:lstStyle/>
          <a:p>
            <a:r>
              <a:rPr lang="en-GB" altLang="en-US"/>
              <a:t>LST Kings College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Roger\My Documents\Pictures\Countries\Ethiopia\Ethiopia 2007\100_5784.jpg">
            <a:extLst>
              <a:ext uri="{FF2B5EF4-FFF2-40B4-BE49-F238E27FC236}">
                <a16:creationId xmlns:a16="http://schemas.microsoft.com/office/drawing/2014/main" id="{CBD930E8-A723-55E0-5936-217416DD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539" y="-5355534"/>
            <a:ext cx="17757912" cy="133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01236B9D-3377-5F35-81C7-DAF67AF4E5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7391400"/>
            <a:ext cx="7772400" cy="1143000"/>
          </a:xfrm>
        </p:spPr>
        <p:txBody>
          <a:bodyPr/>
          <a:lstStyle/>
          <a:p>
            <a:r>
              <a:rPr lang="en-GB" altLang="en-US"/>
              <a:t>EGST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37824BC6-EE20-6594-1942-B18983F71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017" y="4305300"/>
            <a:ext cx="7407965" cy="579438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Ethiopian Graduate School of Theology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C9B10DBB-68F1-3B03-C90D-C86C3EDB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8635" y="2578894"/>
            <a:ext cx="137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Heliso</a:t>
            </a:r>
          </a:p>
        </p:txBody>
      </p:sp>
      <p:sp>
        <p:nvSpPr>
          <p:cNvPr id="22534" name="Oval 6">
            <a:extLst>
              <a:ext uri="{FF2B5EF4-FFF2-40B4-BE49-F238E27FC236}">
                <a16:creationId xmlns:a16="http://schemas.microsoft.com/office/drawing/2014/main" id="{BF1964D3-2E20-C214-1EBD-5251DB674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696" y="148741"/>
            <a:ext cx="2690191" cy="3995530"/>
          </a:xfrm>
          <a:prstGeom prst="ellipse">
            <a:avLst/>
          </a:prstGeom>
          <a:noFill/>
          <a:ln w="171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 autoUpdateAnimBg="0"/>
      <p:bldP spid="22533" grpId="0" autoUpdateAnimBg="0"/>
      <p:bldP spid="2253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FB482-E456-EC72-443E-842244222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81" y="327055"/>
            <a:ext cx="5576435" cy="2266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622E8-1EEE-FC4B-550A-1BC5BDA4729A}"/>
              </a:ext>
            </a:extLst>
          </p:cNvPr>
          <p:cNvSpPr txBox="1"/>
          <p:nvPr/>
        </p:nvSpPr>
        <p:spPr>
          <a:xfrm>
            <a:off x="2703443" y="3815713"/>
            <a:ext cx="81368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Ethical     &gt; corruption</a:t>
            </a: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Political    &gt; ethnocentrism</a:t>
            </a: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Religious  &gt; extremism</a:t>
            </a: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 &gt; poverty</a:t>
            </a: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 &gt; mindset, culture &amp; values</a:t>
            </a:r>
          </a:p>
          <a:p>
            <a:r>
              <a:rPr lang="en-US" sz="3600" dirty="0"/>
              <a:t> </a:t>
            </a: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C4EA7-A4B4-E68D-4C4C-8BC61D2ED02F}"/>
              </a:ext>
            </a:extLst>
          </p:cNvPr>
          <p:cNvSpPr txBox="1"/>
          <p:nvPr/>
        </p:nvSpPr>
        <p:spPr>
          <a:xfrm>
            <a:off x="2372137" y="2791095"/>
            <a:ext cx="744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Resilient &amp; flourishing societies</a:t>
            </a:r>
          </a:p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 pillars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121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 descr="C:\Documents and Settings\Roger\My Documents\Pictures\Countries\Ethiopia\Ethiopia 2004\Amerkeba Shemo\AS Shemo D's first school.jpg">
            <a:extLst>
              <a:ext uri="{FF2B5EF4-FFF2-40B4-BE49-F238E27FC236}">
                <a16:creationId xmlns:a16="http://schemas.microsoft.com/office/drawing/2014/main" id="{0E047066-0C1C-C4A6-CA5E-9207C13A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547688"/>
            <a:ext cx="12649200" cy="846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2CD80BFB-A522-D8FE-FC3B-42659BAB54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7696200"/>
            <a:ext cx="7772400" cy="1143000"/>
          </a:xfrm>
        </p:spPr>
        <p:txBody>
          <a:bodyPr/>
          <a:lstStyle/>
          <a:p>
            <a:r>
              <a:rPr lang="en-GB" altLang="en-US"/>
              <a:t>Old school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26" descr="C:\Documents and Settings\Roger\My Documents\Pictures\Countries\Ethiopia\Ethiopia 2004\Amerkeba Shemo\AS School Year 1 D sitting.jpg">
            <a:extLst>
              <a:ext uri="{FF2B5EF4-FFF2-40B4-BE49-F238E27FC236}">
                <a16:creationId xmlns:a16="http://schemas.microsoft.com/office/drawing/2014/main" id="{B8609D8B-937E-5D18-D6AB-A95477AA7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C88C9A02-8C20-0A2A-EE99-4FBEBD892B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7000" y="6858000"/>
            <a:ext cx="7772400" cy="1143000"/>
          </a:xfrm>
        </p:spPr>
        <p:txBody>
          <a:bodyPr/>
          <a:lstStyle/>
          <a:p>
            <a:r>
              <a:rPr lang="en-GB" altLang="en-US"/>
              <a:t>Class 1 Shemo</a:t>
            </a:r>
          </a:p>
        </p:txBody>
      </p:sp>
      <p:sp>
        <p:nvSpPr>
          <p:cNvPr id="20484" name="Oval 1028">
            <a:extLst>
              <a:ext uri="{FF2B5EF4-FFF2-40B4-BE49-F238E27FC236}">
                <a16:creationId xmlns:a16="http://schemas.microsoft.com/office/drawing/2014/main" id="{7B7D512E-3351-DFFE-2130-64342A74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556" y="1378226"/>
            <a:ext cx="1676400" cy="1524000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88A7D-601E-EC2F-9DFE-428D173C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6040" y="-6056025"/>
            <a:ext cx="20421310" cy="153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9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A46F18-C05B-1521-4954-44ADAB662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05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6C6283-75F6-B901-CC9A-3476E30A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104" y="-1357313"/>
            <a:ext cx="12828104" cy="10072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7AEAC-A5EE-ABF8-8B8D-35A92901158D}"/>
              </a:ext>
            </a:extLst>
          </p:cNvPr>
          <p:cNvSpPr txBox="1"/>
          <p:nvPr/>
        </p:nvSpPr>
        <p:spPr>
          <a:xfrm rot="-540000">
            <a:off x="1123905" y="1078449"/>
            <a:ext cx="4696326" cy="224676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FAMINE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JERUSALEM!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E3960-9906-4A2C-8ECF-2CEF5ED8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D4C0C0-A9A8-46EA-C95E-08F6ADFA0956}"/>
              </a:ext>
            </a:extLst>
          </p:cNvPr>
          <p:cNvCxnSpPr/>
          <p:nvPr/>
        </p:nvCxnSpPr>
        <p:spPr>
          <a:xfrm>
            <a:off x="140677" y="4375052"/>
            <a:ext cx="2526323" cy="1111348"/>
          </a:xfrm>
          <a:prstGeom prst="straightConnector1">
            <a:avLst/>
          </a:prstGeom>
          <a:ln w="152400">
            <a:solidFill>
              <a:srgbClr val="FE61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5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2DF10-61F0-B0F9-892B-78E95989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4368" y="0"/>
            <a:ext cx="14296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88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716EB-682D-0B0E-DFE3-E2394E07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6681"/>
            <a:ext cx="12192000" cy="89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838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31544-A277-5658-2360-BE14DDCC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863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0B368B-9794-3313-B16B-D7F09E170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6409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309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C842F9-959D-222A-27D1-7DC50BA1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1525" y="-171604"/>
            <a:ext cx="16638012" cy="1108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1A834-BC2A-4EDF-86DF-7E5338F66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7480" y="-3285633"/>
            <a:ext cx="6437193" cy="1144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16DBA-0CBD-6B23-1CDA-C3BDF7DF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1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5FB82-A937-83CD-34F3-FE090F2E7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3" y="26544"/>
            <a:ext cx="9051235" cy="68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96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8DE9F-2A1C-2F8B-3297-D0B88CB6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2317" y="589935"/>
            <a:ext cx="1075941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8303" y="5449623"/>
            <a:ext cx="5635394" cy="1200329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Terry &amp; Christine Miller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Cordoba, Spain</a:t>
            </a:r>
          </a:p>
        </p:txBody>
      </p:sp>
    </p:spTree>
    <p:extLst>
      <p:ext uri="{BB962C8B-B14F-4D97-AF65-F5344CB8AC3E}">
        <p14:creationId xmlns:p14="http://schemas.microsoft.com/office/powerpoint/2010/main" val="35637772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6FCB0E-0E1F-5A6B-7265-F373B6D7FF64}"/>
              </a:ext>
            </a:extLst>
          </p:cNvPr>
          <p:cNvGrpSpPr/>
          <p:nvPr/>
        </p:nvGrpSpPr>
        <p:grpSpPr>
          <a:xfrm>
            <a:off x="-1868557" y="-874643"/>
            <a:ext cx="15717079" cy="8632962"/>
            <a:chOff x="-1868557" y="-874643"/>
            <a:chExt cx="15717079" cy="8632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937C57-65A5-6241-7AD0-8BFF942C2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68557" y="-874643"/>
              <a:ext cx="15717079" cy="863296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E81DD-AAB9-A0C8-C219-B0B60C4F9CFE}"/>
                </a:ext>
              </a:extLst>
            </p:cNvPr>
            <p:cNvSpPr txBox="1"/>
            <p:nvPr/>
          </p:nvSpPr>
          <p:spPr>
            <a:xfrm rot="21180000">
              <a:off x="2211233" y="965600"/>
              <a:ext cx="7620822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Elephant" panose="02020904090505020303" pitchFamily="18" charset="0"/>
                </a:rPr>
                <a:t>Sun</a:t>
              </a:r>
              <a:r>
                <a:rPr lang="en-GB" sz="2400" dirty="0">
                  <a:latin typeface="Ink Free" panose="03080402000500000000" pitchFamily="66" charset="0"/>
                </a:rPr>
                <a:t>	</a:t>
              </a:r>
              <a:r>
                <a:rPr lang="en-GB" sz="2400" b="1" dirty="0">
                  <a:latin typeface="Ink Free" panose="03080402000500000000" pitchFamily="66" charset="0"/>
                </a:rPr>
                <a:t>Malden Manor Community Church</a:t>
              </a:r>
            </a:p>
            <a:p>
              <a:endParaRPr lang="en-GB" dirty="0">
                <a:latin typeface="Ink Free" panose="03080402000500000000" pitchFamily="66" charset="0"/>
              </a:endParaRPr>
            </a:p>
            <a:p>
              <a:r>
                <a:rPr lang="en-GB" sz="2400" dirty="0">
                  <a:latin typeface="Elephant" panose="02020904090505020303" pitchFamily="18" charset="0"/>
                </a:rPr>
                <a:t>  Mon</a:t>
              </a:r>
              <a:r>
                <a:rPr lang="en-GB" sz="2400" dirty="0">
                  <a:latin typeface="Ink Free" panose="03080402000500000000" pitchFamily="66" charset="0"/>
                </a:rPr>
                <a:t>	   </a:t>
              </a:r>
              <a:r>
                <a:rPr lang="en-GB" sz="2400" b="1" dirty="0">
                  <a:latin typeface="Ink Free" panose="03080402000500000000" pitchFamily="66" charset="0"/>
                </a:rPr>
                <a:t>Terry &amp; Christine Miller      </a:t>
              </a:r>
              <a:r>
                <a:rPr lang="en-GB" sz="2400" dirty="0">
                  <a:latin typeface="Ink Free" panose="03080402000500000000" pitchFamily="66" charset="0"/>
                </a:rPr>
                <a:t>Cordoba, Spain</a:t>
              </a:r>
            </a:p>
            <a:p>
              <a:endParaRPr lang="en-GB" dirty="0">
                <a:latin typeface="Ink Free" panose="03080402000500000000" pitchFamily="66" charset="0"/>
              </a:endParaRPr>
            </a:p>
            <a:p>
              <a:r>
                <a:rPr lang="en-GB" sz="2400" dirty="0">
                  <a:latin typeface="Elephant" panose="02020904090505020303" pitchFamily="18" charset="0"/>
                </a:rPr>
                <a:t>     Tue</a:t>
              </a:r>
              <a:r>
                <a:rPr lang="en-GB" sz="2400" dirty="0">
                  <a:latin typeface="Ink Free" panose="03080402000500000000" pitchFamily="66" charset="0"/>
                </a:rPr>
                <a:t>     </a:t>
              </a:r>
              <a:r>
                <a:rPr lang="en-GB" sz="2400" b="1" dirty="0">
                  <a:latin typeface="Ink Free" panose="03080402000500000000" pitchFamily="66" charset="0"/>
                </a:rPr>
                <a:t>Dnipro Hope Mission</a:t>
              </a:r>
            </a:p>
            <a:p>
              <a:r>
                <a:rPr lang="en-GB" dirty="0">
                  <a:latin typeface="Ink Free" panose="03080402000500000000" pitchFamily="66" charset="0"/>
                </a:rPr>
                <a:t>                                                        </a:t>
              </a:r>
              <a:r>
                <a:rPr lang="en-GB" sz="2400" b="1" dirty="0">
                  <a:latin typeface="Ink Free" panose="03080402000500000000" pitchFamily="66" charset="0"/>
                </a:rPr>
                <a:t>Warm Welcome Café </a:t>
              </a:r>
            </a:p>
            <a:p>
              <a:r>
                <a:rPr lang="en-GB" sz="2400" dirty="0">
                  <a:latin typeface="Elephant" panose="02020904090505020303" pitchFamily="18" charset="0"/>
                </a:rPr>
                <a:t>      Wed     </a:t>
              </a:r>
              <a:r>
                <a:rPr lang="en-GB" sz="2400" b="1" dirty="0">
                  <a:latin typeface="Ink Free" panose="03080402000500000000" pitchFamily="66" charset="0"/>
                </a:rPr>
                <a:t>Operation Restoration </a:t>
              </a:r>
            </a:p>
            <a:p>
              <a:r>
                <a:rPr lang="en-GB" sz="2400" b="1" dirty="0">
                  <a:latin typeface="Ink Free" panose="03080402000500000000" pitchFamily="66" charset="0"/>
                </a:rPr>
                <a:t>                   </a:t>
              </a:r>
              <a:r>
                <a:rPr lang="en-GB" sz="2400" dirty="0">
                  <a:latin typeface="Ink Free" panose="03080402000500000000" pitchFamily="66" charset="0"/>
                </a:rPr>
                <a:t>Roger &amp; Isha Hulford Youth with a Mission</a:t>
              </a:r>
            </a:p>
            <a:p>
              <a:endParaRPr lang="en-GB" sz="1200" dirty="0">
                <a:latin typeface="Ink Free" panose="03080402000500000000" pitchFamily="66" charset="0"/>
              </a:endParaRPr>
            </a:p>
            <a:p>
              <a:r>
                <a:rPr lang="en-GB" sz="2400" dirty="0">
                  <a:latin typeface="Elephant" panose="02020904090505020303" pitchFamily="18" charset="0"/>
                </a:rPr>
                <a:t>         Thu</a:t>
              </a:r>
              <a:r>
                <a:rPr lang="en-GB" sz="2400" dirty="0">
                  <a:latin typeface="Ink Free" panose="03080402000500000000" pitchFamily="66" charset="0"/>
                </a:rPr>
                <a:t>	</a:t>
              </a:r>
              <a:r>
                <a:rPr lang="en-GB" sz="2400" b="1" dirty="0">
                  <a:latin typeface="Ink Free" panose="03080402000500000000" pitchFamily="66" charset="0"/>
                </a:rPr>
                <a:t>Foodbank</a:t>
              </a:r>
            </a:p>
            <a:p>
              <a:r>
                <a:rPr lang="en-GB" sz="2400" dirty="0">
                  <a:latin typeface="Ink Free" panose="03080402000500000000" pitchFamily="66" charset="0"/>
                </a:rPr>
                <a:t>	           </a:t>
              </a:r>
              <a:r>
                <a:rPr lang="en-GB" sz="2400" b="1" dirty="0">
                  <a:latin typeface="Ink Free" panose="03080402000500000000" pitchFamily="66" charset="0"/>
                </a:rPr>
                <a:t>Kingston Churches Action on Homelessness</a:t>
              </a:r>
            </a:p>
            <a:p>
              <a:endParaRPr lang="en-GB" sz="1200" dirty="0">
                <a:latin typeface="Ink Free" panose="03080402000500000000" pitchFamily="66" charset="0"/>
              </a:endParaRPr>
            </a:p>
            <a:p>
              <a:r>
                <a:rPr lang="en-GB" sz="2400" dirty="0">
                  <a:latin typeface="Elephant" panose="02020904090505020303" pitchFamily="18" charset="0"/>
                </a:rPr>
                <a:t>            Fri</a:t>
              </a:r>
              <a:r>
                <a:rPr lang="en-GB" sz="2400" dirty="0">
                  <a:latin typeface="Ink Free" panose="03080402000500000000" pitchFamily="66" charset="0"/>
                </a:rPr>
                <a:t>	   </a:t>
              </a:r>
              <a:r>
                <a:rPr lang="en-GB" sz="2400" b="1" dirty="0">
                  <a:latin typeface="Ink Free" panose="03080402000500000000" pitchFamily="66" charset="0"/>
                </a:rPr>
                <a:t>Analice Miná Collyer</a:t>
              </a:r>
              <a:r>
                <a:rPr lang="en-GB" sz="2400" dirty="0">
                  <a:latin typeface="Ink Free" panose="03080402000500000000" pitchFamily="66" charset="0"/>
                </a:rPr>
                <a:t>   Youth for Christ</a:t>
              </a:r>
            </a:p>
            <a:p>
              <a:r>
                <a:rPr lang="en-GB" sz="2400" dirty="0">
                  <a:latin typeface="Ink Free" panose="03080402000500000000" pitchFamily="66" charset="0"/>
                </a:rPr>
                <a:t>	              </a:t>
              </a:r>
              <a:r>
                <a:rPr lang="en-GB" sz="2400" b="1" dirty="0">
                  <a:latin typeface="Ink Free" panose="03080402000500000000" pitchFamily="66" charset="0"/>
                </a:rPr>
                <a:t>Eara Ko </a:t>
              </a:r>
              <a:r>
                <a:rPr lang="en-GB" sz="2400" dirty="0">
                  <a:latin typeface="Ink Free" panose="03080402000500000000" pitchFamily="66" charset="0"/>
                </a:rPr>
                <a:t>with Students</a:t>
              </a:r>
            </a:p>
            <a:p>
              <a:endParaRPr lang="en-GB" sz="1200" dirty="0">
                <a:latin typeface="Ink Free" panose="03080402000500000000" pitchFamily="66" charset="0"/>
              </a:endParaRPr>
            </a:p>
            <a:p>
              <a:r>
                <a:rPr lang="en-GB" sz="2400" dirty="0">
                  <a:latin typeface="Elephant" panose="02020904090505020303" pitchFamily="18" charset="0"/>
                </a:rPr>
                <a:t>               Sat</a:t>
              </a:r>
              <a:r>
                <a:rPr lang="en-GB" sz="2400" dirty="0">
                  <a:latin typeface="Ink Free" panose="03080402000500000000" pitchFamily="66" charset="0"/>
                </a:rPr>
                <a:t>	      </a:t>
              </a:r>
              <a:r>
                <a:rPr lang="en-GB" sz="2400" b="1" dirty="0">
                  <a:latin typeface="Ink Free" panose="03080402000500000000" pitchFamily="66" charset="0"/>
                </a:rPr>
                <a:t>Insight Kingston </a:t>
              </a:r>
              <a:r>
                <a:rPr lang="en-GB" sz="2400" dirty="0">
                  <a:latin typeface="Ink Free" panose="03080402000500000000" pitchFamily="66" charset="0"/>
                </a:rPr>
                <a:t>Tim Neale</a:t>
              </a:r>
            </a:p>
            <a:p>
              <a:r>
                <a:rPr lang="en-GB" sz="2400" dirty="0">
                  <a:latin typeface="Ink Free" panose="03080402000500000000" pitchFamily="66" charset="0"/>
                </a:rPr>
                <a:t>	                  </a:t>
              </a:r>
              <a:r>
                <a:rPr lang="en-GB" sz="2400" b="1" dirty="0">
                  <a:latin typeface="Ink Free" panose="03080402000500000000" pitchFamily="66" charset="0"/>
                </a:rPr>
                <a:t>Oxygen</a:t>
              </a:r>
              <a:r>
                <a:rPr lang="en-GB" sz="2400" dirty="0">
                  <a:latin typeface="Ink Free" panose="03080402000500000000" pitchFamily="66" charset="0"/>
                </a:rPr>
                <a:t>    John Trend Adam Kelly</a:t>
              </a:r>
              <a:endParaRPr lang="en-GB" dirty="0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3A1D819-9C2E-5FBA-4731-D612BE391AC5}"/>
              </a:ext>
            </a:extLst>
          </p:cNvPr>
          <p:cNvSpPr/>
          <p:nvPr/>
        </p:nvSpPr>
        <p:spPr>
          <a:xfrm rot="-420000">
            <a:off x="3345013" y="2191132"/>
            <a:ext cx="3032623" cy="727534"/>
          </a:xfrm>
          <a:prstGeom prst="ellipse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85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A3F66-DE3F-1B45-DBCD-36BADD93E1CC}"/>
              </a:ext>
            </a:extLst>
          </p:cNvPr>
          <p:cNvSpPr txBox="1"/>
          <p:nvPr/>
        </p:nvSpPr>
        <p:spPr>
          <a:xfrm>
            <a:off x="2097005" y="5143589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Barnabas &amp; Saul took this gift to </a:t>
            </a:r>
          </a:p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    the leaders of the believers in </a:t>
            </a:r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Jerusalem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endParaRPr lang="en-GB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E2D7D-C888-A579-056B-85C2DC9BA968}"/>
              </a:ext>
            </a:extLst>
          </p:cNvPr>
          <p:cNvSpPr txBox="1"/>
          <p:nvPr/>
        </p:nvSpPr>
        <p:spPr>
          <a:xfrm>
            <a:off x="2097005" y="3673065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Then they gave the money </a:t>
            </a:r>
          </a:p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    to Barnabas &amp; Saul.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A5BD06-61EA-247C-921F-50567E1F5BAD}"/>
              </a:ext>
            </a:extLst>
          </p:cNvPr>
          <p:cNvSpPr txBox="1"/>
          <p:nvPr/>
        </p:nvSpPr>
        <p:spPr>
          <a:xfrm>
            <a:off x="2097005" y="2202541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Trebuchet MS" panose="020B0603020202020204" pitchFamily="34" charset="0"/>
              </a:rPr>
              <a:t>Each of them decided how much </a:t>
            </a:r>
          </a:p>
          <a:p>
            <a:r>
              <a:rPr lang="en-US" sz="3200" b="1" i="1" dirty="0">
                <a:solidFill>
                  <a:srgbClr val="FFFF00"/>
                </a:solidFill>
                <a:latin typeface="Trebuchet MS" panose="020B0603020202020204" pitchFamily="34" charset="0"/>
              </a:rPr>
              <a:t>     of their own money they could give.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DD002-5428-BC1B-B433-308228EA76DD}"/>
              </a:ext>
            </a:extLst>
          </p:cNvPr>
          <p:cNvSpPr txBox="1"/>
          <p:nvPr/>
        </p:nvSpPr>
        <p:spPr>
          <a:xfrm rot="-180000">
            <a:off x="1669403" y="717829"/>
            <a:ext cx="8029680" cy="1077218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  The believers in </a:t>
            </a:r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Antioch</a:t>
            </a:r>
          </a:p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     wanted to help…                </a:t>
            </a:r>
            <a:r>
              <a:rPr lang="en-US" sz="2800" dirty="0">
                <a:solidFill>
                  <a:srgbClr val="FFFF00"/>
                </a:solidFill>
                <a:latin typeface="Trebuchet MS" panose="020B0603020202020204" pitchFamily="34" charset="0"/>
              </a:rPr>
              <a:t>Acts 11:29</a:t>
            </a:r>
          </a:p>
        </p:txBody>
      </p:sp>
    </p:spTree>
    <p:extLst>
      <p:ext uri="{BB962C8B-B14F-4D97-AF65-F5344CB8AC3E}">
        <p14:creationId xmlns:p14="http://schemas.microsoft.com/office/powerpoint/2010/main" val="24651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4CA30-4644-20E0-95C7-1D270674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8382000" cy="11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744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6FCB0E-0E1F-5A6B-7265-F373B6D7FF64}"/>
              </a:ext>
            </a:extLst>
          </p:cNvPr>
          <p:cNvGrpSpPr/>
          <p:nvPr/>
        </p:nvGrpSpPr>
        <p:grpSpPr>
          <a:xfrm>
            <a:off x="-1868557" y="-874643"/>
            <a:ext cx="15717079" cy="8632962"/>
            <a:chOff x="-1868557" y="-874643"/>
            <a:chExt cx="15717079" cy="8632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937C57-65A5-6241-7AD0-8BFF942C2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68557" y="-874643"/>
              <a:ext cx="15717079" cy="863296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E81DD-AAB9-A0C8-C219-B0B60C4F9CFE}"/>
                </a:ext>
              </a:extLst>
            </p:cNvPr>
            <p:cNvSpPr txBox="1"/>
            <p:nvPr/>
          </p:nvSpPr>
          <p:spPr>
            <a:xfrm rot="21180000">
              <a:off x="2211233" y="965600"/>
              <a:ext cx="7620822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lephant" panose="02020904090505020303" pitchFamily="18" charset="0"/>
                  <a:ea typeface="+mn-ea"/>
                  <a:cs typeface="+mn-cs"/>
                </a:rPr>
                <a:t>Sun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Malden Manor Community Church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lephant" panose="02020904090505020303" pitchFamily="18" charset="0"/>
                  <a:ea typeface="+mn-ea"/>
                  <a:cs typeface="+mn-cs"/>
                </a:rPr>
                <a:t>  Mon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Terry &amp; Christine Miller 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Cordoba, Spain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lephant" panose="02020904090505020303" pitchFamily="18" charset="0"/>
                  <a:ea typeface="+mn-ea"/>
                  <a:cs typeface="+mn-cs"/>
                </a:rPr>
                <a:t>     Tue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 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Dnipro Hope Mission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                                                    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Warm Welcome Café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lephant" panose="02020904090505020303" pitchFamily="18" charset="0"/>
                  <a:ea typeface="+mn-ea"/>
                  <a:cs typeface="+mn-cs"/>
                </a:rPr>
                <a:t>      Wed  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Operation Restoration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             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Roger &amp; Isha Hulford Youth with a Mission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lephant" panose="02020904090505020303" pitchFamily="18" charset="0"/>
                  <a:ea typeface="+mn-ea"/>
                  <a:cs typeface="+mn-cs"/>
                </a:rPr>
                <a:t>         Thu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Foodbank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        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Kingston Churches Action on Homelessness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lephant" panose="02020904090505020303" pitchFamily="18" charset="0"/>
                  <a:ea typeface="+mn-ea"/>
                  <a:cs typeface="+mn-cs"/>
                </a:rPr>
                <a:t>            Fri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Analice Miná Collyer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  Youth for Christ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           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Eara Ko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with Students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lephant" panose="02020904090505020303" pitchFamily="18" charset="0"/>
                  <a:ea typeface="+mn-ea"/>
                  <a:cs typeface="+mn-cs"/>
                </a:rPr>
                <a:t>               Sat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   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Insight Kingston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Tim Neale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	                 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Oxygen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   John Trend Adam Kelly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E72C1EC-DEE2-C664-BA18-0C449D96F040}"/>
              </a:ext>
            </a:extLst>
          </p:cNvPr>
          <p:cNvSpPr/>
          <p:nvPr/>
        </p:nvSpPr>
        <p:spPr>
          <a:xfrm rot="-420000">
            <a:off x="3809489" y="3907230"/>
            <a:ext cx="2103669" cy="727534"/>
          </a:xfrm>
          <a:prstGeom prst="ellipse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6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16DC77-9609-4C4F-CD55-C8D2A6049EE4}"/>
              </a:ext>
            </a:extLst>
          </p:cNvPr>
          <p:cNvSpPr txBox="1"/>
          <p:nvPr/>
        </p:nvSpPr>
        <p:spPr>
          <a:xfrm>
            <a:off x="419686" y="4546717"/>
            <a:ext cx="11626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‘Thank you Lord for waking us up this morning.’</a:t>
            </a:r>
          </a:p>
          <a:p>
            <a:r>
              <a:rPr lang="en-US" sz="3600" dirty="0">
                <a:solidFill>
                  <a:schemeClr val="bg1"/>
                </a:solidFill>
              </a:rPr>
              <a:t>‘Lord, we know that you’ll be coming through this line today.’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                 </a:t>
            </a:r>
            <a:r>
              <a:rPr lang="en-US" sz="3600" b="1" dirty="0">
                <a:solidFill>
                  <a:srgbClr val="FFFF00"/>
                </a:solidFill>
              </a:rPr>
              <a:t>‘So Lord, help us to treat you well’</a:t>
            </a:r>
            <a:endParaRPr lang="en-GB" sz="36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5226A-59F3-96CE-F06F-8E1DE13E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6" y="-1054397"/>
            <a:ext cx="74295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3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BE39D-321E-BF98-6766-230E365B7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83" y="0"/>
            <a:ext cx="97391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6BE08-744F-0DC8-6FD2-8BEA1292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72" y="1129437"/>
            <a:ext cx="6941361" cy="459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3B1FCF-5A96-81A8-4F32-5B3B7C6BF9F7}"/>
              </a:ext>
            </a:extLst>
          </p:cNvPr>
          <p:cNvSpPr txBox="1"/>
          <p:nvPr/>
        </p:nvSpPr>
        <p:spPr>
          <a:xfrm>
            <a:off x="7795591" y="5153420"/>
            <a:ext cx="3468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‘you came…’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11F120-5CB3-C0FA-161A-52DC2D13BE33}"/>
              </a:ext>
            </a:extLst>
          </p:cNvPr>
          <p:cNvSpPr txBox="1"/>
          <p:nvPr/>
        </p:nvSpPr>
        <p:spPr>
          <a:xfrm>
            <a:off x="5642112" y="1121081"/>
            <a:ext cx="5396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‘I’m here because…’                  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6A7CF-F1FB-312A-1494-35467891ECC9}"/>
              </a:ext>
            </a:extLst>
          </p:cNvPr>
          <p:cNvSpPr txBox="1"/>
          <p:nvPr/>
        </p:nvSpPr>
        <p:spPr>
          <a:xfrm>
            <a:off x="6649276" y="2659559"/>
            <a:ext cx="4008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‘you prayed’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A0C56-99D2-F97D-B7BD-90DBE0A122ED}"/>
              </a:ext>
            </a:extLst>
          </p:cNvPr>
          <p:cNvSpPr txBox="1"/>
          <p:nvPr/>
        </p:nvSpPr>
        <p:spPr>
          <a:xfrm>
            <a:off x="7182678" y="3879573"/>
            <a:ext cx="25179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‘you gave’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8C69F-1B81-BABB-BB10-84263FD9C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9" y="979671"/>
            <a:ext cx="4264037" cy="52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CAE7D6-E6FB-9E8B-DA1A-F0C7B9C4EFFA}"/>
              </a:ext>
            </a:extLst>
          </p:cNvPr>
          <p:cNvSpPr txBox="1"/>
          <p:nvPr/>
        </p:nvSpPr>
        <p:spPr>
          <a:xfrm>
            <a:off x="1712844" y="1935036"/>
            <a:ext cx="9640956" cy="1692771"/>
          </a:xfrm>
          <a:prstGeom prst="rect">
            <a:avLst/>
          </a:prstGeom>
          <a:noFill/>
          <a:ln w="539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‘Facing a task unfinished,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      that drives us to our knees…’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077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CAE7D6-E6FB-9E8B-DA1A-F0C7B9C4EFFA}"/>
              </a:ext>
            </a:extLst>
          </p:cNvPr>
          <p:cNvSpPr txBox="1"/>
          <p:nvPr/>
        </p:nvSpPr>
        <p:spPr>
          <a:xfrm>
            <a:off x="1275522" y="1259175"/>
            <a:ext cx="9640956" cy="4339650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Jesus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of you who want to be my follower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    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stop thinking about yourself &amp; what you want.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must be willing to carry the cross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      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is given to you for following me.”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Mark 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:24-35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28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032" descr="Saharan dust over Middle E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6063"/>
            <a:ext cx="9144000" cy="83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Text Box 1033"/>
          <p:cNvSpPr txBox="1">
            <a:spLocks noChangeArrowheads="1"/>
          </p:cNvSpPr>
          <p:nvPr/>
        </p:nvSpPr>
        <p:spPr bwMode="auto">
          <a:xfrm>
            <a:off x="2209800" y="2209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Cyprus</a:t>
            </a:r>
          </a:p>
        </p:txBody>
      </p:sp>
      <p:sp>
        <p:nvSpPr>
          <p:cNvPr id="14347" name="Text Box 1035"/>
          <p:cNvSpPr txBox="1">
            <a:spLocks noChangeArrowheads="1"/>
          </p:cNvSpPr>
          <p:nvPr/>
        </p:nvSpPr>
        <p:spPr bwMode="auto">
          <a:xfrm>
            <a:off x="6477000" y="5410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Jordan</a:t>
            </a:r>
          </a:p>
        </p:txBody>
      </p:sp>
      <p:sp>
        <p:nvSpPr>
          <p:cNvPr id="14348" name="Text Box 1036"/>
          <p:cNvSpPr txBox="1">
            <a:spLocks noChangeArrowheads="1"/>
          </p:cNvSpPr>
          <p:nvPr/>
        </p:nvSpPr>
        <p:spPr bwMode="auto">
          <a:xfrm>
            <a:off x="5867400" y="3429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Lebanon</a:t>
            </a:r>
          </a:p>
        </p:txBody>
      </p:sp>
      <p:sp>
        <p:nvSpPr>
          <p:cNvPr id="14349" name="Text Box 1037"/>
          <p:cNvSpPr txBox="1">
            <a:spLocks noChangeArrowheads="1"/>
          </p:cNvSpPr>
          <p:nvPr/>
        </p:nvSpPr>
        <p:spPr bwMode="auto">
          <a:xfrm>
            <a:off x="8001000" y="2209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Syria</a:t>
            </a:r>
          </a:p>
        </p:txBody>
      </p:sp>
      <p:sp>
        <p:nvSpPr>
          <p:cNvPr id="14350" name="Text Box 1038"/>
          <p:cNvSpPr txBox="1">
            <a:spLocks noChangeArrowheads="1"/>
          </p:cNvSpPr>
          <p:nvPr/>
        </p:nvSpPr>
        <p:spPr bwMode="auto">
          <a:xfrm>
            <a:off x="5410200" y="5181601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Bank</a:t>
            </a:r>
          </a:p>
        </p:txBody>
      </p:sp>
      <p:sp>
        <p:nvSpPr>
          <p:cNvPr id="14354" name="Text Box 1042"/>
          <p:cNvSpPr txBox="1">
            <a:spLocks noChangeArrowheads="1"/>
          </p:cNvSpPr>
          <p:nvPr/>
        </p:nvSpPr>
        <p:spPr bwMode="auto">
          <a:xfrm>
            <a:off x="4953000" y="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Turkey</a:t>
            </a:r>
          </a:p>
        </p:txBody>
      </p:sp>
      <p:sp>
        <p:nvSpPr>
          <p:cNvPr id="14357" name="Freeform 1045"/>
          <p:cNvSpPr>
            <a:spLocks/>
          </p:cNvSpPr>
          <p:nvPr/>
        </p:nvSpPr>
        <p:spPr bwMode="auto">
          <a:xfrm>
            <a:off x="1363663" y="609601"/>
            <a:ext cx="5478463" cy="1933575"/>
          </a:xfrm>
          <a:custGeom>
            <a:avLst/>
            <a:gdLst>
              <a:gd name="T0" fmla="*/ 26 w 3451"/>
              <a:gd name="T1" fmla="*/ 250 h 1218"/>
              <a:gd name="T2" fmla="*/ 386 w 3451"/>
              <a:gd name="T3" fmla="*/ 268 h 1218"/>
              <a:gd name="T4" fmla="*/ 530 w 3451"/>
              <a:gd name="T5" fmla="*/ 412 h 1218"/>
              <a:gd name="T6" fmla="*/ 683 w 3451"/>
              <a:gd name="T7" fmla="*/ 511 h 1218"/>
              <a:gd name="T8" fmla="*/ 1421 w 3451"/>
              <a:gd name="T9" fmla="*/ 511 h 1218"/>
              <a:gd name="T10" fmla="*/ 1502 w 3451"/>
              <a:gd name="T11" fmla="*/ 484 h 1218"/>
              <a:gd name="T12" fmla="*/ 1700 w 3451"/>
              <a:gd name="T13" fmla="*/ 403 h 1218"/>
              <a:gd name="T14" fmla="*/ 1835 w 3451"/>
              <a:gd name="T15" fmla="*/ 430 h 1218"/>
              <a:gd name="T16" fmla="*/ 1997 w 3451"/>
              <a:gd name="T17" fmla="*/ 286 h 1218"/>
              <a:gd name="T18" fmla="*/ 2132 w 3451"/>
              <a:gd name="T19" fmla="*/ 142 h 1218"/>
              <a:gd name="T20" fmla="*/ 2312 w 3451"/>
              <a:gd name="T21" fmla="*/ 79 h 1218"/>
              <a:gd name="T22" fmla="*/ 2501 w 3451"/>
              <a:gd name="T23" fmla="*/ 124 h 1218"/>
              <a:gd name="T24" fmla="*/ 2780 w 3451"/>
              <a:gd name="T25" fmla="*/ 241 h 1218"/>
              <a:gd name="T26" fmla="*/ 2987 w 3451"/>
              <a:gd name="T27" fmla="*/ 205 h 1218"/>
              <a:gd name="T28" fmla="*/ 3158 w 3451"/>
              <a:gd name="T29" fmla="*/ 115 h 1218"/>
              <a:gd name="T30" fmla="*/ 3401 w 3451"/>
              <a:gd name="T31" fmla="*/ 52 h 1218"/>
              <a:gd name="T32" fmla="*/ 3392 w 3451"/>
              <a:gd name="T33" fmla="*/ 214 h 1218"/>
              <a:gd name="T34" fmla="*/ 3275 w 3451"/>
              <a:gd name="T35" fmla="*/ 286 h 1218"/>
              <a:gd name="T36" fmla="*/ 3140 w 3451"/>
              <a:gd name="T37" fmla="*/ 403 h 1218"/>
              <a:gd name="T38" fmla="*/ 3185 w 3451"/>
              <a:gd name="T39" fmla="*/ 655 h 1218"/>
              <a:gd name="T40" fmla="*/ 3113 w 3451"/>
              <a:gd name="T41" fmla="*/ 781 h 1218"/>
              <a:gd name="T42" fmla="*/ 2564 w 3451"/>
              <a:gd name="T43" fmla="*/ 844 h 1218"/>
              <a:gd name="T44" fmla="*/ 2204 w 3451"/>
              <a:gd name="T45" fmla="*/ 763 h 1218"/>
              <a:gd name="T46" fmla="*/ 2042 w 3451"/>
              <a:gd name="T47" fmla="*/ 880 h 1218"/>
              <a:gd name="T48" fmla="*/ 1649 w 3451"/>
              <a:gd name="T49" fmla="*/ 984 h 1218"/>
              <a:gd name="T50" fmla="*/ 1199 w 3451"/>
              <a:gd name="T51" fmla="*/ 1029 h 1218"/>
              <a:gd name="T52" fmla="*/ 947 w 3451"/>
              <a:gd name="T53" fmla="*/ 1020 h 1218"/>
              <a:gd name="T54" fmla="*/ 944 w 3451"/>
              <a:gd name="T55" fmla="*/ 1114 h 1218"/>
              <a:gd name="T56" fmla="*/ 773 w 3451"/>
              <a:gd name="T57" fmla="*/ 1105 h 1218"/>
              <a:gd name="T58" fmla="*/ 613 w 3451"/>
              <a:gd name="T59" fmla="*/ 1170 h 1218"/>
              <a:gd name="T60" fmla="*/ 479 w 3451"/>
              <a:gd name="T61" fmla="*/ 1191 h 1218"/>
              <a:gd name="T62" fmla="*/ 29 w 3451"/>
              <a:gd name="T63" fmla="*/ 894 h 1218"/>
              <a:gd name="T64" fmla="*/ 44 w 3451"/>
              <a:gd name="T65" fmla="*/ 880 h 1218"/>
              <a:gd name="T66" fmla="*/ 26 w 3451"/>
              <a:gd name="T67" fmla="*/ 403 h 1218"/>
              <a:gd name="T68" fmla="*/ 11 w 3451"/>
              <a:gd name="T69" fmla="*/ 318 h 1218"/>
              <a:gd name="T70" fmla="*/ 20 w 3451"/>
              <a:gd name="T71" fmla="*/ 264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451" h="1218">
                <a:moveTo>
                  <a:pt x="74" y="246"/>
                </a:moveTo>
                <a:cubicBezTo>
                  <a:pt x="83" y="249"/>
                  <a:pt x="18" y="246"/>
                  <a:pt x="26" y="250"/>
                </a:cubicBezTo>
                <a:cubicBezTo>
                  <a:pt x="36" y="255"/>
                  <a:pt x="133" y="192"/>
                  <a:pt x="143" y="196"/>
                </a:cubicBezTo>
                <a:cubicBezTo>
                  <a:pt x="188" y="213"/>
                  <a:pt x="341" y="263"/>
                  <a:pt x="386" y="268"/>
                </a:cubicBezTo>
                <a:cubicBezTo>
                  <a:pt x="437" y="302"/>
                  <a:pt x="414" y="332"/>
                  <a:pt x="449" y="367"/>
                </a:cubicBezTo>
                <a:cubicBezTo>
                  <a:pt x="470" y="388"/>
                  <a:pt x="505" y="395"/>
                  <a:pt x="530" y="412"/>
                </a:cubicBezTo>
                <a:cubicBezTo>
                  <a:pt x="543" y="450"/>
                  <a:pt x="558" y="451"/>
                  <a:pt x="593" y="466"/>
                </a:cubicBezTo>
                <a:cubicBezTo>
                  <a:pt x="625" y="480"/>
                  <a:pt x="653" y="496"/>
                  <a:pt x="683" y="511"/>
                </a:cubicBezTo>
                <a:cubicBezTo>
                  <a:pt x="724" y="532"/>
                  <a:pt x="782" y="540"/>
                  <a:pt x="827" y="547"/>
                </a:cubicBezTo>
                <a:cubicBezTo>
                  <a:pt x="1037" y="542"/>
                  <a:pt x="1219" y="529"/>
                  <a:pt x="1421" y="511"/>
                </a:cubicBezTo>
                <a:cubicBezTo>
                  <a:pt x="1439" y="505"/>
                  <a:pt x="1457" y="499"/>
                  <a:pt x="1475" y="493"/>
                </a:cubicBezTo>
                <a:cubicBezTo>
                  <a:pt x="1484" y="490"/>
                  <a:pt x="1502" y="484"/>
                  <a:pt x="1502" y="484"/>
                </a:cubicBezTo>
                <a:cubicBezTo>
                  <a:pt x="1548" y="493"/>
                  <a:pt x="1575" y="490"/>
                  <a:pt x="1619" y="475"/>
                </a:cubicBezTo>
                <a:cubicBezTo>
                  <a:pt x="1681" y="413"/>
                  <a:pt x="1652" y="435"/>
                  <a:pt x="1700" y="403"/>
                </a:cubicBezTo>
                <a:cubicBezTo>
                  <a:pt x="1764" y="424"/>
                  <a:pt x="1738" y="410"/>
                  <a:pt x="1781" y="439"/>
                </a:cubicBezTo>
                <a:cubicBezTo>
                  <a:pt x="1799" y="436"/>
                  <a:pt x="1819" y="438"/>
                  <a:pt x="1835" y="430"/>
                </a:cubicBezTo>
                <a:cubicBezTo>
                  <a:pt x="1859" y="418"/>
                  <a:pt x="1853" y="368"/>
                  <a:pt x="1889" y="340"/>
                </a:cubicBezTo>
                <a:cubicBezTo>
                  <a:pt x="1941" y="299"/>
                  <a:pt x="1938" y="306"/>
                  <a:pt x="1997" y="286"/>
                </a:cubicBezTo>
                <a:cubicBezTo>
                  <a:pt x="2006" y="283"/>
                  <a:pt x="2024" y="277"/>
                  <a:pt x="2024" y="277"/>
                </a:cubicBezTo>
                <a:cubicBezTo>
                  <a:pt x="2065" y="236"/>
                  <a:pt x="2100" y="190"/>
                  <a:pt x="2132" y="142"/>
                </a:cubicBezTo>
                <a:cubicBezTo>
                  <a:pt x="2144" y="124"/>
                  <a:pt x="2168" y="118"/>
                  <a:pt x="2186" y="106"/>
                </a:cubicBezTo>
                <a:cubicBezTo>
                  <a:pt x="2187" y="105"/>
                  <a:pt x="2303" y="81"/>
                  <a:pt x="2312" y="79"/>
                </a:cubicBezTo>
                <a:cubicBezTo>
                  <a:pt x="2354" y="82"/>
                  <a:pt x="2397" y="81"/>
                  <a:pt x="2438" y="88"/>
                </a:cubicBezTo>
                <a:cubicBezTo>
                  <a:pt x="2462" y="92"/>
                  <a:pt x="2478" y="117"/>
                  <a:pt x="2501" y="124"/>
                </a:cubicBezTo>
                <a:cubicBezTo>
                  <a:pt x="2518" y="129"/>
                  <a:pt x="2537" y="130"/>
                  <a:pt x="2555" y="133"/>
                </a:cubicBezTo>
                <a:cubicBezTo>
                  <a:pt x="2625" y="179"/>
                  <a:pt x="2711" y="195"/>
                  <a:pt x="2780" y="241"/>
                </a:cubicBezTo>
                <a:cubicBezTo>
                  <a:pt x="2840" y="238"/>
                  <a:pt x="2901" y="242"/>
                  <a:pt x="2960" y="232"/>
                </a:cubicBezTo>
                <a:cubicBezTo>
                  <a:pt x="2973" y="230"/>
                  <a:pt x="2976" y="211"/>
                  <a:pt x="2987" y="205"/>
                </a:cubicBezTo>
                <a:cubicBezTo>
                  <a:pt x="3009" y="194"/>
                  <a:pt x="3036" y="195"/>
                  <a:pt x="3059" y="187"/>
                </a:cubicBezTo>
                <a:cubicBezTo>
                  <a:pt x="3077" y="132"/>
                  <a:pt x="3108" y="130"/>
                  <a:pt x="3158" y="115"/>
                </a:cubicBezTo>
                <a:cubicBezTo>
                  <a:pt x="3176" y="110"/>
                  <a:pt x="3212" y="97"/>
                  <a:pt x="3212" y="97"/>
                </a:cubicBezTo>
                <a:cubicBezTo>
                  <a:pt x="3276" y="0"/>
                  <a:pt x="3226" y="42"/>
                  <a:pt x="3401" y="52"/>
                </a:cubicBezTo>
                <a:cubicBezTo>
                  <a:pt x="3404" y="79"/>
                  <a:pt x="3404" y="107"/>
                  <a:pt x="3410" y="133"/>
                </a:cubicBezTo>
                <a:cubicBezTo>
                  <a:pt x="3422" y="185"/>
                  <a:pt x="3451" y="175"/>
                  <a:pt x="3392" y="214"/>
                </a:cubicBezTo>
                <a:cubicBezTo>
                  <a:pt x="3372" y="273"/>
                  <a:pt x="3400" y="215"/>
                  <a:pt x="3356" y="250"/>
                </a:cubicBezTo>
                <a:cubicBezTo>
                  <a:pt x="3295" y="299"/>
                  <a:pt x="3411" y="267"/>
                  <a:pt x="3275" y="286"/>
                </a:cubicBezTo>
                <a:cubicBezTo>
                  <a:pt x="3246" y="296"/>
                  <a:pt x="3223" y="312"/>
                  <a:pt x="3194" y="322"/>
                </a:cubicBezTo>
                <a:cubicBezTo>
                  <a:pt x="3167" y="349"/>
                  <a:pt x="3152" y="367"/>
                  <a:pt x="3140" y="403"/>
                </a:cubicBezTo>
                <a:cubicBezTo>
                  <a:pt x="3149" y="476"/>
                  <a:pt x="3141" y="481"/>
                  <a:pt x="3203" y="502"/>
                </a:cubicBezTo>
                <a:cubicBezTo>
                  <a:pt x="3222" y="559"/>
                  <a:pt x="3250" y="612"/>
                  <a:pt x="3185" y="655"/>
                </a:cubicBezTo>
                <a:cubicBezTo>
                  <a:pt x="3173" y="673"/>
                  <a:pt x="3153" y="688"/>
                  <a:pt x="3149" y="709"/>
                </a:cubicBezTo>
                <a:cubicBezTo>
                  <a:pt x="3138" y="774"/>
                  <a:pt x="3155" y="753"/>
                  <a:pt x="3113" y="781"/>
                </a:cubicBezTo>
                <a:cubicBezTo>
                  <a:pt x="3089" y="816"/>
                  <a:pt x="3095" y="829"/>
                  <a:pt x="3059" y="853"/>
                </a:cubicBezTo>
                <a:cubicBezTo>
                  <a:pt x="2894" y="850"/>
                  <a:pt x="2729" y="849"/>
                  <a:pt x="2564" y="844"/>
                </a:cubicBezTo>
                <a:cubicBezTo>
                  <a:pt x="2520" y="843"/>
                  <a:pt x="2504" y="817"/>
                  <a:pt x="2465" y="808"/>
                </a:cubicBezTo>
                <a:cubicBezTo>
                  <a:pt x="2372" y="787"/>
                  <a:pt x="2304" y="775"/>
                  <a:pt x="2204" y="763"/>
                </a:cubicBezTo>
                <a:cubicBezTo>
                  <a:pt x="2178" y="776"/>
                  <a:pt x="2146" y="781"/>
                  <a:pt x="2123" y="799"/>
                </a:cubicBezTo>
                <a:cubicBezTo>
                  <a:pt x="2093" y="822"/>
                  <a:pt x="2077" y="866"/>
                  <a:pt x="2042" y="880"/>
                </a:cubicBezTo>
                <a:cubicBezTo>
                  <a:pt x="1970" y="909"/>
                  <a:pt x="1951" y="909"/>
                  <a:pt x="1862" y="916"/>
                </a:cubicBezTo>
                <a:cubicBezTo>
                  <a:pt x="1780" y="932"/>
                  <a:pt x="1723" y="951"/>
                  <a:pt x="1649" y="984"/>
                </a:cubicBezTo>
                <a:cubicBezTo>
                  <a:pt x="1569" y="1020"/>
                  <a:pt x="1484" y="1004"/>
                  <a:pt x="1397" y="1011"/>
                </a:cubicBezTo>
                <a:cubicBezTo>
                  <a:pt x="1321" y="1021"/>
                  <a:pt x="1255" y="1022"/>
                  <a:pt x="1199" y="1029"/>
                </a:cubicBezTo>
                <a:cubicBezTo>
                  <a:pt x="1143" y="1036"/>
                  <a:pt x="1103" y="1052"/>
                  <a:pt x="1061" y="1051"/>
                </a:cubicBezTo>
                <a:cubicBezTo>
                  <a:pt x="1029" y="1049"/>
                  <a:pt x="947" y="1020"/>
                  <a:pt x="947" y="1020"/>
                </a:cubicBezTo>
                <a:cubicBezTo>
                  <a:pt x="941" y="1029"/>
                  <a:pt x="956" y="1032"/>
                  <a:pt x="953" y="1042"/>
                </a:cubicBezTo>
                <a:cubicBezTo>
                  <a:pt x="947" y="1065"/>
                  <a:pt x="958" y="1094"/>
                  <a:pt x="944" y="1114"/>
                </a:cubicBezTo>
                <a:cubicBezTo>
                  <a:pt x="933" y="1130"/>
                  <a:pt x="890" y="1132"/>
                  <a:pt x="890" y="1132"/>
                </a:cubicBezTo>
                <a:cubicBezTo>
                  <a:pt x="791" y="1112"/>
                  <a:pt x="829" y="1124"/>
                  <a:pt x="773" y="1105"/>
                </a:cubicBezTo>
                <a:cubicBezTo>
                  <a:pt x="731" y="1108"/>
                  <a:pt x="706" y="1125"/>
                  <a:pt x="665" y="1132"/>
                </a:cubicBezTo>
                <a:cubicBezTo>
                  <a:pt x="623" y="1139"/>
                  <a:pt x="663" y="1153"/>
                  <a:pt x="613" y="1170"/>
                </a:cubicBezTo>
                <a:cubicBezTo>
                  <a:pt x="551" y="1149"/>
                  <a:pt x="551" y="1218"/>
                  <a:pt x="497" y="1182"/>
                </a:cubicBezTo>
                <a:cubicBezTo>
                  <a:pt x="464" y="1160"/>
                  <a:pt x="518" y="1194"/>
                  <a:pt x="479" y="1191"/>
                </a:cubicBezTo>
                <a:cubicBezTo>
                  <a:pt x="458" y="1127"/>
                  <a:pt x="54" y="1040"/>
                  <a:pt x="11" y="1011"/>
                </a:cubicBezTo>
                <a:cubicBezTo>
                  <a:pt x="0" y="994"/>
                  <a:pt x="42" y="910"/>
                  <a:pt x="29" y="894"/>
                </a:cubicBezTo>
                <a:cubicBezTo>
                  <a:pt x="26" y="867"/>
                  <a:pt x="45" y="887"/>
                  <a:pt x="47" y="885"/>
                </a:cubicBezTo>
                <a:cubicBezTo>
                  <a:pt x="49" y="883"/>
                  <a:pt x="43" y="942"/>
                  <a:pt x="44" y="880"/>
                </a:cubicBezTo>
                <a:cubicBezTo>
                  <a:pt x="4" y="759"/>
                  <a:pt x="62" y="641"/>
                  <a:pt x="53" y="511"/>
                </a:cubicBezTo>
                <a:cubicBezTo>
                  <a:pt x="51" y="481"/>
                  <a:pt x="35" y="433"/>
                  <a:pt x="26" y="403"/>
                </a:cubicBezTo>
                <a:cubicBezTo>
                  <a:pt x="12" y="376"/>
                  <a:pt x="31" y="368"/>
                  <a:pt x="29" y="354"/>
                </a:cubicBezTo>
                <a:cubicBezTo>
                  <a:pt x="27" y="340"/>
                  <a:pt x="12" y="328"/>
                  <a:pt x="11" y="318"/>
                </a:cubicBezTo>
                <a:cubicBezTo>
                  <a:pt x="1" y="304"/>
                  <a:pt x="19" y="300"/>
                  <a:pt x="20" y="291"/>
                </a:cubicBezTo>
                <a:cubicBezTo>
                  <a:pt x="21" y="282"/>
                  <a:pt x="11" y="272"/>
                  <a:pt x="20" y="264"/>
                </a:cubicBezTo>
                <a:cubicBezTo>
                  <a:pt x="56" y="252"/>
                  <a:pt x="110" y="246"/>
                  <a:pt x="74" y="246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9" name="Freeform 1047"/>
          <p:cNvSpPr>
            <a:spLocks/>
          </p:cNvSpPr>
          <p:nvPr/>
        </p:nvSpPr>
        <p:spPr bwMode="auto">
          <a:xfrm>
            <a:off x="1296988" y="1839914"/>
            <a:ext cx="5211763" cy="2974975"/>
          </a:xfrm>
          <a:custGeom>
            <a:avLst/>
            <a:gdLst>
              <a:gd name="T0" fmla="*/ 557 w 3283"/>
              <a:gd name="T1" fmla="*/ 515 h 1874"/>
              <a:gd name="T2" fmla="*/ 647 w 3283"/>
              <a:gd name="T3" fmla="*/ 659 h 1874"/>
              <a:gd name="T4" fmla="*/ 773 w 3283"/>
              <a:gd name="T5" fmla="*/ 704 h 1874"/>
              <a:gd name="T6" fmla="*/ 1106 w 3283"/>
              <a:gd name="T7" fmla="*/ 758 h 1874"/>
              <a:gd name="T8" fmla="*/ 1295 w 3283"/>
              <a:gd name="T9" fmla="*/ 668 h 1874"/>
              <a:gd name="T10" fmla="*/ 1448 w 3283"/>
              <a:gd name="T11" fmla="*/ 605 h 1874"/>
              <a:gd name="T12" fmla="*/ 1601 w 3283"/>
              <a:gd name="T13" fmla="*/ 524 h 1874"/>
              <a:gd name="T14" fmla="*/ 1871 w 3283"/>
              <a:gd name="T15" fmla="*/ 407 h 1874"/>
              <a:gd name="T16" fmla="*/ 1817 w 3283"/>
              <a:gd name="T17" fmla="*/ 290 h 1874"/>
              <a:gd name="T18" fmla="*/ 1898 w 3283"/>
              <a:gd name="T19" fmla="*/ 254 h 1874"/>
              <a:gd name="T20" fmla="*/ 2060 w 3283"/>
              <a:gd name="T21" fmla="*/ 182 h 1874"/>
              <a:gd name="T22" fmla="*/ 2136 w 3283"/>
              <a:gd name="T23" fmla="*/ 139 h 1874"/>
              <a:gd name="T24" fmla="*/ 2258 w 3283"/>
              <a:gd name="T25" fmla="*/ 92 h 1874"/>
              <a:gd name="T26" fmla="*/ 2213 w 3283"/>
              <a:gd name="T27" fmla="*/ 47 h 1874"/>
              <a:gd name="T28" fmla="*/ 2456 w 3283"/>
              <a:gd name="T29" fmla="*/ 20 h 1874"/>
              <a:gd name="T30" fmla="*/ 3122 w 3283"/>
              <a:gd name="T31" fmla="*/ 92 h 1874"/>
              <a:gd name="T32" fmla="*/ 3212 w 3283"/>
              <a:gd name="T33" fmla="*/ 182 h 1874"/>
              <a:gd name="T34" fmla="*/ 3239 w 3283"/>
              <a:gd name="T35" fmla="*/ 551 h 1874"/>
              <a:gd name="T36" fmla="*/ 3230 w 3283"/>
              <a:gd name="T37" fmla="*/ 785 h 1874"/>
              <a:gd name="T38" fmla="*/ 3158 w 3283"/>
              <a:gd name="T39" fmla="*/ 857 h 1874"/>
              <a:gd name="T40" fmla="*/ 3086 w 3283"/>
              <a:gd name="T41" fmla="*/ 920 h 1874"/>
              <a:gd name="T42" fmla="*/ 3023 w 3283"/>
              <a:gd name="T43" fmla="*/ 1109 h 1874"/>
              <a:gd name="T44" fmla="*/ 2933 w 3283"/>
              <a:gd name="T45" fmla="*/ 1208 h 1874"/>
              <a:gd name="T46" fmla="*/ 2834 w 3283"/>
              <a:gd name="T47" fmla="*/ 1388 h 1874"/>
              <a:gd name="T48" fmla="*/ 2762 w 3283"/>
              <a:gd name="T49" fmla="*/ 1487 h 1874"/>
              <a:gd name="T50" fmla="*/ 2645 w 3283"/>
              <a:gd name="T51" fmla="*/ 1658 h 1874"/>
              <a:gd name="T52" fmla="*/ 2456 w 3283"/>
              <a:gd name="T53" fmla="*/ 1838 h 1874"/>
              <a:gd name="T54" fmla="*/ 2249 w 3283"/>
              <a:gd name="T55" fmla="*/ 1766 h 1874"/>
              <a:gd name="T56" fmla="*/ 1835 w 3283"/>
              <a:gd name="T57" fmla="*/ 1748 h 1874"/>
              <a:gd name="T58" fmla="*/ 1601 w 3283"/>
              <a:gd name="T59" fmla="*/ 1829 h 1874"/>
              <a:gd name="T60" fmla="*/ 593 w 3283"/>
              <a:gd name="T61" fmla="*/ 1739 h 1874"/>
              <a:gd name="T62" fmla="*/ 458 w 3283"/>
              <a:gd name="T63" fmla="*/ 1640 h 1874"/>
              <a:gd name="T64" fmla="*/ 350 w 3283"/>
              <a:gd name="T65" fmla="*/ 1514 h 1874"/>
              <a:gd name="T66" fmla="*/ 26 w 3283"/>
              <a:gd name="T67" fmla="*/ 1469 h 1874"/>
              <a:gd name="T68" fmla="*/ 71 w 3283"/>
              <a:gd name="T69" fmla="*/ 893 h 1874"/>
              <a:gd name="T70" fmla="*/ 53 w 3283"/>
              <a:gd name="T71" fmla="*/ 362 h 1874"/>
              <a:gd name="T72" fmla="*/ 98 w 3283"/>
              <a:gd name="T73" fmla="*/ 164 h 1874"/>
              <a:gd name="T74" fmla="*/ 476 w 3283"/>
              <a:gd name="T75" fmla="*/ 380 h 1874"/>
              <a:gd name="T76" fmla="*/ 503 w 3283"/>
              <a:gd name="T77" fmla="*/ 434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3" h="1874">
                <a:moveTo>
                  <a:pt x="503" y="434"/>
                </a:moveTo>
                <a:cubicBezTo>
                  <a:pt x="524" y="465"/>
                  <a:pt x="530" y="488"/>
                  <a:pt x="557" y="515"/>
                </a:cubicBezTo>
                <a:cubicBezTo>
                  <a:pt x="567" y="563"/>
                  <a:pt x="571" y="578"/>
                  <a:pt x="611" y="605"/>
                </a:cubicBezTo>
                <a:cubicBezTo>
                  <a:pt x="623" y="623"/>
                  <a:pt x="626" y="655"/>
                  <a:pt x="647" y="659"/>
                </a:cubicBezTo>
                <a:cubicBezTo>
                  <a:pt x="711" y="672"/>
                  <a:pt x="677" y="663"/>
                  <a:pt x="746" y="686"/>
                </a:cubicBezTo>
                <a:cubicBezTo>
                  <a:pt x="756" y="689"/>
                  <a:pt x="762" y="703"/>
                  <a:pt x="773" y="704"/>
                </a:cubicBezTo>
                <a:cubicBezTo>
                  <a:pt x="854" y="712"/>
                  <a:pt x="935" y="710"/>
                  <a:pt x="1016" y="713"/>
                </a:cubicBezTo>
                <a:cubicBezTo>
                  <a:pt x="1062" y="782"/>
                  <a:pt x="1031" y="771"/>
                  <a:pt x="1106" y="758"/>
                </a:cubicBezTo>
                <a:cubicBezTo>
                  <a:pt x="1112" y="737"/>
                  <a:pt x="1109" y="711"/>
                  <a:pt x="1124" y="695"/>
                </a:cubicBezTo>
                <a:cubicBezTo>
                  <a:pt x="1145" y="671"/>
                  <a:pt x="1273" y="670"/>
                  <a:pt x="1295" y="668"/>
                </a:cubicBezTo>
                <a:cubicBezTo>
                  <a:pt x="1335" y="655"/>
                  <a:pt x="1332" y="623"/>
                  <a:pt x="1367" y="614"/>
                </a:cubicBezTo>
                <a:cubicBezTo>
                  <a:pt x="1393" y="607"/>
                  <a:pt x="1421" y="608"/>
                  <a:pt x="1448" y="605"/>
                </a:cubicBezTo>
                <a:cubicBezTo>
                  <a:pt x="1493" y="575"/>
                  <a:pt x="1542" y="568"/>
                  <a:pt x="1592" y="551"/>
                </a:cubicBezTo>
                <a:cubicBezTo>
                  <a:pt x="1595" y="542"/>
                  <a:pt x="1592" y="526"/>
                  <a:pt x="1601" y="524"/>
                </a:cubicBezTo>
                <a:cubicBezTo>
                  <a:pt x="1683" y="504"/>
                  <a:pt x="1769" y="512"/>
                  <a:pt x="1853" y="506"/>
                </a:cubicBezTo>
                <a:cubicBezTo>
                  <a:pt x="1868" y="483"/>
                  <a:pt x="1899" y="435"/>
                  <a:pt x="1871" y="407"/>
                </a:cubicBezTo>
                <a:cubicBezTo>
                  <a:pt x="1862" y="398"/>
                  <a:pt x="1847" y="401"/>
                  <a:pt x="1835" y="398"/>
                </a:cubicBezTo>
                <a:cubicBezTo>
                  <a:pt x="1813" y="365"/>
                  <a:pt x="1793" y="332"/>
                  <a:pt x="1817" y="290"/>
                </a:cubicBezTo>
                <a:cubicBezTo>
                  <a:pt x="1822" y="282"/>
                  <a:pt x="1836" y="285"/>
                  <a:pt x="1844" y="281"/>
                </a:cubicBezTo>
                <a:cubicBezTo>
                  <a:pt x="1914" y="246"/>
                  <a:pt x="1830" y="277"/>
                  <a:pt x="1898" y="254"/>
                </a:cubicBezTo>
                <a:cubicBezTo>
                  <a:pt x="1907" y="245"/>
                  <a:pt x="1914" y="233"/>
                  <a:pt x="1925" y="227"/>
                </a:cubicBezTo>
                <a:cubicBezTo>
                  <a:pt x="1963" y="206"/>
                  <a:pt x="2018" y="196"/>
                  <a:pt x="2060" y="182"/>
                </a:cubicBezTo>
                <a:cubicBezTo>
                  <a:pt x="2070" y="179"/>
                  <a:pt x="2077" y="167"/>
                  <a:pt x="2087" y="164"/>
                </a:cubicBezTo>
                <a:cubicBezTo>
                  <a:pt x="2104" y="158"/>
                  <a:pt x="2118" y="143"/>
                  <a:pt x="2136" y="139"/>
                </a:cubicBezTo>
                <a:cubicBezTo>
                  <a:pt x="2156" y="135"/>
                  <a:pt x="2166" y="122"/>
                  <a:pt x="2182" y="112"/>
                </a:cubicBezTo>
                <a:cubicBezTo>
                  <a:pt x="2201" y="101"/>
                  <a:pt x="2258" y="92"/>
                  <a:pt x="2258" y="92"/>
                </a:cubicBezTo>
                <a:cubicBezTo>
                  <a:pt x="2261" y="83"/>
                  <a:pt x="2274" y="72"/>
                  <a:pt x="2267" y="65"/>
                </a:cubicBezTo>
                <a:cubicBezTo>
                  <a:pt x="2254" y="52"/>
                  <a:pt x="2231" y="53"/>
                  <a:pt x="2213" y="47"/>
                </a:cubicBezTo>
                <a:cubicBezTo>
                  <a:pt x="2203" y="44"/>
                  <a:pt x="2195" y="35"/>
                  <a:pt x="2186" y="29"/>
                </a:cubicBezTo>
                <a:cubicBezTo>
                  <a:pt x="2274" y="0"/>
                  <a:pt x="2366" y="13"/>
                  <a:pt x="2456" y="20"/>
                </a:cubicBezTo>
                <a:cubicBezTo>
                  <a:pt x="2623" y="62"/>
                  <a:pt x="2797" y="64"/>
                  <a:pt x="2969" y="74"/>
                </a:cubicBezTo>
                <a:cubicBezTo>
                  <a:pt x="3018" y="90"/>
                  <a:pt x="3073" y="76"/>
                  <a:pt x="3122" y="92"/>
                </a:cubicBezTo>
                <a:cubicBezTo>
                  <a:pt x="3134" y="96"/>
                  <a:pt x="3123" y="119"/>
                  <a:pt x="3131" y="128"/>
                </a:cubicBezTo>
                <a:cubicBezTo>
                  <a:pt x="3152" y="152"/>
                  <a:pt x="3185" y="164"/>
                  <a:pt x="3212" y="182"/>
                </a:cubicBezTo>
                <a:cubicBezTo>
                  <a:pt x="3221" y="188"/>
                  <a:pt x="3239" y="200"/>
                  <a:pt x="3239" y="200"/>
                </a:cubicBezTo>
                <a:cubicBezTo>
                  <a:pt x="3276" y="312"/>
                  <a:pt x="3277" y="437"/>
                  <a:pt x="3239" y="551"/>
                </a:cubicBezTo>
                <a:cubicBezTo>
                  <a:pt x="3245" y="627"/>
                  <a:pt x="3252" y="617"/>
                  <a:pt x="3275" y="686"/>
                </a:cubicBezTo>
                <a:cubicBezTo>
                  <a:pt x="3256" y="743"/>
                  <a:pt x="3283" y="749"/>
                  <a:pt x="3230" y="785"/>
                </a:cubicBezTo>
                <a:cubicBezTo>
                  <a:pt x="3221" y="791"/>
                  <a:pt x="3220" y="804"/>
                  <a:pt x="3212" y="812"/>
                </a:cubicBezTo>
                <a:cubicBezTo>
                  <a:pt x="3141" y="883"/>
                  <a:pt x="3232" y="769"/>
                  <a:pt x="3158" y="857"/>
                </a:cubicBezTo>
                <a:cubicBezTo>
                  <a:pt x="3151" y="865"/>
                  <a:pt x="3148" y="877"/>
                  <a:pt x="3140" y="884"/>
                </a:cubicBezTo>
                <a:cubicBezTo>
                  <a:pt x="3124" y="898"/>
                  <a:pt x="3086" y="920"/>
                  <a:pt x="3086" y="920"/>
                </a:cubicBezTo>
                <a:cubicBezTo>
                  <a:pt x="3041" y="988"/>
                  <a:pt x="3077" y="1000"/>
                  <a:pt x="3050" y="1100"/>
                </a:cubicBezTo>
                <a:cubicBezTo>
                  <a:pt x="3048" y="1109"/>
                  <a:pt x="3032" y="1107"/>
                  <a:pt x="3023" y="1109"/>
                </a:cubicBezTo>
                <a:cubicBezTo>
                  <a:pt x="3008" y="1113"/>
                  <a:pt x="2993" y="1115"/>
                  <a:pt x="2978" y="1118"/>
                </a:cubicBezTo>
                <a:cubicBezTo>
                  <a:pt x="2965" y="1157"/>
                  <a:pt x="2963" y="1178"/>
                  <a:pt x="2933" y="1208"/>
                </a:cubicBezTo>
                <a:cubicBezTo>
                  <a:pt x="2925" y="1231"/>
                  <a:pt x="2925" y="1257"/>
                  <a:pt x="2915" y="1280"/>
                </a:cubicBezTo>
                <a:cubicBezTo>
                  <a:pt x="2895" y="1323"/>
                  <a:pt x="2860" y="1350"/>
                  <a:pt x="2834" y="1388"/>
                </a:cubicBezTo>
                <a:cubicBezTo>
                  <a:pt x="2834" y="1388"/>
                  <a:pt x="2820" y="1447"/>
                  <a:pt x="2816" y="1451"/>
                </a:cubicBezTo>
                <a:cubicBezTo>
                  <a:pt x="2801" y="1466"/>
                  <a:pt x="2762" y="1487"/>
                  <a:pt x="2762" y="1487"/>
                </a:cubicBezTo>
                <a:cubicBezTo>
                  <a:pt x="2721" y="1549"/>
                  <a:pt x="2733" y="1520"/>
                  <a:pt x="2717" y="1568"/>
                </a:cubicBezTo>
                <a:cubicBezTo>
                  <a:pt x="2704" y="1669"/>
                  <a:pt x="2723" y="1632"/>
                  <a:pt x="2645" y="1658"/>
                </a:cubicBezTo>
                <a:cubicBezTo>
                  <a:pt x="2622" y="1726"/>
                  <a:pt x="2639" y="1830"/>
                  <a:pt x="2573" y="1874"/>
                </a:cubicBezTo>
                <a:cubicBezTo>
                  <a:pt x="2538" y="1862"/>
                  <a:pt x="2486" y="1858"/>
                  <a:pt x="2456" y="1838"/>
                </a:cubicBezTo>
                <a:cubicBezTo>
                  <a:pt x="2431" y="1821"/>
                  <a:pt x="2430" y="1818"/>
                  <a:pt x="2402" y="1811"/>
                </a:cubicBezTo>
                <a:cubicBezTo>
                  <a:pt x="2328" y="1794"/>
                  <a:pt x="2312" y="1790"/>
                  <a:pt x="2249" y="1766"/>
                </a:cubicBezTo>
                <a:cubicBezTo>
                  <a:pt x="2204" y="1749"/>
                  <a:pt x="2152" y="1748"/>
                  <a:pt x="2105" y="1739"/>
                </a:cubicBezTo>
                <a:cubicBezTo>
                  <a:pt x="2015" y="1742"/>
                  <a:pt x="1924" y="1737"/>
                  <a:pt x="1835" y="1748"/>
                </a:cubicBezTo>
                <a:cubicBezTo>
                  <a:pt x="1817" y="1750"/>
                  <a:pt x="1765" y="1793"/>
                  <a:pt x="1745" y="1802"/>
                </a:cubicBezTo>
                <a:cubicBezTo>
                  <a:pt x="1689" y="1827"/>
                  <a:pt x="1668" y="1822"/>
                  <a:pt x="1601" y="1829"/>
                </a:cubicBezTo>
                <a:cubicBezTo>
                  <a:pt x="1424" y="1825"/>
                  <a:pt x="1251" y="1836"/>
                  <a:pt x="1079" y="1802"/>
                </a:cubicBezTo>
                <a:cubicBezTo>
                  <a:pt x="932" y="1704"/>
                  <a:pt x="782" y="1744"/>
                  <a:pt x="593" y="1739"/>
                </a:cubicBezTo>
                <a:cubicBezTo>
                  <a:pt x="551" y="1725"/>
                  <a:pt x="547" y="1690"/>
                  <a:pt x="512" y="1667"/>
                </a:cubicBezTo>
                <a:cubicBezTo>
                  <a:pt x="495" y="1656"/>
                  <a:pt x="475" y="1651"/>
                  <a:pt x="458" y="1640"/>
                </a:cubicBezTo>
                <a:cubicBezTo>
                  <a:pt x="396" y="1547"/>
                  <a:pt x="495" y="1686"/>
                  <a:pt x="404" y="1595"/>
                </a:cubicBezTo>
                <a:cubicBezTo>
                  <a:pt x="381" y="1572"/>
                  <a:pt x="368" y="1541"/>
                  <a:pt x="350" y="1514"/>
                </a:cubicBezTo>
                <a:cubicBezTo>
                  <a:pt x="344" y="1505"/>
                  <a:pt x="331" y="1503"/>
                  <a:pt x="323" y="1496"/>
                </a:cubicBezTo>
                <a:cubicBezTo>
                  <a:pt x="269" y="1449"/>
                  <a:pt x="76" y="1486"/>
                  <a:pt x="26" y="1469"/>
                </a:cubicBezTo>
                <a:cubicBezTo>
                  <a:pt x="16" y="1440"/>
                  <a:pt x="36" y="1417"/>
                  <a:pt x="26" y="1388"/>
                </a:cubicBezTo>
                <a:cubicBezTo>
                  <a:pt x="16" y="1185"/>
                  <a:pt x="56" y="1116"/>
                  <a:pt x="71" y="893"/>
                </a:cubicBezTo>
                <a:cubicBezTo>
                  <a:pt x="73" y="862"/>
                  <a:pt x="53" y="659"/>
                  <a:pt x="53" y="659"/>
                </a:cubicBezTo>
                <a:cubicBezTo>
                  <a:pt x="50" y="506"/>
                  <a:pt x="53" y="515"/>
                  <a:pt x="53" y="362"/>
                </a:cubicBezTo>
                <a:cubicBezTo>
                  <a:pt x="53" y="344"/>
                  <a:pt x="30" y="266"/>
                  <a:pt x="44" y="254"/>
                </a:cubicBezTo>
                <a:cubicBezTo>
                  <a:pt x="60" y="240"/>
                  <a:pt x="77" y="167"/>
                  <a:pt x="98" y="164"/>
                </a:cubicBezTo>
                <a:cubicBezTo>
                  <a:pt x="122" y="128"/>
                  <a:pt x="0" y="134"/>
                  <a:pt x="35" y="110"/>
                </a:cubicBezTo>
                <a:cubicBezTo>
                  <a:pt x="58" y="145"/>
                  <a:pt x="437" y="367"/>
                  <a:pt x="476" y="380"/>
                </a:cubicBezTo>
                <a:cubicBezTo>
                  <a:pt x="479" y="395"/>
                  <a:pt x="477" y="412"/>
                  <a:pt x="485" y="425"/>
                </a:cubicBezTo>
                <a:cubicBezTo>
                  <a:pt x="492" y="435"/>
                  <a:pt x="529" y="434"/>
                  <a:pt x="503" y="434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60" name="Freeform 1048"/>
          <p:cNvSpPr>
            <a:spLocks/>
          </p:cNvSpPr>
          <p:nvPr/>
        </p:nvSpPr>
        <p:spPr bwMode="auto">
          <a:xfrm>
            <a:off x="1311275" y="3962400"/>
            <a:ext cx="4076700" cy="2686050"/>
          </a:xfrm>
          <a:custGeom>
            <a:avLst/>
            <a:gdLst>
              <a:gd name="T0" fmla="*/ 44 w 2568"/>
              <a:gd name="T1" fmla="*/ 33 h 1692"/>
              <a:gd name="T2" fmla="*/ 452 w 2568"/>
              <a:gd name="T3" fmla="*/ 45 h 1692"/>
              <a:gd name="T4" fmla="*/ 803 w 2568"/>
              <a:gd name="T5" fmla="*/ 351 h 1692"/>
              <a:gd name="T6" fmla="*/ 956 w 2568"/>
              <a:gd name="T7" fmla="*/ 387 h 1692"/>
              <a:gd name="T8" fmla="*/ 1307 w 2568"/>
              <a:gd name="T9" fmla="*/ 396 h 1692"/>
              <a:gd name="T10" fmla="*/ 1712 w 2568"/>
              <a:gd name="T11" fmla="*/ 306 h 1692"/>
              <a:gd name="T12" fmla="*/ 2378 w 2568"/>
              <a:gd name="T13" fmla="*/ 342 h 1692"/>
              <a:gd name="T14" fmla="*/ 2396 w 2568"/>
              <a:gd name="T15" fmla="*/ 441 h 1692"/>
              <a:gd name="T16" fmla="*/ 2468 w 2568"/>
              <a:gd name="T17" fmla="*/ 450 h 1692"/>
              <a:gd name="T18" fmla="*/ 2495 w 2568"/>
              <a:gd name="T19" fmla="*/ 468 h 1692"/>
              <a:gd name="T20" fmla="*/ 2567 w 2568"/>
              <a:gd name="T21" fmla="*/ 495 h 1692"/>
              <a:gd name="T22" fmla="*/ 2558 w 2568"/>
              <a:gd name="T23" fmla="*/ 621 h 1692"/>
              <a:gd name="T24" fmla="*/ 2531 w 2568"/>
              <a:gd name="T25" fmla="*/ 648 h 1692"/>
              <a:gd name="T26" fmla="*/ 2495 w 2568"/>
              <a:gd name="T27" fmla="*/ 702 h 1692"/>
              <a:gd name="T28" fmla="*/ 2396 w 2568"/>
              <a:gd name="T29" fmla="*/ 999 h 1692"/>
              <a:gd name="T30" fmla="*/ 2378 w 2568"/>
              <a:gd name="T31" fmla="*/ 1062 h 1692"/>
              <a:gd name="T32" fmla="*/ 2342 w 2568"/>
              <a:gd name="T33" fmla="*/ 1116 h 1692"/>
              <a:gd name="T34" fmla="*/ 2270 w 2568"/>
              <a:gd name="T35" fmla="*/ 1215 h 1692"/>
              <a:gd name="T36" fmla="*/ 2189 w 2568"/>
              <a:gd name="T37" fmla="*/ 1323 h 1692"/>
              <a:gd name="T38" fmla="*/ 2135 w 2568"/>
              <a:gd name="T39" fmla="*/ 1350 h 1692"/>
              <a:gd name="T40" fmla="*/ 2054 w 2568"/>
              <a:gd name="T41" fmla="*/ 1413 h 1692"/>
              <a:gd name="T42" fmla="*/ 2036 w 2568"/>
              <a:gd name="T43" fmla="*/ 1440 h 1692"/>
              <a:gd name="T44" fmla="*/ 1982 w 2568"/>
              <a:gd name="T45" fmla="*/ 1476 h 1692"/>
              <a:gd name="T46" fmla="*/ 1874 w 2568"/>
              <a:gd name="T47" fmla="*/ 1557 h 1692"/>
              <a:gd name="T48" fmla="*/ 1793 w 2568"/>
              <a:gd name="T49" fmla="*/ 1566 h 1692"/>
              <a:gd name="T50" fmla="*/ 1577 w 2568"/>
              <a:gd name="T51" fmla="*/ 1611 h 1692"/>
              <a:gd name="T52" fmla="*/ 1037 w 2568"/>
              <a:gd name="T53" fmla="*/ 1575 h 1692"/>
              <a:gd name="T54" fmla="*/ 1046 w 2568"/>
              <a:gd name="T55" fmla="*/ 1539 h 1692"/>
              <a:gd name="T56" fmla="*/ 983 w 2568"/>
              <a:gd name="T57" fmla="*/ 1593 h 1692"/>
              <a:gd name="T58" fmla="*/ 956 w 2568"/>
              <a:gd name="T59" fmla="*/ 1602 h 1692"/>
              <a:gd name="T60" fmla="*/ 902 w 2568"/>
              <a:gd name="T61" fmla="*/ 1638 h 1692"/>
              <a:gd name="T62" fmla="*/ 839 w 2568"/>
              <a:gd name="T63" fmla="*/ 1692 h 1692"/>
              <a:gd name="T64" fmla="*/ 722 w 2568"/>
              <a:gd name="T65" fmla="*/ 1674 h 1692"/>
              <a:gd name="T66" fmla="*/ 668 w 2568"/>
              <a:gd name="T67" fmla="*/ 1638 h 1692"/>
              <a:gd name="T68" fmla="*/ 596 w 2568"/>
              <a:gd name="T69" fmla="*/ 1584 h 1692"/>
              <a:gd name="T70" fmla="*/ 38 w 2568"/>
              <a:gd name="T71" fmla="*/ 1503 h 1692"/>
              <a:gd name="T72" fmla="*/ 17 w 2568"/>
              <a:gd name="T73" fmla="*/ 1293 h 1692"/>
              <a:gd name="T74" fmla="*/ 26 w 2568"/>
              <a:gd name="T75" fmla="*/ 852 h 1692"/>
              <a:gd name="T76" fmla="*/ 35 w 2568"/>
              <a:gd name="T77" fmla="*/ 645 h 1692"/>
              <a:gd name="T78" fmla="*/ 62 w 2568"/>
              <a:gd name="T79" fmla="*/ 519 h 1692"/>
              <a:gd name="T80" fmla="*/ 35 w 2568"/>
              <a:gd name="T81" fmla="*/ 474 h 1692"/>
              <a:gd name="T82" fmla="*/ 35 w 2568"/>
              <a:gd name="T83" fmla="*/ 402 h 1692"/>
              <a:gd name="T84" fmla="*/ 26 w 2568"/>
              <a:gd name="T85" fmla="*/ 312 h 1692"/>
              <a:gd name="T86" fmla="*/ 44 w 2568"/>
              <a:gd name="T87" fmla="*/ 33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568" h="1692">
                <a:moveTo>
                  <a:pt x="44" y="33"/>
                </a:moveTo>
                <a:cubicBezTo>
                  <a:pt x="14" y="124"/>
                  <a:pt x="392" y="49"/>
                  <a:pt x="452" y="45"/>
                </a:cubicBezTo>
                <a:cubicBezTo>
                  <a:pt x="587" y="0"/>
                  <a:pt x="477" y="330"/>
                  <a:pt x="803" y="351"/>
                </a:cubicBezTo>
                <a:cubicBezTo>
                  <a:pt x="855" y="354"/>
                  <a:pt x="904" y="385"/>
                  <a:pt x="956" y="387"/>
                </a:cubicBezTo>
                <a:cubicBezTo>
                  <a:pt x="1073" y="392"/>
                  <a:pt x="1190" y="393"/>
                  <a:pt x="1307" y="396"/>
                </a:cubicBezTo>
                <a:cubicBezTo>
                  <a:pt x="1424" y="443"/>
                  <a:pt x="1586" y="293"/>
                  <a:pt x="1712" y="306"/>
                </a:cubicBezTo>
                <a:cubicBezTo>
                  <a:pt x="1976" y="287"/>
                  <a:pt x="1999" y="335"/>
                  <a:pt x="2378" y="342"/>
                </a:cubicBezTo>
                <a:cubicBezTo>
                  <a:pt x="2387" y="345"/>
                  <a:pt x="2387" y="439"/>
                  <a:pt x="2396" y="441"/>
                </a:cubicBezTo>
                <a:cubicBezTo>
                  <a:pt x="2420" y="445"/>
                  <a:pt x="2445" y="444"/>
                  <a:pt x="2468" y="450"/>
                </a:cubicBezTo>
                <a:cubicBezTo>
                  <a:pt x="2478" y="453"/>
                  <a:pt x="2485" y="463"/>
                  <a:pt x="2495" y="468"/>
                </a:cubicBezTo>
                <a:cubicBezTo>
                  <a:pt x="2517" y="479"/>
                  <a:pt x="2544" y="487"/>
                  <a:pt x="2567" y="495"/>
                </a:cubicBezTo>
                <a:cubicBezTo>
                  <a:pt x="2564" y="537"/>
                  <a:pt x="2568" y="580"/>
                  <a:pt x="2558" y="621"/>
                </a:cubicBezTo>
                <a:cubicBezTo>
                  <a:pt x="2555" y="633"/>
                  <a:pt x="2539" y="638"/>
                  <a:pt x="2531" y="648"/>
                </a:cubicBezTo>
                <a:cubicBezTo>
                  <a:pt x="2518" y="665"/>
                  <a:pt x="2495" y="702"/>
                  <a:pt x="2495" y="702"/>
                </a:cubicBezTo>
                <a:cubicBezTo>
                  <a:pt x="2483" y="812"/>
                  <a:pt x="2444" y="902"/>
                  <a:pt x="2396" y="999"/>
                </a:cubicBezTo>
                <a:cubicBezTo>
                  <a:pt x="2386" y="1019"/>
                  <a:pt x="2388" y="1042"/>
                  <a:pt x="2378" y="1062"/>
                </a:cubicBezTo>
                <a:cubicBezTo>
                  <a:pt x="2368" y="1081"/>
                  <a:pt x="2354" y="1098"/>
                  <a:pt x="2342" y="1116"/>
                </a:cubicBezTo>
                <a:cubicBezTo>
                  <a:pt x="2319" y="1150"/>
                  <a:pt x="2302" y="1193"/>
                  <a:pt x="2270" y="1215"/>
                </a:cubicBezTo>
                <a:cubicBezTo>
                  <a:pt x="2245" y="1253"/>
                  <a:pt x="2215" y="1284"/>
                  <a:pt x="2189" y="1323"/>
                </a:cubicBezTo>
                <a:cubicBezTo>
                  <a:pt x="2175" y="1344"/>
                  <a:pt x="2154" y="1339"/>
                  <a:pt x="2135" y="1350"/>
                </a:cubicBezTo>
                <a:cubicBezTo>
                  <a:pt x="2104" y="1367"/>
                  <a:pt x="2077" y="1386"/>
                  <a:pt x="2054" y="1413"/>
                </a:cubicBezTo>
                <a:cubicBezTo>
                  <a:pt x="2047" y="1421"/>
                  <a:pt x="2044" y="1433"/>
                  <a:pt x="2036" y="1440"/>
                </a:cubicBezTo>
                <a:cubicBezTo>
                  <a:pt x="2020" y="1454"/>
                  <a:pt x="1997" y="1461"/>
                  <a:pt x="1982" y="1476"/>
                </a:cubicBezTo>
                <a:cubicBezTo>
                  <a:pt x="1955" y="1503"/>
                  <a:pt x="1916" y="1547"/>
                  <a:pt x="1874" y="1557"/>
                </a:cubicBezTo>
                <a:cubicBezTo>
                  <a:pt x="1848" y="1564"/>
                  <a:pt x="1820" y="1562"/>
                  <a:pt x="1793" y="1566"/>
                </a:cubicBezTo>
                <a:cubicBezTo>
                  <a:pt x="1720" y="1576"/>
                  <a:pt x="1648" y="1593"/>
                  <a:pt x="1577" y="1611"/>
                </a:cubicBezTo>
                <a:cubicBezTo>
                  <a:pt x="1300" y="1604"/>
                  <a:pt x="1271" y="1598"/>
                  <a:pt x="1037" y="1575"/>
                </a:cubicBezTo>
                <a:cubicBezTo>
                  <a:pt x="1040" y="1563"/>
                  <a:pt x="1058" y="1535"/>
                  <a:pt x="1046" y="1539"/>
                </a:cubicBezTo>
                <a:cubicBezTo>
                  <a:pt x="1020" y="1548"/>
                  <a:pt x="1006" y="1577"/>
                  <a:pt x="983" y="1593"/>
                </a:cubicBezTo>
                <a:cubicBezTo>
                  <a:pt x="975" y="1598"/>
                  <a:pt x="964" y="1597"/>
                  <a:pt x="956" y="1602"/>
                </a:cubicBezTo>
                <a:cubicBezTo>
                  <a:pt x="937" y="1613"/>
                  <a:pt x="920" y="1626"/>
                  <a:pt x="902" y="1638"/>
                </a:cubicBezTo>
                <a:cubicBezTo>
                  <a:pt x="879" y="1653"/>
                  <a:pt x="862" y="1677"/>
                  <a:pt x="839" y="1692"/>
                </a:cubicBezTo>
                <a:cubicBezTo>
                  <a:pt x="826" y="1691"/>
                  <a:pt x="750" y="1690"/>
                  <a:pt x="722" y="1674"/>
                </a:cubicBezTo>
                <a:cubicBezTo>
                  <a:pt x="703" y="1663"/>
                  <a:pt x="668" y="1638"/>
                  <a:pt x="668" y="1638"/>
                </a:cubicBezTo>
                <a:cubicBezTo>
                  <a:pt x="644" y="1602"/>
                  <a:pt x="631" y="1608"/>
                  <a:pt x="596" y="1584"/>
                </a:cubicBezTo>
                <a:cubicBezTo>
                  <a:pt x="535" y="1492"/>
                  <a:pt x="110" y="1506"/>
                  <a:pt x="38" y="1503"/>
                </a:cubicBezTo>
                <a:cubicBezTo>
                  <a:pt x="62" y="1430"/>
                  <a:pt x="31" y="1364"/>
                  <a:pt x="17" y="1293"/>
                </a:cubicBezTo>
                <a:cubicBezTo>
                  <a:pt x="35" y="1097"/>
                  <a:pt x="26" y="1155"/>
                  <a:pt x="26" y="852"/>
                </a:cubicBezTo>
                <a:cubicBezTo>
                  <a:pt x="26" y="777"/>
                  <a:pt x="42" y="720"/>
                  <a:pt x="35" y="645"/>
                </a:cubicBezTo>
                <a:cubicBezTo>
                  <a:pt x="35" y="645"/>
                  <a:pt x="67" y="532"/>
                  <a:pt x="62" y="519"/>
                </a:cubicBezTo>
                <a:cubicBezTo>
                  <a:pt x="59" y="510"/>
                  <a:pt x="35" y="474"/>
                  <a:pt x="35" y="474"/>
                </a:cubicBezTo>
                <a:cubicBezTo>
                  <a:pt x="38" y="438"/>
                  <a:pt x="28" y="437"/>
                  <a:pt x="35" y="402"/>
                </a:cubicBezTo>
                <a:cubicBezTo>
                  <a:pt x="45" y="352"/>
                  <a:pt x="0" y="338"/>
                  <a:pt x="26" y="312"/>
                </a:cubicBezTo>
                <a:cubicBezTo>
                  <a:pt x="35" y="303"/>
                  <a:pt x="38" y="45"/>
                  <a:pt x="44" y="33"/>
                </a:cubicBezTo>
                <a:close/>
              </a:path>
            </a:pathLst>
          </a:cu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2" name="Text Box 1040"/>
          <p:cNvSpPr txBox="1">
            <a:spLocks noChangeArrowheads="1"/>
          </p:cNvSpPr>
          <p:nvPr/>
        </p:nvSpPr>
        <p:spPr bwMode="auto">
          <a:xfrm>
            <a:off x="3810000" y="49530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Israel</a:t>
            </a:r>
          </a:p>
        </p:txBody>
      </p:sp>
      <p:sp>
        <p:nvSpPr>
          <p:cNvPr id="14346" name="Text Box 1034"/>
          <p:cNvSpPr txBox="1">
            <a:spLocks noChangeArrowheads="1"/>
          </p:cNvSpPr>
          <p:nvPr/>
        </p:nvSpPr>
        <p:spPr bwMode="auto">
          <a:xfrm>
            <a:off x="3505200" y="5791200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Gaza</a:t>
            </a:r>
          </a:p>
        </p:txBody>
      </p:sp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2209800" y="60960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Egypt</a:t>
            </a:r>
          </a:p>
        </p:txBody>
      </p:sp>
      <p:sp>
        <p:nvSpPr>
          <p:cNvPr id="14361" name="Text Box 1049"/>
          <p:cNvSpPr txBox="1">
            <a:spLocks noChangeArrowheads="1"/>
          </p:cNvSpPr>
          <p:nvPr/>
        </p:nvSpPr>
        <p:spPr bwMode="auto">
          <a:xfrm>
            <a:off x="9448800" y="4343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Iraq</a:t>
            </a:r>
          </a:p>
        </p:txBody>
      </p:sp>
      <p:sp>
        <p:nvSpPr>
          <p:cNvPr id="14362" name="Text Box 1050"/>
          <p:cNvSpPr txBox="1">
            <a:spLocks noChangeArrowheads="1"/>
          </p:cNvSpPr>
          <p:nvPr/>
        </p:nvSpPr>
        <p:spPr bwMode="auto">
          <a:xfrm>
            <a:off x="8610600" y="5667376"/>
            <a:ext cx="1828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Saudi Arabia</a:t>
            </a:r>
          </a:p>
        </p:txBody>
      </p:sp>
      <p:grpSp>
        <p:nvGrpSpPr>
          <p:cNvPr id="14373" name="Group 1061"/>
          <p:cNvGrpSpPr>
            <a:grpSpLocks/>
          </p:cNvGrpSpPr>
          <p:nvPr/>
        </p:nvGrpSpPr>
        <p:grpSpPr bwMode="auto">
          <a:xfrm>
            <a:off x="6781800" y="914400"/>
            <a:ext cx="2057400" cy="762000"/>
            <a:chOff x="3312" y="576"/>
            <a:chExt cx="1296" cy="480"/>
          </a:xfrm>
        </p:grpSpPr>
        <p:sp>
          <p:nvSpPr>
            <p:cNvPr id="14363" name="Text Box 1051"/>
            <p:cNvSpPr txBox="1">
              <a:spLocks noChangeArrowheads="1"/>
            </p:cNvSpPr>
            <p:nvPr/>
          </p:nvSpPr>
          <p:spPr bwMode="auto">
            <a:xfrm>
              <a:off x="3552" y="672"/>
              <a:ext cx="1056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Antioch</a:t>
              </a:r>
            </a:p>
          </p:txBody>
        </p:sp>
        <p:sp>
          <p:nvSpPr>
            <p:cNvPr id="14364" name="Text Box 1052"/>
            <p:cNvSpPr txBox="1">
              <a:spLocks noChangeArrowheads="1"/>
            </p:cNvSpPr>
            <p:nvPr/>
          </p:nvSpPr>
          <p:spPr bwMode="auto">
            <a:xfrm>
              <a:off x="3312" y="576"/>
              <a:ext cx="38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376" name="Group 1064"/>
          <p:cNvGrpSpPr>
            <a:grpSpLocks/>
          </p:cNvGrpSpPr>
          <p:nvPr/>
        </p:nvGrpSpPr>
        <p:grpSpPr bwMode="auto">
          <a:xfrm>
            <a:off x="5429250" y="5791200"/>
            <a:ext cx="2724150" cy="1066800"/>
            <a:chOff x="2460" y="3648"/>
            <a:chExt cx="1716" cy="672"/>
          </a:xfrm>
        </p:grpSpPr>
        <p:sp>
          <p:nvSpPr>
            <p:cNvPr id="14367" name="Text Box 1055"/>
            <p:cNvSpPr txBox="1">
              <a:spLocks noChangeArrowheads="1"/>
            </p:cNvSpPr>
            <p:nvPr/>
          </p:nvSpPr>
          <p:spPr bwMode="auto">
            <a:xfrm>
              <a:off x="2640" y="3916"/>
              <a:ext cx="1536" cy="4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Jerusalem</a:t>
              </a:r>
            </a:p>
          </p:txBody>
        </p:sp>
        <p:sp>
          <p:nvSpPr>
            <p:cNvPr id="14368" name="Text Box 1056"/>
            <p:cNvSpPr txBox="1">
              <a:spLocks noChangeArrowheads="1"/>
            </p:cNvSpPr>
            <p:nvPr/>
          </p:nvSpPr>
          <p:spPr bwMode="auto">
            <a:xfrm>
              <a:off x="2460" y="3648"/>
              <a:ext cx="42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•</a:t>
              </a:r>
              <a:endPara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370" name="Freeform 1058"/>
          <p:cNvSpPr>
            <a:spLocks/>
          </p:cNvSpPr>
          <p:nvPr/>
        </p:nvSpPr>
        <p:spPr bwMode="auto">
          <a:xfrm>
            <a:off x="5348288" y="1447800"/>
            <a:ext cx="1509712" cy="4605338"/>
          </a:xfrm>
          <a:custGeom>
            <a:avLst/>
            <a:gdLst>
              <a:gd name="T0" fmla="*/ 133 w 951"/>
              <a:gd name="T1" fmla="*/ 2901 h 2901"/>
              <a:gd name="T2" fmla="*/ 35 w 951"/>
              <a:gd name="T3" fmla="*/ 2457 h 2901"/>
              <a:gd name="T4" fmla="*/ 341 w 951"/>
              <a:gd name="T5" fmla="*/ 1939 h 2901"/>
              <a:gd name="T6" fmla="*/ 559 w 951"/>
              <a:gd name="T7" fmla="*/ 1595 h 2901"/>
              <a:gd name="T8" fmla="*/ 700 w 951"/>
              <a:gd name="T9" fmla="*/ 1264 h 2901"/>
              <a:gd name="T10" fmla="*/ 820 w 951"/>
              <a:gd name="T11" fmla="*/ 776 h 2901"/>
              <a:gd name="T12" fmla="*/ 800 w 951"/>
              <a:gd name="T13" fmla="*/ 505 h 2901"/>
              <a:gd name="T14" fmla="*/ 855 w 951"/>
              <a:gd name="T15" fmla="*/ 194 h 2901"/>
              <a:gd name="T16" fmla="*/ 951 w 951"/>
              <a:gd name="T17" fmla="*/ 0 h 2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1" h="2901">
                <a:moveTo>
                  <a:pt x="133" y="2901"/>
                </a:moveTo>
                <a:cubicBezTo>
                  <a:pt x="115" y="2827"/>
                  <a:pt x="0" y="2617"/>
                  <a:pt x="35" y="2457"/>
                </a:cubicBezTo>
                <a:cubicBezTo>
                  <a:pt x="70" y="2297"/>
                  <a:pt x="253" y="2083"/>
                  <a:pt x="341" y="1939"/>
                </a:cubicBezTo>
                <a:cubicBezTo>
                  <a:pt x="428" y="1796"/>
                  <a:pt x="499" y="1708"/>
                  <a:pt x="559" y="1595"/>
                </a:cubicBezTo>
                <a:cubicBezTo>
                  <a:pt x="619" y="1482"/>
                  <a:pt x="657" y="1400"/>
                  <a:pt x="700" y="1264"/>
                </a:cubicBezTo>
                <a:cubicBezTo>
                  <a:pt x="743" y="1128"/>
                  <a:pt x="803" y="902"/>
                  <a:pt x="820" y="776"/>
                </a:cubicBezTo>
                <a:cubicBezTo>
                  <a:pt x="837" y="650"/>
                  <a:pt x="794" y="602"/>
                  <a:pt x="800" y="505"/>
                </a:cubicBezTo>
                <a:cubicBezTo>
                  <a:pt x="806" y="408"/>
                  <a:pt x="830" y="278"/>
                  <a:pt x="855" y="194"/>
                </a:cubicBezTo>
                <a:cubicBezTo>
                  <a:pt x="880" y="110"/>
                  <a:pt x="931" y="40"/>
                  <a:pt x="951" y="0"/>
                </a:cubicBezTo>
              </a:path>
            </a:pathLst>
          </a:custGeom>
          <a:noFill/>
          <a:ln w="66675">
            <a:solidFill>
              <a:schemeClr val="bg1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71" name="Rectangle 1059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7239000"/>
            <a:ext cx="7772400" cy="1143000"/>
          </a:xfrm>
        </p:spPr>
        <p:txBody>
          <a:bodyPr/>
          <a:lstStyle/>
          <a:p>
            <a:r>
              <a:rPr lang="en-GB" altLang="en-US"/>
              <a:t>Jerusalem to Antioch</a:t>
            </a:r>
          </a:p>
        </p:txBody>
      </p:sp>
      <p:sp>
        <p:nvSpPr>
          <p:cNvPr id="14372" name="Text Box 1060"/>
          <p:cNvSpPr txBox="1">
            <a:spLocks noChangeArrowheads="1"/>
          </p:cNvSpPr>
          <p:nvPr/>
        </p:nvSpPr>
        <p:spPr bwMode="auto">
          <a:xfrm>
            <a:off x="2057400" y="3429001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Mediterranean</a:t>
            </a:r>
          </a:p>
        </p:txBody>
      </p:sp>
    </p:spTree>
    <p:extLst>
      <p:ext uri="{BB962C8B-B14F-4D97-AF65-F5344CB8AC3E}">
        <p14:creationId xmlns:p14="http://schemas.microsoft.com/office/powerpoint/2010/main" val="3858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68580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Med area</a:t>
            </a:r>
          </a:p>
        </p:txBody>
      </p:sp>
      <p:sp>
        <p:nvSpPr>
          <p:cNvPr id="56323" name="Freeform 3"/>
          <p:cNvSpPr>
            <a:spLocks/>
          </p:cNvSpPr>
          <p:nvPr/>
        </p:nvSpPr>
        <p:spPr bwMode="auto">
          <a:xfrm>
            <a:off x="1022350" y="2259014"/>
            <a:ext cx="1003300" cy="898525"/>
          </a:xfrm>
          <a:custGeom>
            <a:avLst/>
            <a:gdLst>
              <a:gd name="T0" fmla="*/ 2147483647 w 752"/>
              <a:gd name="T1" fmla="*/ 2147483647 h 608"/>
              <a:gd name="T2" fmla="*/ 2147483647 w 752"/>
              <a:gd name="T3" fmla="*/ 2147483647 h 608"/>
              <a:gd name="T4" fmla="*/ 2147483647 w 752"/>
              <a:gd name="T5" fmla="*/ 2147483647 h 608"/>
              <a:gd name="T6" fmla="*/ 2147483647 w 752"/>
              <a:gd name="T7" fmla="*/ 2147483647 h 608"/>
              <a:gd name="T8" fmla="*/ 2147483647 w 752"/>
              <a:gd name="T9" fmla="*/ 2147483647 h 608"/>
              <a:gd name="T10" fmla="*/ 2147483647 w 752"/>
              <a:gd name="T11" fmla="*/ 2147483647 h 608"/>
              <a:gd name="T12" fmla="*/ 2147483647 w 752"/>
              <a:gd name="T13" fmla="*/ 2147483647 h 608"/>
              <a:gd name="T14" fmla="*/ 2147483647 w 752"/>
              <a:gd name="T15" fmla="*/ 2147483647 h 608"/>
              <a:gd name="T16" fmla="*/ 2147483647 w 752"/>
              <a:gd name="T17" fmla="*/ 2147483647 h 608"/>
              <a:gd name="T18" fmla="*/ 2147483647 w 752"/>
              <a:gd name="T19" fmla="*/ 2147483647 h 608"/>
              <a:gd name="T20" fmla="*/ 2147483647 w 752"/>
              <a:gd name="T21" fmla="*/ 2147483647 h 608"/>
              <a:gd name="T22" fmla="*/ 2147483647 w 752"/>
              <a:gd name="T23" fmla="*/ 2147483647 h 608"/>
              <a:gd name="T24" fmla="*/ 2147483647 w 752"/>
              <a:gd name="T25" fmla="*/ 2147483647 h 608"/>
              <a:gd name="T26" fmla="*/ 2147483647 w 752"/>
              <a:gd name="T27" fmla="*/ 2147483647 h 608"/>
              <a:gd name="T28" fmla="*/ 2147483647 w 752"/>
              <a:gd name="T29" fmla="*/ 2147483647 h 608"/>
              <a:gd name="T30" fmla="*/ 2147483647 w 752"/>
              <a:gd name="T31" fmla="*/ 2147483647 h 608"/>
              <a:gd name="T32" fmla="*/ 2147483647 w 752"/>
              <a:gd name="T33" fmla="*/ 2147483647 h 608"/>
              <a:gd name="T34" fmla="*/ 2147483647 w 752"/>
              <a:gd name="T35" fmla="*/ 2147483647 h 608"/>
              <a:gd name="T36" fmla="*/ 2147483647 w 752"/>
              <a:gd name="T37" fmla="*/ 2147483647 h 6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52" h="608">
                <a:moveTo>
                  <a:pt x="112" y="16"/>
                </a:moveTo>
                <a:cubicBezTo>
                  <a:pt x="144" y="16"/>
                  <a:pt x="176" y="8"/>
                  <a:pt x="208" y="16"/>
                </a:cubicBezTo>
                <a:cubicBezTo>
                  <a:pt x="240" y="24"/>
                  <a:pt x="264" y="48"/>
                  <a:pt x="304" y="64"/>
                </a:cubicBezTo>
                <a:cubicBezTo>
                  <a:pt x="344" y="80"/>
                  <a:pt x="400" y="112"/>
                  <a:pt x="448" y="112"/>
                </a:cubicBezTo>
                <a:cubicBezTo>
                  <a:pt x="496" y="112"/>
                  <a:pt x="544" y="72"/>
                  <a:pt x="592" y="64"/>
                </a:cubicBezTo>
                <a:cubicBezTo>
                  <a:pt x="640" y="56"/>
                  <a:pt x="720" y="48"/>
                  <a:pt x="736" y="64"/>
                </a:cubicBezTo>
                <a:cubicBezTo>
                  <a:pt x="752" y="80"/>
                  <a:pt x="699" y="133"/>
                  <a:pt x="688" y="160"/>
                </a:cubicBezTo>
                <a:cubicBezTo>
                  <a:pt x="677" y="187"/>
                  <a:pt x="681" y="200"/>
                  <a:pt x="667" y="226"/>
                </a:cubicBezTo>
                <a:cubicBezTo>
                  <a:pt x="653" y="252"/>
                  <a:pt x="616" y="287"/>
                  <a:pt x="604" y="316"/>
                </a:cubicBezTo>
                <a:cubicBezTo>
                  <a:pt x="592" y="345"/>
                  <a:pt x="594" y="354"/>
                  <a:pt x="592" y="400"/>
                </a:cubicBezTo>
                <a:cubicBezTo>
                  <a:pt x="590" y="446"/>
                  <a:pt x="616" y="576"/>
                  <a:pt x="592" y="592"/>
                </a:cubicBezTo>
                <a:cubicBezTo>
                  <a:pt x="568" y="608"/>
                  <a:pt x="496" y="528"/>
                  <a:pt x="448" y="496"/>
                </a:cubicBezTo>
                <a:cubicBezTo>
                  <a:pt x="400" y="464"/>
                  <a:pt x="340" y="428"/>
                  <a:pt x="304" y="400"/>
                </a:cubicBezTo>
                <a:cubicBezTo>
                  <a:pt x="268" y="372"/>
                  <a:pt x="259" y="349"/>
                  <a:pt x="235" y="325"/>
                </a:cubicBezTo>
                <a:cubicBezTo>
                  <a:pt x="211" y="301"/>
                  <a:pt x="188" y="275"/>
                  <a:pt x="160" y="256"/>
                </a:cubicBezTo>
                <a:cubicBezTo>
                  <a:pt x="132" y="237"/>
                  <a:pt x="88" y="232"/>
                  <a:pt x="64" y="208"/>
                </a:cubicBezTo>
                <a:cubicBezTo>
                  <a:pt x="40" y="184"/>
                  <a:pt x="24" y="144"/>
                  <a:pt x="16" y="112"/>
                </a:cubicBezTo>
                <a:cubicBezTo>
                  <a:pt x="8" y="80"/>
                  <a:pt x="0" y="32"/>
                  <a:pt x="16" y="16"/>
                </a:cubicBezTo>
                <a:cubicBezTo>
                  <a:pt x="32" y="0"/>
                  <a:pt x="80" y="16"/>
                  <a:pt x="112" y="16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-71139" y="-109538"/>
            <a:ext cx="3352501" cy="2600326"/>
          </a:xfrm>
          <a:custGeom>
            <a:avLst/>
            <a:gdLst>
              <a:gd name="T0" fmla="*/ 2147483647 w 10000"/>
              <a:gd name="T1" fmla="*/ 2147483647 h 10167"/>
              <a:gd name="T2" fmla="*/ 2147483647 w 10000"/>
              <a:gd name="T3" fmla="*/ 2147483647 h 10167"/>
              <a:gd name="T4" fmla="*/ 2147483647 w 10000"/>
              <a:gd name="T5" fmla="*/ 2147483647 h 10167"/>
              <a:gd name="T6" fmla="*/ 2147483647 w 10000"/>
              <a:gd name="T7" fmla="*/ 2147483647 h 10167"/>
              <a:gd name="T8" fmla="*/ 2147483647 w 10000"/>
              <a:gd name="T9" fmla="*/ 2147483647 h 10167"/>
              <a:gd name="T10" fmla="*/ 2147483647 w 10000"/>
              <a:gd name="T11" fmla="*/ 2147483647 h 10167"/>
              <a:gd name="T12" fmla="*/ 2147483647 w 10000"/>
              <a:gd name="T13" fmla="*/ 2147483647 h 10167"/>
              <a:gd name="T14" fmla="*/ 2147483647 w 10000"/>
              <a:gd name="T15" fmla="*/ 2147483647 h 10167"/>
              <a:gd name="T16" fmla="*/ 2147483647 w 10000"/>
              <a:gd name="T17" fmla="*/ 2147483647 h 10167"/>
              <a:gd name="T18" fmla="*/ 2147483647 w 10000"/>
              <a:gd name="T19" fmla="*/ 2147483647 h 10167"/>
              <a:gd name="T20" fmla="*/ 2147483647 w 10000"/>
              <a:gd name="T21" fmla="*/ 2147483647 h 10167"/>
              <a:gd name="T22" fmla="*/ 2147483647 w 10000"/>
              <a:gd name="T23" fmla="*/ 2147483647 h 10167"/>
              <a:gd name="T24" fmla="*/ 2147483647 w 10000"/>
              <a:gd name="T25" fmla="*/ 2147483647 h 10167"/>
              <a:gd name="T26" fmla="*/ 2147483647 w 10000"/>
              <a:gd name="T27" fmla="*/ 2147483647 h 10167"/>
              <a:gd name="T28" fmla="*/ 2147483647 w 10000"/>
              <a:gd name="T29" fmla="*/ 2147483647 h 10167"/>
              <a:gd name="T30" fmla="*/ 2147483647 w 10000"/>
              <a:gd name="T31" fmla="*/ 2147483647 h 10167"/>
              <a:gd name="T32" fmla="*/ 2147483647 w 10000"/>
              <a:gd name="T33" fmla="*/ 2147483647 h 10167"/>
              <a:gd name="T34" fmla="*/ 2147483647 w 10000"/>
              <a:gd name="T35" fmla="*/ 2147483647 h 10167"/>
              <a:gd name="T36" fmla="*/ 2147483647 w 10000"/>
              <a:gd name="T37" fmla="*/ 2147483647 h 10167"/>
              <a:gd name="T38" fmla="*/ 2147483647 w 10000"/>
              <a:gd name="T39" fmla="*/ 2147483647 h 10167"/>
              <a:gd name="T40" fmla="*/ 2147483647 w 10000"/>
              <a:gd name="T41" fmla="*/ 2147483647 h 10167"/>
              <a:gd name="T42" fmla="*/ 2147483647 w 10000"/>
              <a:gd name="T43" fmla="*/ 2147483647 h 10167"/>
              <a:gd name="T44" fmla="*/ 2147483647 w 10000"/>
              <a:gd name="T45" fmla="*/ 2147483647 h 10167"/>
              <a:gd name="T46" fmla="*/ 2147483647 w 10000"/>
              <a:gd name="T47" fmla="*/ 2147483647 h 10167"/>
              <a:gd name="T48" fmla="*/ 2147483647 w 10000"/>
              <a:gd name="T49" fmla="*/ 2147483647 h 10167"/>
              <a:gd name="T50" fmla="*/ 2147483647 w 10000"/>
              <a:gd name="T51" fmla="*/ 2147483647 h 10167"/>
              <a:gd name="T52" fmla="*/ 2147483647 w 10000"/>
              <a:gd name="T53" fmla="*/ 2147483647 h 10167"/>
              <a:gd name="T54" fmla="*/ 2147483647 w 10000"/>
              <a:gd name="T55" fmla="*/ 2147483647 h 10167"/>
              <a:gd name="T56" fmla="*/ 2147483647 w 10000"/>
              <a:gd name="T57" fmla="*/ 2147483647 h 10167"/>
              <a:gd name="T58" fmla="*/ 2147483647 w 10000"/>
              <a:gd name="T59" fmla="*/ 2147483647 h 10167"/>
              <a:gd name="T60" fmla="*/ 2147483647 w 10000"/>
              <a:gd name="T61" fmla="*/ 2147483647 h 10167"/>
              <a:gd name="T62" fmla="*/ 2147483647 w 10000"/>
              <a:gd name="T63" fmla="*/ 2147483647 h 10167"/>
              <a:gd name="T64" fmla="*/ 2147483647 w 10000"/>
              <a:gd name="T65" fmla="*/ 2147483647 h 10167"/>
              <a:gd name="T66" fmla="*/ 2147483647 w 10000"/>
              <a:gd name="T67" fmla="*/ 2147483647 h 10167"/>
              <a:gd name="T68" fmla="*/ 2147483647 w 10000"/>
              <a:gd name="T69" fmla="*/ 2147483647 h 10167"/>
              <a:gd name="T70" fmla="*/ 2147483647 w 10000"/>
              <a:gd name="T71" fmla="*/ 2147483647 h 10167"/>
              <a:gd name="T72" fmla="*/ 2147483647 w 10000"/>
              <a:gd name="T73" fmla="*/ 2147483647 h 10167"/>
              <a:gd name="T74" fmla="*/ 2147483647 w 10000"/>
              <a:gd name="T75" fmla="*/ 2147483647 h 10167"/>
              <a:gd name="T76" fmla="*/ 2147483647 w 10000"/>
              <a:gd name="T77" fmla="*/ 2147483647 h 10167"/>
              <a:gd name="T78" fmla="*/ 2147483647 w 10000"/>
              <a:gd name="T79" fmla="*/ 2147483647 h 10167"/>
              <a:gd name="T80" fmla="*/ 2147483647 w 10000"/>
              <a:gd name="T81" fmla="*/ 2147483647 h 10167"/>
              <a:gd name="T82" fmla="*/ 2147483647 w 10000"/>
              <a:gd name="T83" fmla="*/ 2147483647 h 10167"/>
              <a:gd name="T84" fmla="*/ 2147483647 w 10000"/>
              <a:gd name="T85" fmla="*/ 2147483647 h 10167"/>
              <a:gd name="T86" fmla="*/ 2147483647 w 10000"/>
              <a:gd name="T87" fmla="*/ 2147483647 h 10167"/>
              <a:gd name="T88" fmla="*/ 2147483647 w 10000"/>
              <a:gd name="T89" fmla="*/ 2147483647 h 10167"/>
              <a:gd name="T90" fmla="*/ 2147483647 w 10000"/>
              <a:gd name="T91" fmla="*/ 2147483647 h 10167"/>
              <a:gd name="T92" fmla="*/ 2147483647 w 10000"/>
              <a:gd name="T93" fmla="*/ 2147483647 h 10167"/>
              <a:gd name="T94" fmla="*/ 2147483647 w 10000"/>
              <a:gd name="T95" fmla="*/ 2147483647 h 10167"/>
              <a:gd name="T96" fmla="*/ 2147483647 w 10000"/>
              <a:gd name="T97" fmla="*/ 2147483647 h 10167"/>
              <a:gd name="T98" fmla="*/ 2147483647 w 10000"/>
              <a:gd name="T99" fmla="*/ 2147483647 h 10167"/>
              <a:gd name="T100" fmla="*/ 2147483647 w 10000"/>
              <a:gd name="T101" fmla="*/ 2147483647 h 10167"/>
              <a:gd name="T102" fmla="*/ 2147483647 w 10000"/>
              <a:gd name="T103" fmla="*/ 2147483647 h 1016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connsiteX0" fmla="*/ 5948 w 11256"/>
              <a:gd name="connsiteY0" fmla="*/ 1984 h 10167"/>
              <a:gd name="connsiteX1" fmla="*/ 6690 w 11256"/>
              <a:gd name="connsiteY1" fmla="*/ 2601 h 10167"/>
              <a:gd name="connsiteX2" fmla="*/ 7497 w 11256"/>
              <a:gd name="connsiteY2" fmla="*/ 2763 h 10167"/>
              <a:gd name="connsiteX3" fmla="*/ 8116 w 11256"/>
              <a:gd name="connsiteY3" fmla="*/ 3023 h 10167"/>
              <a:gd name="connsiteX4" fmla="*/ 8426 w 11256"/>
              <a:gd name="connsiteY4" fmla="*/ 3283 h 10167"/>
              <a:gd name="connsiteX5" fmla="*/ 7807 w 11256"/>
              <a:gd name="connsiteY5" fmla="*/ 3803 h 10167"/>
              <a:gd name="connsiteX6" fmla="*/ 8426 w 11256"/>
              <a:gd name="connsiteY6" fmla="*/ 4062 h 10167"/>
              <a:gd name="connsiteX7" fmla="*/ 9045 w 11256"/>
              <a:gd name="connsiteY7" fmla="*/ 4583 h 10167"/>
              <a:gd name="connsiteX8" fmla="*/ 9664 w 11256"/>
              <a:gd name="connsiteY8" fmla="*/ 4843 h 10167"/>
              <a:gd name="connsiteX9" fmla="*/ 10425 w 11256"/>
              <a:gd name="connsiteY9" fmla="*/ 5232 h 10167"/>
              <a:gd name="connsiteX10" fmla="*/ 10902 w 11256"/>
              <a:gd name="connsiteY10" fmla="*/ 5882 h 10167"/>
              <a:gd name="connsiteX11" fmla="*/ 11238 w 11256"/>
              <a:gd name="connsiteY11" fmla="*/ 6353 h 10167"/>
              <a:gd name="connsiteX12" fmla="*/ 11212 w 11256"/>
              <a:gd name="connsiteY12" fmla="*/ 6662 h 10167"/>
              <a:gd name="connsiteX13" fmla="*/ 11212 w 11256"/>
              <a:gd name="connsiteY13" fmla="*/ 7182 h 10167"/>
              <a:gd name="connsiteX14" fmla="*/ 10593 w 11256"/>
              <a:gd name="connsiteY14" fmla="*/ 6922 h 10167"/>
              <a:gd name="connsiteX15" fmla="*/ 10283 w 11256"/>
              <a:gd name="connsiteY15" fmla="*/ 6662 h 10167"/>
              <a:gd name="connsiteX16" fmla="*/ 9664 w 11256"/>
              <a:gd name="connsiteY16" fmla="*/ 6142 h 10167"/>
              <a:gd name="connsiteX17" fmla="*/ 9354 w 11256"/>
              <a:gd name="connsiteY17" fmla="*/ 5882 h 10167"/>
              <a:gd name="connsiteX18" fmla="*/ 8735 w 11256"/>
              <a:gd name="connsiteY18" fmla="*/ 6402 h 10167"/>
              <a:gd name="connsiteX19" fmla="*/ 8599 w 11256"/>
              <a:gd name="connsiteY19" fmla="*/ 6694 h 10167"/>
              <a:gd name="connsiteX20" fmla="*/ 8329 w 11256"/>
              <a:gd name="connsiteY20" fmla="*/ 7052 h 10167"/>
              <a:gd name="connsiteX21" fmla="*/ 8580 w 11256"/>
              <a:gd name="connsiteY21" fmla="*/ 7409 h 10167"/>
              <a:gd name="connsiteX22" fmla="*/ 9045 w 11256"/>
              <a:gd name="connsiteY22" fmla="*/ 7701 h 10167"/>
              <a:gd name="connsiteX23" fmla="*/ 9354 w 11256"/>
              <a:gd name="connsiteY23" fmla="*/ 8221 h 10167"/>
              <a:gd name="connsiteX24" fmla="*/ 9045 w 11256"/>
              <a:gd name="connsiteY24" fmla="*/ 8482 h 10167"/>
              <a:gd name="connsiteX25" fmla="*/ 8426 w 11256"/>
              <a:gd name="connsiteY25" fmla="*/ 8563 h 10167"/>
              <a:gd name="connsiteX26" fmla="*/ 8426 w 11256"/>
              <a:gd name="connsiteY26" fmla="*/ 9261 h 10167"/>
              <a:gd name="connsiteX27" fmla="*/ 8116 w 11256"/>
              <a:gd name="connsiteY27" fmla="*/ 9521 h 10167"/>
              <a:gd name="connsiteX28" fmla="*/ 7439 w 11256"/>
              <a:gd name="connsiteY28" fmla="*/ 10155 h 10167"/>
              <a:gd name="connsiteX29" fmla="*/ 6993 w 11256"/>
              <a:gd name="connsiteY29" fmla="*/ 9910 h 10167"/>
              <a:gd name="connsiteX30" fmla="*/ 7168 w 11256"/>
              <a:gd name="connsiteY30" fmla="*/ 9537 h 10167"/>
              <a:gd name="connsiteX31" fmla="*/ 7303 w 11256"/>
              <a:gd name="connsiteY31" fmla="*/ 9002 h 10167"/>
              <a:gd name="connsiteX32" fmla="*/ 7807 w 11256"/>
              <a:gd name="connsiteY32" fmla="*/ 8482 h 10167"/>
              <a:gd name="connsiteX33" fmla="*/ 7497 w 11256"/>
              <a:gd name="connsiteY33" fmla="*/ 7701 h 10167"/>
              <a:gd name="connsiteX34" fmla="*/ 7497 w 11256"/>
              <a:gd name="connsiteY34" fmla="*/ 7182 h 10167"/>
              <a:gd name="connsiteX35" fmla="*/ 7051 w 11256"/>
              <a:gd name="connsiteY35" fmla="*/ 6873 h 10167"/>
              <a:gd name="connsiteX36" fmla="*/ 6878 w 11256"/>
              <a:gd name="connsiteY36" fmla="*/ 6402 h 10167"/>
              <a:gd name="connsiteX37" fmla="*/ 6465 w 11256"/>
              <a:gd name="connsiteY37" fmla="*/ 5980 h 10167"/>
              <a:gd name="connsiteX38" fmla="*/ 6259 w 11256"/>
              <a:gd name="connsiteY38" fmla="*/ 5363 h 10167"/>
              <a:gd name="connsiteX39" fmla="*/ 5916 w 11256"/>
              <a:gd name="connsiteY39" fmla="*/ 5378 h 10167"/>
              <a:gd name="connsiteX40" fmla="*/ 5638 w 11256"/>
              <a:gd name="connsiteY40" fmla="*/ 4843 h 10167"/>
              <a:gd name="connsiteX41" fmla="*/ 5168 w 11256"/>
              <a:gd name="connsiteY41" fmla="*/ 4745 h 10167"/>
              <a:gd name="connsiteX42" fmla="*/ 5019 w 11256"/>
              <a:gd name="connsiteY42" fmla="*/ 4583 h 10167"/>
              <a:gd name="connsiteX43" fmla="*/ 4400 w 11256"/>
              <a:gd name="connsiteY43" fmla="*/ 4062 h 10167"/>
              <a:gd name="connsiteX44" fmla="*/ 3781 w 11256"/>
              <a:gd name="connsiteY44" fmla="*/ 3803 h 10167"/>
              <a:gd name="connsiteX45" fmla="*/ 3162 w 11256"/>
              <a:gd name="connsiteY45" fmla="*/ 3283 h 10167"/>
              <a:gd name="connsiteX46" fmla="*/ 1923 w 11256"/>
              <a:gd name="connsiteY46" fmla="*/ 2763 h 10167"/>
              <a:gd name="connsiteX47" fmla="*/ 18 w 11256"/>
              <a:gd name="connsiteY47" fmla="*/ 455 h 10167"/>
              <a:gd name="connsiteX48" fmla="*/ 3162 w 11256"/>
              <a:gd name="connsiteY48" fmla="*/ 1464 h 10167"/>
              <a:gd name="connsiteX49" fmla="*/ 2384 w 11256"/>
              <a:gd name="connsiteY49" fmla="*/ 52 h 10167"/>
              <a:gd name="connsiteX50" fmla="*/ 4302 w 11256"/>
              <a:gd name="connsiteY50" fmla="*/ 167 h 10167"/>
              <a:gd name="connsiteX51" fmla="*/ 5948 w 11256"/>
              <a:gd name="connsiteY51" fmla="*/ 1984 h 10167"/>
              <a:gd name="connsiteX0" fmla="*/ 5936 w 11244"/>
              <a:gd name="connsiteY0" fmla="*/ 1984 h 10167"/>
              <a:gd name="connsiteX1" fmla="*/ 6678 w 11244"/>
              <a:gd name="connsiteY1" fmla="*/ 2601 h 10167"/>
              <a:gd name="connsiteX2" fmla="*/ 7485 w 11244"/>
              <a:gd name="connsiteY2" fmla="*/ 2763 h 10167"/>
              <a:gd name="connsiteX3" fmla="*/ 8104 w 11244"/>
              <a:gd name="connsiteY3" fmla="*/ 3023 h 10167"/>
              <a:gd name="connsiteX4" fmla="*/ 8414 w 11244"/>
              <a:gd name="connsiteY4" fmla="*/ 3283 h 10167"/>
              <a:gd name="connsiteX5" fmla="*/ 7795 w 11244"/>
              <a:gd name="connsiteY5" fmla="*/ 3803 h 10167"/>
              <a:gd name="connsiteX6" fmla="*/ 8414 w 11244"/>
              <a:gd name="connsiteY6" fmla="*/ 4062 h 10167"/>
              <a:gd name="connsiteX7" fmla="*/ 9033 w 11244"/>
              <a:gd name="connsiteY7" fmla="*/ 4583 h 10167"/>
              <a:gd name="connsiteX8" fmla="*/ 9652 w 11244"/>
              <a:gd name="connsiteY8" fmla="*/ 4843 h 10167"/>
              <a:gd name="connsiteX9" fmla="*/ 10413 w 11244"/>
              <a:gd name="connsiteY9" fmla="*/ 5232 h 10167"/>
              <a:gd name="connsiteX10" fmla="*/ 10890 w 11244"/>
              <a:gd name="connsiteY10" fmla="*/ 5882 h 10167"/>
              <a:gd name="connsiteX11" fmla="*/ 11226 w 11244"/>
              <a:gd name="connsiteY11" fmla="*/ 6353 h 10167"/>
              <a:gd name="connsiteX12" fmla="*/ 11200 w 11244"/>
              <a:gd name="connsiteY12" fmla="*/ 6662 h 10167"/>
              <a:gd name="connsiteX13" fmla="*/ 11200 w 11244"/>
              <a:gd name="connsiteY13" fmla="*/ 7182 h 10167"/>
              <a:gd name="connsiteX14" fmla="*/ 10581 w 11244"/>
              <a:gd name="connsiteY14" fmla="*/ 6922 h 10167"/>
              <a:gd name="connsiteX15" fmla="*/ 10271 w 11244"/>
              <a:gd name="connsiteY15" fmla="*/ 6662 h 10167"/>
              <a:gd name="connsiteX16" fmla="*/ 9652 w 11244"/>
              <a:gd name="connsiteY16" fmla="*/ 6142 h 10167"/>
              <a:gd name="connsiteX17" fmla="*/ 9342 w 11244"/>
              <a:gd name="connsiteY17" fmla="*/ 5882 h 10167"/>
              <a:gd name="connsiteX18" fmla="*/ 8723 w 11244"/>
              <a:gd name="connsiteY18" fmla="*/ 6402 h 10167"/>
              <a:gd name="connsiteX19" fmla="*/ 8587 w 11244"/>
              <a:gd name="connsiteY19" fmla="*/ 6694 h 10167"/>
              <a:gd name="connsiteX20" fmla="*/ 8317 w 11244"/>
              <a:gd name="connsiteY20" fmla="*/ 7052 h 10167"/>
              <a:gd name="connsiteX21" fmla="*/ 8568 w 11244"/>
              <a:gd name="connsiteY21" fmla="*/ 7409 h 10167"/>
              <a:gd name="connsiteX22" fmla="*/ 9033 w 11244"/>
              <a:gd name="connsiteY22" fmla="*/ 7701 h 10167"/>
              <a:gd name="connsiteX23" fmla="*/ 9342 w 11244"/>
              <a:gd name="connsiteY23" fmla="*/ 8221 h 10167"/>
              <a:gd name="connsiteX24" fmla="*/ 9033 w 11244"/>
              <a:gd name="connsiteY24" fmla="*/ 8482 h 10167"/>
              <a:gd name="connsiteX25" fmla="*/ 8414 w 11244"/>
              <a:gd name="connsiteY25" fmla="*/ 8563 h 10167"/>
              <a:gd name="connsiteX26" fmla="*/ 8414 w 11244"/>
              <a:gd name="connsiteY26" fmla="*/ 9261 h 10167"/>
              <a:gd name="connsiteX27" fmla="*/ 8104 w 11244"/>
              <a:gd name="connsiteY27" fmla="*/ 9521 h 10167"/>
              <a:gd name="connsiteX28" fmla="*/ 7427 w 11244"/>
              <a:gd name="connsiteY28" fmla="*/ 10155 h 10167"/>
              <a:gd name="connsiteX29" fmla="*/ 6981 w 11244"/>
              <a:gd name="connsiteY29" fmla="*/ 9910 h 10167"/>
              <a:gd name="connsiteX30" fmla="*/ 7156 w 11244"/>
              <a:gd name="connsiteY30" fmla="*/ 9537 h 10167"/>
              <a:gd name="connsiteX31" fmla="*/ 7291 w 11244"/>
              <a:gd name="connsiteY31" fmla="*/ 9002 h 10167"/>
              <a:gd name="connsiteX32" fmla="*/ 7795 w 11244"/>
              <a:gd name="connsiteY32" fmla="*/ 8482 h 10167"/>
              <a:gd name="connsiteX33" fmla="*/ 7485 w 11244"/>
              <a:gd name="connsiteY33" fmla="*/ 7701 h 10167"/>
              <a:gd name="connsiteX34" fmla="*/ 7485 w 11244"/>
              <a:gd name="connsiteY34" fmla="*/ 7182 h 10167"/>
              <a:gd name="connsiteX35" fmla="*/ 7039 w 11244"/>
              <a:gd name="connsiteY35" fmla="*/ 6873 h 10167"/>
              <a:gd name="connsiteX36" fmla="*/ 6866 w 11244"/>
              <a:gd name="connsiteY36" fmla="*/ 6402 h 10167"/>
              <a:gd name="connsiteX37" fmla="*/ 6453 w 11244"/>
              <a:gd name="connsiteY37" fmla="*/ 5980 h 10167"/>
              <a:gd name="connsiteX38" fmla="*/ 6247 w 11244"/>
              <a:gd name="connsiteY38" fmla="*/ 5363 h 10167"/>
              <a:gd name="connsiteX39" fmla="*/ 5904 w 11244"/>
              <a:gd name="connsiteY39" fmla="*/ 5378 h 10167"/>
              <a:gd name="connsiteX40" fmla="*/ 5626 w 11244"/>
              <a:gd name="connsiteY40" fmla="*/ 4843 h 10167"/>
              <a:gd name="connsiteX41" fmla="*/ 5156 w 11244"/>
              <a:gd name="connsiteY41" fmla="*/ 4745 h 10167"/>
              <a:gd name="connsiteX42" fmla="*/ 5007 w 11244"/>
              <a:gd name="connsiteY42" fmla="*/ 4583 h 10167"/>
              <a:gd name="connsiteX43" fmla="*/ 4388 w 11244"/>
              <a:gd name="connsiteY43" fmla="*/ 4062 h 10167"/>
              <a:gd name="connsiteX44" fmla="*/ 3769 w 11244"/>
              <a:gd name="connsiteY44" fmla="*/ 3803 h 10167"/>
              <a:gd name="connsiteX45" fmla="*/ 3150 w 11244"/>
              <a:gd name="connsiteY45" fmla="*/ 3283 h 10167"/>
              <a:gd name="connsiteX46" fmla="*/ 1911 w 11244"/>
              <a:gd name="connsiteY46" fmla="*/ 2763 h 10167"/>
              <a:gd name="connsiteX47" fmla="*/ 6 w 11244"/>
              <a:gd name="connsiteY47" fmla="*/ 455 h 10167"/>
              <a:gd name="connsiteX48" fmla="*/ 1369 w 11244"/>
              <a:gd name="connsiteY48" fmla="*/ 253 h 10167"/>
              <a:gd name="connsiteX49" fmla="*/ 2372 w 11244"/>
              <a:gd name="connsiteY49" fmla="*/ 52 h 10167"/>
              <a:gd name="connsiteX50" fmla="*/ 4290 w 11244"/>
              <a:gd name="connsiteY50" fmla="*/ 167 h 10167"/>
              <a:gd name="connsiteX51" fmla="*/ 5936 w 11244"/>
              <a:gd name="connsiteY51" fmla="*/ 1984 h 10167"/>
              <a:gd name="connsiteX0" fmla="*/ 5937 w 11245"/>
              <a:gd name="connsiteY0" fmla="*/ 1984 h 10167"/>
              <a:gd name="connsiteX1" fmla="*/ 6679 w 11245"/>
              <a:gd name="connsiteY1" fmla="*/ 2601 h 10167"/>
              <a:gd name="connsiteX2" fmla="*/ 7486 w 11245"/>
              <a:gd name="connsiteY2" fmla="*/ 2763 h 10167"/>
              <a:gd name="connsiteX3" fmla="*/ 8105 w 11245"/>
              <a:gd name="connsiteY3" fmla="*/ 3023 h 10167"/>
              <a:gd name="connsiteX4" fmla="*/ 8415 w 11245"/>
              <a:gd name="connsiteY4" fmla="*/ 3283 h 10167"/>
              <a:gd name="connsiteX5" fmla="*/ 7796 w 11245"/>
              <a:gd name="connsiteY5" fmla="*/ 3803 h 10167"/>
              <a:gd name="connsiteX6" fmla="*/ 8415 w 11245"/>
              <a:gd name="connsiteY6" fmla="*/ 4062 h 10167"/>
              <a:gd name="connsiteX7" fmla="*/ 9034 w 11245"/>
              <a:gd name="connsiteY7" fmla="*/ 4583 h 10167"/>
              <a:gd name="connsiteX8" fmla="*/ 9653 w 11245"/>
              <a:gd name="connsiteY8" fmla="*/ 4843 h 10167"/>
              <a:gd name="connsiteX9" fmla="*/ 10414 w 11245"/>
              <a:gd name="connsiteY9" fmla="*/ 5232 h 10167"/>
              <a:gd name="connsiteX10" fmla="*/ 10891 w 11245"/>
              <a:gd name="connsiteY10" fmla="*/ 5882 h 10167"/>
              <a:gd name="connsiteX11" fmla="*/ 11227 w 11245"/>
              <a:gd name="connsiteY11" fmla="*/ 6353 h 10167"/>
              <a:gd name="connsiteX12" fmla="*/ 11201 w 11245"/>
              <a:gd name="connsiteY12" fmla="*/ 6662 h 10167"/>
              <a:gd name="connsiteX13" fmla="*/ 11201 w 11245"/>
              <a:gd name="connsiteY13" fmla="*/ 7182 h 10167"/>
              <a:gd name="connsiteX14" fmla="*/ 10582 w 11245"/>
              <a:gd name="connsiteY14" fmla="*/ 6922 h 10167"/>
              <a:gd name="connsiteX15" fmla="*/ 10272 w 11245"/>
              <a:gd name="connsiteY15" fmla="*/ 6662 h 10167"/>
              <a:gd name="connsiteX16" fmla="*/ 9653 w 11245"/>
              <a:gd name="connsiteY16" fmla="*/ 6142 h 10167"/>
              <a:gd name="connsiteX17" fmla="*/ 9343 w 11245"/>
              <a:gd name="connsiteY17" fmla="*/ 5882 h 10167"/>
              <a:gd name="connsiteX18" fmla="*/ 8724 w 11245"/>
              <a:gd name="connsiteY18" fmla="*/ 6402 h 10167"/>
              <a:gd name="connsiteX19" fmla="*/ 8588 w 11245"/>
              <a:gd name="connsiteY19" fmla="*/ 6694 h 10167"/>
              <a:gd name="connsiteX20" fmla="*/ 8318 w 11245"/>
              <a:gd name="connsiteY20" fmla="*/ 7052 h 10167"/>
              <a:gd name="connsiteX21" fmla="*/ 8569 w 11245"/>
              <a:gd name="connsiteY21" fmla="*/ 7409 h 10167"/>
              <a:gd name="connsiteX22" fmla="*/ 9034 w 11245"/>
              <a:gd name="connsiteY22" fmla="*/ 7701 h 10167"/>
              <a:gd name="connsiteX23" fmla="*/ 9343 w 11245"/>
              <a:gd name="connsiteY23" fmla="*/ 8221 h 10167"/>
              <a:gd name="connsiteX24" fmla="*/ 9034 w 11245"/>
              <a:gd name="connsiteY24" fmla="*/ 8482 h 10167"/>
              <a:gd name="connsiteX25" fmla="*/ 8415 w 11245"/>
              <a:gd name="connsiteY25" fmla="*/ 8563 h 10167"/>
              <a:gd name="connsiteX26" fmla="*/ 8415 w 11245"/>
              <a:gd name="connsiteY26" fmla="*/ 9261 h 10167"/>
              <a:gd name="connsiteX27" fmla="*/ 8105 w 11245"/>
              <a:gd name="connsiteY27" fmla="*/ 9521 h 10167"/>
              <a:gd name="connsiteX28" fmla="*/ 7428 w 11245"/>
              <a:gd name="connsiteY28" fmla="*/ 10155 h 10167"/>
              <a:gd name="connsiteX29" fmla="*/ 6982 w 11245"/>
              <a:gd name="connsiteY29" fmla="*/ 9910 h 10167"/>
              <a:gd name="connsiteX30" fmla="*/ 7157 w 11245"/>
              <a:gd name="connsiteY30" fmla="*/ 9537 h 10167"/>
              <a:gd name="connsiteX31" fmla="*/ 7292 w 11245"/>
              <a:gd name="connsiteY31" fmla="*/ 9002 h 10167"/>
              <a:gd name="connsiteX32" fmla="*/ 7796 w 11245"/>
              <a:gd name="connsiteY32" fmla="*/ 8482 h 10167"/>
              <a:gd name="connsiteX33" fmla="*/ 7486 w 11245"/>
              <a:gd name="connsiteY33" fmla="*/ 7701 h 10167"/>
              <a:gd name="connsiteX34" fmla="*/ 7486 w 11245"/>
              <a:gd name="connsiteY34" fmla="*/ 7182 h 10167"/>
              <a:gd name="connsiteX35" fmla="*/ 7040 w 11245"/>
              <a:gd name="connsiteY35" fmla="*/ 6873 h 10167"/>
              <a:gd name="connsiteX36" fmla="*/ 6867 w 11245"/>
              <a:gd name="connsiteY36" fmla="*/ 6402 h 10167"/>
              <a:gd name="connsiteX37" fmla="*/ 6454 w 11245"/>
              <a:gd name="connsiteY37" fmla="*/ 5980 h 10167"/>
              <a:gd name="connsiteX38" fmla="*/ 6248 w 11245"/>
              <a:gd name="connsiteY38" fmla="*/ 5363 h 10167"/>
              <a:gd name="connsiteX39" fmla="*/ 5905 w 11245"/>
              <a:gd name="connsiteY39" fmla="*/ 5378 h 10167"/>
              <a:gd name="connsiteX40" fmla="*/ 5627 w 11245"/>
              <a:gd name="connsiteY40" fmla="*/ 4843 h 10167"/>
              <a:gd name="connsiteX41" fmla="*/ 5157 w 11245"/>
              <a:gd name="connsiteY41" fmla="*/ 4745 h 10167"/>
              <a:gd name="connsiteX42" fmla="*/ 5008 w 11245"/>
              <a:gd name="connsiteY42" fmla="*/ 4583 h 10167"/>
              <a:gd name="connsiteX43" fmla="*/ 4389 w 11245"/>
              <a:gd name="connsiteY43" fmla="*/ 4062 h 10167"/>
              <a:gd name="connsiteX44" fmla="*/ 3770 w 11245"/>
              <a:gd name="connsiteY44" fmla="*/ 3803 h 10167"/>
              <a:gd name="connsiteX45" fmla="*/ 3151 w 11245"/>
              <a:gd name="connsiteY45" fmla="*/ 3283 h 10167"/>
              <a:gd name="connsiteX46" fmla="*/ 2011 w 11245"/>
              <a:gd name="connsiteY46" fmla="*/ 2417 h 10167"/>
              <a:gd name="connsiteX47" fmla="*/ 7 w 11245"/>
              <a:gd name="connsiteY47" fmla="*/ 455 h 10167"/>
              <a:gd name="connsiteX48" fmla="*/ 1370 w 11245"/>
              <a:gd name="connsiteY48" fmla="*/ 253 h 10167"/>
              <a:gd name="connsiteX49" fmla="*/ 2373 w 11245"/>
              <a:gd name="connsiteY49" fmla="*/ 52 h 10167"/>
              <a:gd name="connsiteX50" fmla="*/ 4291 w 11245"/>
              <a:gd name="connsiteY50" fmla="*/ 167 h 10167"/>
              <a:gd name="connsiteX51" fmla="*/ 5937 w 11245"/>
              <a:gd name="connsiteY51" fmla="*/ 1984 h 1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45" h="10167">
                <a:moveTo>
                  <a:pt x="5937" y="1984"/>
                </a:moveTo>
                <a:cubicBezTo>
                  <a:pt x="6112" y="2130"/>
                  <a:pt x="6421" y="2471"/>
                  <a:pt x="6679" y="2601"/>
                </a:cubicBezTo>
                <a:cubicBezTo>
                  <a:pt x="6937" y="2731"/>
                  <a:pt x="7247" y="2693"/>
                  <a:pt x="7486" y="2763"/>
                </a:cubicBezTo>
                <a:cubicBezTo>
                  <a:pt x="7724" y="2834"/>
                  <a:pt x="7950" y="2936"/>
                  <a:pt x="8105" y="3023"/>
                </a:cubicBezTo>
                <a:cubicBezTo>
                  <a:pt x="8259" y="3110"/>
                  <a:pt x="8466" y="3153"/>
                  <a:pt x="8415" y="3283"/>
                </a:cubicBezTo>
                <a:cubicBezTo>
                  <a:pt x="8363" y="3413"/>
                  <a:pt x="7796" y="3673"/>
                  <a:pt x="7796" y="3803"/>
                </a:cubicBezTo>
                <a:cubicBezTo>
                  <a:pt x="7796" y="3933"/>
                  <a:pt x="8208" y="3933"/>
                  <a:pt x="8415" y="4062"/>
                </a:cubicBezTo>
                <a:cubicBezTo>
                  <a:pt x="8621" y="4193"/>
                  <a:pt x="8828" y="4453"/>
                  <a:pt x="9034" y="4583"/>
                </a:cubicBezTo>
                <a:cubicBezTo>
                  <a:pt x="9240" y="4713"/>
                  <a:pt x="9421" y="4734"/>
                  <a:pt x="9653" y="4843"/>
                </a:cubicBezTo>
                <a:cubicBezTo>
                  <a:pt x="9885" y="4951"/>
                  <a:pt x="10208" y="5059"/>
                  <a:pt x="10414" y="5232"/>
                </a:cubicBezTo>
                <a:cubicBezTo>
                  <a:pt x="10621" y="5406"/>
                  <a:pt x="10756" y="5698"/>
                  <a:pt x="10891" y="5882"/>
                </a:cubicBezTo>
                <a:cubicBezTo>
                  <a:pt x="11027" y="6067"/>
                  <a:pt x="11176" y="6223"/>
                  <a:pt x="11227" y="6353"/>
                </a:cubicBezTo>
                <a:cubicBezTo>
                  <a:pt x="11279" y="6483"/>
                  <a:pt x="11207" y="6526"/>
                  <a:pt x="11201" y="6662"/>
                </a:cubicBezTo>
                <a:cubicBezTo>
                  <a:pt x="11195" y="6798"/>
                  <a:pt x="11304" y="7138"/>
                  <a:pt x="11201" y="7182"/>
                </a:cubicBezTo>
                <a:cubicBezTo>
                  <a:pt x="11098" y="7225"/>
                  <a:pt x="10736" y="7009"/>
                  <a:pt x="10582" y="6922"/>
                </a:cubicBezTo>
                <a:cubicBezTo>
                  <a:pt x="10427" y="6835"/>
                  <a:pt x="10427" y="6792"/>
                  <a:pt x="10272" y="6662"/>
                </a:cubicBezTo>
                <a:lnTo>
                  <a:pt x="9653" y="6142"/>
                </a:lnTo>
                <a:cubicBezTo>
                  <a:pt x="9498" y="6012"/>
                  <a:pt x="9498" y="5839"/>
                  <a:pt x="9343" y="5882"/>
                </a:cubicBezTo>
                <a:cubicBezTo>
                  <a:pt x="9188" y="5926"/>
                  <a:pt x="8847" y="6266"/>
                  <a:pt x="8724" y="6402"/>
                </a:cubicBezTo>
                <a:cubicBezTo>
                  <a:pt x="8602" y="6538"/>
                  <a:pt x="8660" y="6586"/>
                  <a:pt x="8588" y="6694"/>
                </a:cubicBezTo>
                <a:cubicBezTo>
                  <a:pt x="8518" y="6803"/>
                  <a:pt x="8324" y="6933"/>
                  <a:pt x="8318" y="7052"/>
                </a:cubicBezTo>
                <a:cubicBezTo>
                  <a:pt x="8312" y="7171"/>
                  <a:pt x="8454" y="7301"/>
                  <a:pt x="8569" y="7409"/>
                </a:cubicBezTo>
                <a:cubicBezTo>
                  <a:pt x="8685" y="7517"/>
                  <a:pt x="8905" y="7567"/>
                  <a:pt x="9034" y="7701"/>
                </a:cubicBezTo>
                <a:cubicBezTo>
                  <a:pt x="9163" y="7837"/>
                  <a:pt x="9343" y="8092"/>
                  <a:pt x="9343" y="8221"/>
                </a:cubicBezTo>
                <a:cubicBezTo>
                  <a:pt x="9343" y="8351"/>
                  <a:pt x="9188" y="8427"/>
                  <a:pt x="9034" y="8482"/>
                </a:cubicBezTo>
                <a:cubicBezTo>
                  <a:pt x="8879" y="8536"/>
                  <a:pt x="8518" y="8432"/>
                  <a:pt x="8415" y="8563"/>
                </a:cubicBezTo>
                <a:cubicBezTo>
                  <a:pt x="8312" y="8693"/>
                  <a:pt x="8466" y="9104"/>
                  <a:pt x="8415" y="9261"/>
                </a:cubicBezTo>
                <a:cubicBezTo>
                  <a:pt x="8363" y="9418"/>
                  <a:pt x="8273" y="9369"/>
                  <a:pt x="8105" y="9521"/>
                </a:cubicBezTo>
                <a:cubicBezTo>
                  <a:pt x="7938" y="9672"/>
                  <a:pt x="7615" y="10090"/>
                  <a:pt x="7428" y="10155"/>
                </a:cubicBezTo>
                <a:cubicBezTo>
                  <a:pt x="7241" y="10220"/>
                  <a:pt x="7027" y="10014"/>
                  <a:pt x="6982" y="9910"/>
                </a:cubicBezTo>
                <a:cubicBezTo>
                  <a:pt x="6937" y="9808"/>
                  <a:pt x="7105" y="9689"/>
                  <a:pt x="7157" y="9537"/>
                </a:cubicBezTo>
                <a:cubicBezTo>
                  <a:pt x="7208" y="9386"/>
                  <a:pt x="7189" y="9174"/>
                  <a:pt x="7292" y="9002"/>
                </a:cubicBezTo>
                <a:cubicBezTo>
                  <a:pt x="7395" y="8828"/>
                  <a:pt x="7763" y="8698"/>
                  <a:pt x="7796" y="8482"/>
                </a:cubicBezTo>
                <a:cubicBezTo>
                  <a:pt x="7827" y="8264"/>
                  <a:pt x="7537" y="7919"/>
                  <a:pt x="7486" y="7701"/>
                </a:cubicBezTo>
                <a:cubicBezTo>
                  <a:pt x="7434" y="7485"/>
                  <a:pt x="7556" y="7317"/>
                  <a:pt x="7486" y="7182"/>
                </a:cubicBezTo>
                <a:cubicBezTo>
                  <a:pt x="7414" y="7046"/>
                  <a:pt x="7144" y="7004"/>
                  <a:pt x="7040" y="6873"/>
                </a:cubicBezTo>
                <a:cubicBezTo>
                  <a:pt x="6937" y="6743"/>
                  <a:pt x="6963" y="6553"/>
                  <a:pt x="6867" y="6402"/>
                </a:cubicBezTo>
                <a:cubicBezTo>
                  <a:pt x="6770" y="6251"/>
                  <a:pt x="6557" y="6153"/>
                  <a:pt x="6454" y="5980"/>
                </a:cubicBezTo>
                <a:cubicBezTo>
                  <a:pt x="6351" y="5807"/>
                  <a:pt x="6337" y="5460"/>
                  <a:pt x="6248" y="5363"/>
                </a:cubicBezTo>
                <a:cubicBezTo>
                  <a:pt x="6157" y="5265"/>
                  <a:pt x="6008" y="5465"/>
                  <a:pt x="5905" y="5378"/>
                </a:cubicBezTo>
                <a:cubicBezTo>
                  <a:pt x="5802" y="5292"/>
                  <a:pt x="5750" y="4945"/>
                  <a:pt x="5627" y="4843"/>
                </a:cubicBezTo>
                <a:cubicBezTo>
                  <a:pt x="5505" y="4739"/>
                  <a:pt x="5261" y="4788"/>
                  <a:pt x="5157" y="4745"/>
                </a:cubicBezTo>
                <a:cubicBezTo>
                  <a:pt x="5054" y="4702"/>
                  <a:pt x="5138" y="4696"/>
                  <a:pt x="5008" y="4583"/>
                </a:cubicBezTo>
                <a:cubicBezTo>
                  <a:pt x="4879" y="4469"/>
                  <a:pt x="4595" y="4193"/>
                  <a:pt x="4389" y="4062"/>
                </a:cubicBezTo>
                <a:cubicBezTo>
                  <a:pt x="4183" y="3933"/>
                  <a:pt x="3976" y="3933"/>
                  <a:pt x="3770" y="3803"/>
                </a:cubicBezTo>
                <a:cubicBezTo>
                  <a:pt x="3563" y="3673"/>
                  <a:pt x="3444" y="3514"/>
                  <a:pt x="3151" y="3283"/>
                </a:cubicBezTo>
                <a:cubicBezTo>
                  <a:pt x="2858" y="3052"/>
                  <a:pt x="2535" y="2888"/>
                  <a:pt x="2011" y="2417"/>
                </a:cubicBezTo>
                <a:cubicBezTo>
                  <a:pt x="1487" y="1946"/>
                  <a:pt x="114" y="816"/>
                  <a:pt x="7" y="455"/>
                </a:cubicBezTo>
                <a:cubicBezTo>
                  <a:pt x="-100" y="94"/>
                  <a:pt x="976" y="320"/>
                  <a:pt x="1370" y="253"/>
                </a:cubicBezTo>
                <a:cubicBezTo>
                  <a:pt x="1764" y="186"/>
                  <a:pt x="1960" y="8"/>
                  <a:pt x="2373" y="52"/>
                </a:cubicBezTo>
                <a:cubicBezTo>
                  <a:pt x="2785" y="95"/>
                  <a:pt x="3697" y="-155"/>
                  <a:pt x="4291" y="167"/>
                </a:cubicBezTo>
                <a:cubicBezTo>
                  <a:pt x="4885" y="489"/>
                  <a:pt x="5783" y="1810"/>
                  <a:pt x="5937" y="1984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3170238" y="-109538"/>
            <a:ext cx="3683000" cy="3563938"/>
          </a:xfrm>
          <a:custGeom>
            <a:avLst/>
            <a:gdLst>
              <a:gd name="T0" fmla="*/ 2147483647 w 2320"/>
              <a:gd name="T1" fmla="*/ 2147483647 h 2245"/>
              <a:gd name="T2" fmla="*/ 2147483647 w 2320"/>
              <a:gd name="T3" fmla="*/ 2147483647 h 2245"/>
              <a:gd name="T4" fmla="*/ 2147483647 w 2320"/>
              <a:gd name="T5" fmla="*/ 2147483647 h 2245"/>
              <a:gd name="T6" fmla="*/ 2147483647 w 2320"/>
              <a:gd name="T7" fmla="*/ 2147483647 h 2245"/>
              <a:gd name="T8" fmla="*/ 2147483647 w 2320"/>
              <a:gd name="T9" fmla="*/ 2147483647 h 2245"/>
              <a:gd name="T10" fmla="*/ 2147483647 w 2320"/>
              <a:gd name="T11" fmla="*/ 2147483647 h 2245"/>
              <a:gd name="T12" fmla="*/ 2147483647 w 2320"/>
              <a:gd name="T13" fmla="*/ 2147483647 h 2245"/>
              <a:gd name="T14" fmla="*/ 2147483647 w 2320"/>
              <a:gd name="T15" fmla="*/ 2147483647 h 2245"/>
              <a:gd name="T16" fmla="*/ 2147483647 w 2320"/>
              <a:gd name="T17" fmla="*/ 2147483647 h 2245"/>
              <a:gd name="T18" fmla="*/ 2147483647 w 2320"/>
              <a:gd name="T19" fmla="*/ 2147483647 h 2245"/>
              <a:gd name="T20" fmla="*/ 2147483647 w 2320"/>
              <a:gd name="T21" fmla="*/ 2147483647 h 2245"/>
              <a:gd name="T22" fmla="*/ 2147483647 w 2320"/>
              <a:gd name="T23" fmla="*/ 2147483647 h 2245"/>
              <a:gd name="T24" fmla="*/ 2147483647 w 2320"/>
              <a:gd name="T25" fmla="*/ 2147483647 h 2245"/>
              <a:gd name="T26" fmla="*/ 2147483647 w 2320"/>
              <a:gd name="T27" fmla="*/ 2147483647 h 2245"/>
              <a:gd name="T28" fmla="*/ 2147483647 w 2320"/>
              <a:gd name="T29" fmla="*/ 2147483647 h 2245"/>
              <a:gd name="T30" fmla="*/ 2147483647 w 2320"/>
              <a:gd name="T31" fmla="*/ 2147483647 h 2245"/>
              <a:gd name="T32" fmla="*/ 2147483647 w 2320"/>
              <a:gd name="T33" fmla="*/ 2147483647 h 2245"/>
              <a:gd name="T34" fmla="*/ 2147483647 w 2320"/>
              <a:gd name="T35" fmla="*/ 2147483647 h 2245"/>
              <a:gd name="T36" fmla="*/ 2147483647 w 2320"/>
              <a:gd name="T37" fmla="*/ 2147483647 h 2245"/>
              <a:gd name="T38" fmla="*/ 2147483647 w 2320"/>
              <a:gd name="T39" fmla="*/ 2147483647 h 2245"/>
              <a:gd name="T40" fmla="*/ 2147483647 w 2320"/>
              <a:gd name="T41" fmla="*/ 2147483647 h 2245"/>
              <a:gd name="T42" fmla="*/ 2147483647 w 2320"/>
              <a:gd name="T43" fmla="*/ 2147483647 h 2245"/>
              <a:gd name="T44" fmla="*/ 2147483647 w 2320"/>
              <a:gd name="T45" fmla="*/ 2147483647 h 2245"/>
              <a:gd name="T46" fmla="*/ 2147483647 w 2320"/>
              <a:gd name="T47" fmla="*/ 2147483647 h 2245"/>
              <a:gd name="T48" fmla="*/ 2147483647 w 2320"/>
              <a:gd name="T49" fmla="*/ 2147483647 h 2245"/>
              <a:gd name="T50" fmla="*/ 2147483647 w 2320"/>
              <a:gd name="T51" fmla="*/ 2147483647 h 2245"/>
              <a:gd name="T52" fmla="*/ 2147483647 w 2320"/>
              <a:gd name="T53" fmla="*/ 2147483647 h 2245"/>
              <a:gd name="T54" fmla="*/ 2147483647 w 2320"/>
              <a:gd name="T55" fmla="*/ 2147483647 h 2245"/>
              <a:gd name="T56" fmla="*/ 2147483647 w 2320"/>
              <a:gd name="T57" fmla="*/ 2147483647 h 2245"/>
              <a:gd name="T58" fmla="*/ 2147483647 w 2320"/>
              <a:gd name="T59" fmla="*/ 2147483647 h 2245"/>
              <a:gd name="T60" fmla="*/ 2147483647 w 2320"/>
              <a:gd name="T61" fmla="*/ 2147483647 h 2245"/>
              <a:gd name="T62" fmla="*/ 2147483647 w 2320"/>
              <a:gd name="T63" fmla="*/ 2147483647 h 2245"/>
              <a:gd name="T64" fmla="*/ 2147483647 w 2320"/>
              <a:gd name="T65" fmla="*/ 2147483647 h 2245"/>
              <a:gd name="T66" fmla="*/ 2147483647 w 2320"/>
              <a:gd name="T67" fmla="*/ 2147483647 h 2245"/>
              <a:gd name="T68" fmla="*/ 2147483647 w 2320"/>
              <a:gd name="T69" fmla="*/ 2147483647 h 2245"/>
              <a:gd name="T70" fmla="*/ 2147483647 w 2320"/>
              <a:gd name="T71" fmla="*/ 2147483647 h 2245"/>
              <a:gd name="T72" fmla="*/ 2147483647 w 2320"/>
              <a:gd name="T73" fmla="*/ 2147483647 h 2245"/>
              <a:gd name="T74" fmla="*/ 2147483647 w 2320"/>
              <a:gd name="T75" fmla="*/ 2147483647 h 2245"/>
              <a:gd name="T76" fmla="*/ 2147483647 w 2320"/>
              <a:gd name="T77" fmla="*/ 2147483647 h 2245"/>
              <a:gd name="T78" fmla="*/ 2147483647 w 2320"/>
              <a:gd name="T79" fmla="*/ 2147483647 h 2245"/>
              <a:gd name="T80" fmla="*/ 2147483647 w 2320"/>
              <a:gd name="T81" fmla="*/ 2147483647 h 2245"/>
              <a:gd name="T82" fmla="*/ 2147483647 w 2320"/>
              <a:gd name="T83" fmla="*/ 2147483647 h 2245"/>
              <a:gd name="T84" fmla="*/ 2147483647 w 2320"/>
              <a:gd name="T85" fmla="*/ 2147483647 h 2245"/>
              <a:gd name="T86" fmla="*/ 2147483647 w 2320"/>
              <a:gd name="T87" fmla="*/ 2147483647 h 2245"/>
              <a:gd name="T88" fmla="*/ 2147483647 w 2320"/>
              <a:gd name="T89" fmla="*/ 2147483647 h 2245"/>
              <a:gd name="T90" fmla="*/ 2147483647 w 2320"/>
              <a:gd name="T91" fmla="*/ 2147483647 h 2245"/>
              <a:gd name="T92" fmla="*/ 2147483647 w 2320"/>
              <a:gd name="T93" fmla="*/ 2147483647 h 2245"/>
              <a:gd name="T94" fmla="*/ 2147483647 w 2320"/>
              <a:gd name="T95" fmla="*/ 2147483647 h 2245"/>
              <a:gd name="T96" fmla="*/ 0 w 2320"/>
              <a:gd name="T97" fmla="*/ 2147483647 h 224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20" h="2245">
                <a:moveTo>
                  <a:pt x="0" y="40"/>
                </a:moveTo>
                <a:cubicBezTo>
                  <a:pt x="0" y="56"/>
                  <a:pt x="165" y="212"/>
                  <a:pt x="208" y="256"/>
                </a:cubicBezTo>
                <a:cubicBezTo>
                  <a:pt x="251" y="300"/>
                  <a:pt x="240" y="280"/>
                  <a:pt x="256" y="304"/>
                </a:cubicBezTo>
                <a:cubicBezTo>
                  <a:pt x="272" y="328"/>
                  <a:pt x="288" y="376"/>
                  <a:pt x="304" y="400"/>
                </a:cubicBezTo>
                <a:cubicBezTo>
                  <a:pt x="320" y="424"/>
                  <a:pt x="344" y="416"/>
                  <a:pt x="352" y="448"/>
                </a:cubicBezTo>
                <a:cubicBezTo>
                  <a:pt x="360" y="480"/>
                  <a:pt x="360" y="560"/>
                  <a:pt x="352" y="592"/>
                </a:cubicBezTo>
                <a:cubicBezTo>
                  <a:pt x="344" y="624"/>
                  <a:pt x="312" y="616"/>
                  <a:pt x="304" y="640"/>
                </a:cubicBezTo>
                <a:cubicBezTo>
                  <a:pt x="296" y="664"/>
                  <a:pt x="304" y="704"/>
                  <a:pt x="304" y="736"/>
                </a:cubicBezTo>
                <a:cubicBezTo>
                  <a:pt x="304" y="768"/>
                  <a:pt x="296" y="800"/>
                  <a:pt x="304" y="832"/>
                </a:cubicBezTo>
                <a:cubicBezTo>
                  <a:pt x="312" y="864"/>
                  <a:pt x="336" y="904"/>
                  <a:pt x="352" y="928"/>
                </a:cubicBezTo>
                <a:cubicBezTo>
                  <a:pt x="368" y="952"/>
                  <a:pt x="384" y="944"/>
                  <a:pt x="400" y="976"/>
                </a:cubicBezTo>
                <a:cubicBezTo>
                  <a:pt x="416" y="1008"/>
                  <a:pt x="440" y="1072"/>
                  <a:pt x="448" y="1120"/>
                </a:cubicBezTo>
                <a:cubicBezTo>
                  <a:pt x="456" y="1168"/>
                  <a:pt x="440" y="1232"/>
                  <a:pt x="448" y="1264"/>
                </a:cubicBezTo>
                <a:cubicBezTo>
                  <a:pt x="456" y="1296"/>
                  <a:pt x="472" y="1304"/>
                  <a:pt x="496" y="1312"/>
                </a:cubicBezTo>
                <a:cubicBezTo>
                  <a:pt x="520" y="1320"/>
                  <a:pt x="568" y="1304"/>
                  <a:pt x="592" y="1312"/>
                </a:cubicBezTo>
                <a:cubicBezTo>
                  <a:pt x="616" y="1320"/>
                  <a:pt x="648" y="1344"/>
                  <a:pt x="640" y="1360"/>
                </a:cubicBezTo>
                <a:cubicBezTo>
                  <a:pt x="632" y="1376"/>
                  <a:pt x="552" y="1392"/>
                  <a:pt x="544" y="1408"/>
                </a:cubicBezTo>
                <a:cubicBezTo>
                  <a:pt x="536" y="1424"/>
                  <a:pt x="576" y="1432"/>
                  <a:pt x="592" y="1456"/>
                </a:cubicBezTo>
                <a:cubicBezTo>
                  <a:pt x="608" y="1480"/>
                  <a:pt x="620" y="1530"/>
                  <a:pt x="643" y="1549"/>
                </a:cubicBezTo>
                <a:cubicBezTo>
                  <a:pt x="666" y="1568"/>
                  <a:pt x="699" y="1573"/>
                  <a:pt x="730" y="1573"/>
                </a:cubicBezTo>
                <a:cubicBezTo>
                  <a:pt x="761" y="1573"/>
                  <a:pt x="800" y="1550"/>
                  <a:pt x="832" y="1552"/>
                </a:cubicBezTo>
                <a:cubicBezTo>
                  <a:pt x="864" y="1554"/>
                  <a:pt x="901" y="1577"/>
                  <a:pt x="925" y="1585"/>
                </a:cubicBezTo>
                <a:cubicBezTo>
                  <a:pt x="949" y="1593"/>
                  <a:pt x="960" y="1590"/>
                  <a:pt x="976" y="1600"/>
                </a:cubicBezTo>
                <a:cubicBezTo>
                  <a:pt x="992" y="1610"/>
                  <a:pt x="1032" y="1640"/>
                  <a:pt x="1024" y="1648"/>
                </a:cubicBezTo>
                <a:cubicBezTo>
                  <a:pt x="1016" y="1656"/>
                  <a:pt x="952" y="1656"/>
                  <a:pt x="928" y="1648"/>
                </a:cubicBezTo>
                <a:cubicBezTo>
                  <a:pt x="904" y="1640"/>
                  <a:pt x="912" y="1608"/>
                  <a:pt x="880" y="1600"/>
                </a:cubicBezTo>
                <a:cubicBezTo>
                  <a:pt x="848" y="1592"/>
                  <a:pt x="768" y="1584"/>
                  <a:pt x="736" y="1600"/>
                </a:cubicBezTo>
                <a:cubicBezTo>
                  <a:pt x="704" y="1616"/>
                  <a:pt x="688" y="1664"/>
                  <a:pt x="688" y="1696"/>
                </a:cubicBezTo>
                <a:cubicBezTo>
                  <a:pt x="688" y="1728"/>
                  <a:pt x="728" y="1760"/>
                  <a:pt x="736" y="1792"/>
                </a:cubicBezTo>
                <a:cubicBezTo>
                  <a:pt x="744" y="1824"/>
                  <a:pt x="736" y="1856"/>
                  <a:pt x="736" y="1888"/>
                </a:cubicBezTo>
                <a:cubicBezTo>
                  <a:pt x="736" y="1920"/>
                  <a:pt x="734" y="1955"/>
                  <a:pt x="736" y="1984"/>
                </a:cubicBezTo>
                <a:cubicBezTo>
                  <a:pt x="738" y="2013"/>
                  <a:pt x="733" y="2041"/>
                  <a:pt x="745" y="2062"/>
                </a:cubicBezTo>
                <a:cubicBezTo>
                  <a:pt x="757" y="2083"/>
                  <a:pt x="789" y="2115"/>
                  <a:pt x="811" y="2110"/>
                </a:cubicBezTo>
                <a:cubicBezTo>
                  <a:pt x="833" y="2105"/>
                  <a:pt x="866" y="2029"/>
                  <a:pt x="880" y="2032"/>
                </a:cubicBezTo>
                <a:cubicBezTo>
                  <a:pt x="894" y="2035"/>
                  <a:pt x="887" y="2096"/>
                  <a:pt x="895" y="2128"/>
                </a:cubicBezTo>
                <a:cubicBezTo>
                  <a:pt x="903" y="2160"/>
                  <a:pt x="914" y="2216"/>
                  <a:pt x="928" y="2224"/>
                </a:cubicBezTo>
                <a:cubicBezTo>
                  <a:pt x="942" y="2232"/>
                  <a:pt x="968" y="2200"/>
                  <a:pt x="976" y="2176"/>
                </a:cubicBezTo>
                <a:cubicBezTo>
                  <a:pt x="984" y="2152"/>
                  <a:pt x="968" y="2082"/>
                  <a:pt x="976" y="2080"/>
                </a:cubicBezTo>
                <a:cubicBezTo>
                  <a:pt x="984" y="2078"/>
                  <a:pt x="1011" y="2143"/>
                  <a:pt x="1024" y="2164"/>
                </a:cubicBezTo>
                <a:cubicBezTo>
                  <a:pt x="1037" y="2185"/>
                  <a:pt x="1038" y="2199"/>
                  <a:pt x="1054" y="2209"/>
                </a:cubicBezTo>
                <a:cubicBezTo>
                  <a:pt x="1070" y="2219"/>
                  <a:pt x="1117" y="2245"/>
                  <a:pt x="1120" y="2224"/>
                </a:cubicBezTo>
                <a:cubicBezTo>
                  <a:pt x="1123" y="2203"/>
                  <a:pt x="1090" y="2129"/>
                  <a:pt x="1072" y="2080"/>
                </a:cubicBezTo>
                <a:cubicBezTo>
                  <a:pt x="1054" y="2031"/>
                  <a:pt x="1025" y="1975"/>
                  <a:pt x="1009" y="1927"/>
                </a:cubicBezTo>
                <a:cubicBezTo>
                  <a:pt x="993" y="1879"/>
                  <a:pt x="971" y="1832"/>
                  <a:pt x="976" y="1792"/>
                </a:cubicBezTo>
                <a:cubicBezTo>
                  <a:pt x="981" y="1752"/>
                  <a:pt x="1008" y="1698"/>
                  <a:pt x="1039" y="1684"/>
                </a:cubicBezTo>
                <a:cubicBezTo>
                  <a:pt x="1070" y="1670"/>
                  <a:pt x="1121" y="1682"/>
                  <a:pt x="1159" y="1705"/>
                </a:cubicBezTo>
                <a:cubicBezTo>
                  <a:pt x="1197" y="1728"/>
                  <a:pt x="1239" y="1820"/>
                  <a:pt x="1264" y="1819"/>
                </a:cubicBezTo>
                <a:cubicBezTo>
                  <a:pt x="1289" y="1818"/>
                  <a:pt x="1308" y="1726"/>
                  <a:pt x="1312" y="1696"/>
                </a:cubicBezTo>
                <a:cubicBezTo>
                  <a:pt x="1316" y="1666"/>
                  <a:pt x="1305" y="1648"/>
                  <a:pt x="1288" y="1636"/>
                </a:cubicBezTo>
                <a:cubicBezTo>
                  <a:pt x="1271" y="1624"/>
                  <a:pt x="1237" y="1643"/>
                  <a:pt x="1207" y="1621"/>
                </a:cubicBezTo>
                <a:cubicBezTo>
                  <a:pt x="1177" y="1599"/>
                  <a:pt x="1138" y="1528"/>
                  <a:pt x="1108" y="1501"/>
                </a:cubicBezTo>
                <a:cubicBezTo>
                  <a:pt x="1078" y="1474"/>
                  <a:pt x="1054" y="1471"/>
                  <a:pt x="1024" y="1456"/>
                </a:cubicBezTo>
                <a:cubicBezTo>
                  <a:pt x="994" y="1441"/>
                  <a:pt x="933" y="1416"/>
                  <a:pt x="928" y="1408"/>
                </a:cubicBezTo>
                <a:cubicBezTo>
                  <a:pt x="923" y="1400"/>
                  <a:pt x="975" y="1416"/>
                  <a:pt x="991" y="1408"/>
                </a:cubicBezTo>
                <a:cubicBezTo>
                  <a:pt x="1007" y="1400"/>
                  <a:pt x="1022" y="1379"/>
                  <a:pt x="1024" y="1360"/>
                </a:cubicBezTo>
                <a:cubicBezTo>
                  <a:pt x="1026" y="1341"/>
                  <a:pt x="999" y="1307"/>
                  <a:pt x="1006" y="1294"/>
                </a:cubicBezTo>
                <a:cubicBezTo>
                  <a:pt x="1013" y="1281"/>
                  <a:pt x="1045" y="1278"/>
                  <a:pt x="1066" y="1282"/>
                </a:cubicBezTo>
                <a:cubicBezTo>
                  <a:pt x="1087" y="1286"/>
                  <a:pt x="1150" y="1361"/>
                  <a:pt x="1135" y="1318"/>
                </a:cubicBezTo>
                <a:cubicBezTo>
                  <a:pt x="1120" y="1275"/>
                  <a:pt x="994" y="1089"/>
                  <a:pt x="976" y="1024"/>
                </a:cubicBezTo>
                <a:cubicBezTo>
                  <a:pt x="958" y="959"/>
                  <a:pt x="992" y="920"/>
                  <a:pt x="1024" y="928"/>
                </a:cubicBezTo>
                <a:cubicBezTo>
                  <a:pt x="1056" y="936"/>
                  <a:pt x="1144" y="1064"/>
                  <a:pt x="1168" y="1072"/>
                </a:cubicBezTo>
                <a:cubicBezTo>
                  <a:pt x="1192" y="1080"/>
                  <a:pt x="1166" y="1000"/>
                  <a:pt x="1168" y="976"/>
                </a:cubicBezTo>
                <a:cubicBezTo>
                  <a:pt x="1170" y="952"/>
                  <a:pt x="1172" y="917"/>
                  <a:pt x="1180" y="925"/>
                </a:cubicBezTo>
                <a:cubicBezTo>
                  <a:pt x="1188" y="933"/>
                  <a:pt x="1202" y="1016"/>
                  <a:pt x="1216" y="1024"/>
                </a:cubicBezTo>
                <a:cubicBezTo>
                  <a:pt x="1230" y="1032"/>
                  <a:pt x="1264" y="992"/>
                  <a:pt x="1264" y="976"/>
                </a:cubicBezTo>
                <a:cubicBezTo>
                  <a:pt x="1264" y="960"/>
                  <a:pt x="1216" y="944"/>
                  <a:pt x="1216" y="928"/>
                </a:cubicBezTo>
                <a:cubicBezTo>
                  <a:pt x="1216" y="912"/>
                  <a:pt x="1248" y="872"/>
                  <a:pt x="1264" y="880"/>
                </a:cubicBezTo>
                <a:cubicBezTo>
                  <a:pt x="1280" y="888"/>
                  <a:pt x="1288" y="960"/>
                  <a:pt x="1312" y="976"/>
                </a:cubicBezTo>
                <a:cubicBezTo>
                  <a:pt x="1336" y="992"/>
                  <a:pt x="1408" y="992"/>
                  <a:pt x="1408" y="976"/>
                </a:cubicBezTo>
                <a:cubicBezTo>
                  <a:pt x="1408" y="960"/>
                  <a:pt x="1344" y="904"/>
                  <a:pt x="1312" y="880"/>
                </a:cubicBezTo>
                <a:cubicBezTo>
                  <a:pt x="1280" y="856"/>
                  <a:pt x="1216" y="840"/>
                  <a:pt x="1216" y="832"/>
                </a:cubicBezTo>
                <a:cubicBezTo>
                  <a:pt x="1216" y="824"/>
                  <a:pt x="1280" y="840"/>
                  <a:pt x="1312" y="832"/>
                </a:cubicBezTo>
                <a:cubicBezTo>
                  <a:pt x="1344" y="824"/>
                  <a:pt x="1368" y="800"/>
                  <a:pt x="1408" y="784"/>
                </a:cubicBezTo>
                <a:cubicBezTo>
                  <a:pt x="1448" y="768"/>
                  <a:pt x="1512" y="744"/>
                  <a:pt x="1552" y="736"/>
                </a:cubicBezTo>
                <a:cubicBezTo>
                  <a:pt x="1592" y="728"/>
                  <a:pt x="1624" y="720"/>
                  <a:pt x="1648" y="736"/>
                </a:cubicBezTo>
                <a:cubicBezTo>
                  <a:pt x="1672" y="752"/>
                  <a:pt x="1656" y="816"/>
                  <a:pt x="1696" y="832"/>
                </a:cubicBezTo>
                <a:cubicBezTo>
                  <a:pt x="1736" y="848"/>
                  <a:pt x="1876" y="821"/>
                  <a:pt x="1888" y="832"/>
                </a:cubicBezTo>
                <a:cubicBezTo>
                  <a:pt x="1900" y="843"/>
                  <a:pt x="1793" y="875"/>
                  <a:pt x="1768" y="901"/>
                </a:cubicBezTo>
                <a:cubicBezTo>
                  <a:pt x="1743" y="927"/>
                  <a:pt x="1726" y="987"/>
                  <a:pt x="1738" y="991"/>
                </a:cubicBezTo>
                <a:cubicBezTo>
                  <a:pt x="1750" y="995"/>
                  <a:pt x="1807" y="946"/>
                  <a:pt x="1840" y="928"/>
                </a:cubicBezTo>
                <a:cubicBezTo>
                  <a:pt x="1873" y="910"/>
                  <a:pt x="1904" y="904"/>
                  <a:pt x="1936" y="880"/>
                </a:cubicBezTo>
                <a:cubicBezTo>
                  <a:pt x="1968" y="856"/>
                  <a:pt x="2008" y="816"/>
                  <a:pt x="2032" y="784"/>
                </a:cubicBezTo>
                <a:cubicBezTo>
                  <a:pt x="2056" y="752"/>
                  <a:pt x="2041" y="703"/>
                  <a:pt x="2080" y="688"/>
                </a:cubicBezTo>
                <a:cubicBezTo>
                  <a:pt x="2119" y="673"/>
                  <a:pt x="2229" y="707"/>
                  <a:pt x="2269" y="691"/>
                </a:cubicBezTo>
                <a:cubicBezTo>
                  <a:pt x="2309" y="675"/>
                  <a:pt x="2320" y="616"/>
                  <a:pt x="2320" y="592"/>
                </a:cubicBezTo>
                <a:cubicBezTo>
                  <a:pt x="2320" y="568"/>
                  <a:pt x="2304" y="568"/>
                  <a:pt x="2272" y="544"/>
                </a:cubicBezTo>
                <a:cubicBezTo>
                  <a:pt x="2240" y="520"/>
                  <a:pt x="2160" y="480"/>
                  <a:pt x="2128" y="448"/>
                </a:cubicBezTo>
                <a:cubicBezTo>
                  <a:pt x="2096" y="416"/>
                  <a:pt x="2104" y="384"/>
                  <a:pt x="2080" y="352"/>
                </a:cubicBezTo>
                <a:cubicBezTo>
                  <a:pt x="2056" y="320"/>
                  <a:pt x="1987" y="309"/>
                  <a:pt x="1984" y="256"/>
                </a:cubicBezTo>
                <a:cubicBezTo>
                  <a:pt x="1981" y="203"/>
                  <a:pt x="2064" y="64"/>
                  <a:pt x="2064" y="32"/>
                </a:cubicBezTo>
                <a:cubicBezTo>
                  <a:pt x="2064" y="0"/>
                  <a:pt x="2063" y="64"/>
                  <a:pt x="1984" y="64"/>
                </a:cubicBezTo>
                <a:cubicBezTo>
                  <a:pt x="1905" y="64"/>
                  <a:pt x="1720" y="40"/>
                  <a:pt x="1592" y="32"/>
                </a:cubicBezTo>
                <a:cubicBezTo>
                  <a:pt x="1464" y="24"/>
                  <a:pt x="1317" y="20"/>
                  <a:pt x="1216" y="16"/>
                </a:cubicBezTo>
                <a:cubicBezTo>
                  <a:pt x="1115" y="12"/>
                  <a:pt x="1055" y="5"/>
                  <a:pt x="984" y="8"/>
                </a:cubicBezTo>
                <a:cubicBezTo>
                  <a:pt x="913" y="11"/>
                  <a:pt x="897" y="28"/>
                  <a:pt x="792" y="32"/>
                </a:cubicBezTo>
                <a:cubicBezTo>
                  <a:pt x="687" y="36"/>
                  <a:pt x="447" y="36"/>
                  <a:pt x="352" y="32"/>
                </a:cubicBezTo>
                <a:cubicBezTo>
                  <a:pt x="257" y="28"/>
                  <a:pt x="283" y="7"/>
                  <a:pt x="224" y="8"/>
                </a:cubicBezTo>
                <a:cubicBezTo>
                  <a:pt x="165" y="9"/>
                  <a:pt x="47" y="33"/>
                  <a:pt x="0" y="40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>
            <a:off x="5848352" y="-69922"/>
            <a:ext cx="6532111" cy="5448167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2147483647 h 10000"/>
              <a:gd name="T58" fmla="*/ 2147483647 w 10000"/>
              <a:gd name="T59" fmla="*/ 2147483647 h 10000"/>
              <a:gd name="T60" fmla="*/ 2147483647 w 10000"/>
              <a:gd name="T61" fmla="*/ 2147483647 h 10000"/>
              <a:gd name="T62" fmla="*/ 2147483647 w 10000"/>
              <a:gd name="T63" fmla="*/ 2147483647 h 10000"/>
              <a:gd name="T64" fmla="*/ 2147483647 w 10000"/>
              <a:gd name="T65" fmla="*/ 2147483647 h 10000"/>
              <a:gd name="T66" fmla="*/ 2147483647 w 10000"/>
              <a:gd name="T67" fmla="*/ 2147483647 h 10000"/>
              <a:gd name="T68" fmla="*/ 2147483647 w 10000"/>
              <a:gd name="T69" fmla="*/ 2147483647 h 10000"/>
              <a:gd name="T70" fmla="*/ 2147483647 w 10000"/>
              <a:gd name="T71" fmla="*/ 2147483647 h 10000"/>
              <a:gd name="T72" fmla="*/ 2147483647 w 10000"/>
              <a:gd name="T73" fmla="*/ 2147483647 h 10000"/>
              <a:gd name="T74" fmla="*/ 2147483647 w 10000"/>
              <a:gd name="T75" fmla="*/ 2147483647 h 10000"/>
              <a:gd name="T76" fmla="*/ 2147483647 w 10000"/>
              <a:gd name="T77" fmla="*/ 2147483647 h 10000"/>
              <a:gd name="T78" fmla="*/ 2147483647 w 10000"/>
              <a:gd name="T79" fmla="*/ 2147483647 h 10000"/>
              <a:gd name="T80" fmla="*/ 2147483647 w 10000"/>
              <a:gd name="T81" fmla="*/ 2147483647 h 10000"/>
              <a:gd name="T82" fmla="*/ 2147483647 w 10000"/>
              <a:gd name="T83" fmla="*/ 2147483647 h 10000"/>
              <a:gd name="T84" fmla="*/ 2147483647 w 10000"/>
              <a:gd name="T85" fmla="*/ 2147483647 h 10000"/>
              <a:gd name="T86" fmla="*/ 2147483647 w 10000"/>
              <a:gd name="T87" fmla="*/ 2147483647 h 10000"/>
              <a:gd name="T88" fmla="*/ 2147483647 w 10000"/>
              <a:gd name="T89" fmla="*/ 2147483647 h 10000"/>
              <a:gd name="T90" fmla="*/ 2147483647 w 10000"/>
              <a:gd name="T91" fmla="*/ 2147483647 h 10000"/>
              <a:gd name="T92" fmla="*/ 2147483647 w 10000"/>
              <a:gd name="T93" fmla="*/ 2147483647 h 10000"/>
              <a:gd name="T94" fmla="*/ 2147483647 w 10000"/>
              <a:gd name="T95" fmla="*/ 2147483647 h 10000"/>
              <a:gd name="T96" fmla="*/ 2147483647 w 10000"/>
              <a:gd name="T97" fmla="*/ 2147483647 h 10000"/>
              <a:gd name="T98" fmla="*/ 2147483647 w 10000"/>
              <a:gd name="T99" fmla="*/ 2147483647 h 10000"/>
              <a:gd name="T100" fmla="*/ 2147483647 w 10000"/>
              <a:gd name="T101" fmla="*/ 2147483647 h 10000"/>
              <a:gd name="T102" fmla="*/ 2147483647 w 10000"/>
              <a:gd name="T103" fmla="*/ 2147483647 h 10000"/>
              <a:gd name="T104" fmla="*/ 2147483647 w 10000"/>
              <a:gd name="T105" fmla="*/ 2147483647 h 10000"/>
              <a:gd name="T106" fmla="*/ 2147483647 w 10000"/>
              <a:gd name="T107" fmla="*/ 2147483647 h 10000"/>
              <a:gd name="T108" fmla="*/ 2147483647 w 10000"/>
              <a:gd name="T109" fmla="*/ 2147483647 h 10000"/>
              <a:gd name="T110" fmla="*/ 2147483647 w 10000"/>
              <a:gd name="T111" fmla="*/ 2147483647 h 10000"/>
              <a:gd name="T112" fmla="*/ 2147483647 w 10000"/>
              <a:gd name="T113" fmla="*/ 2147483647 h 10000"/>
              <a:gd name="T114" fmla="*/ 2147483647 w 10000"/>
              <a:gd name="T115" fmla="*/ 2147483647 h 10000"/>
              <a:gd name="T116" fmla="*/ 2147483647 w 10000"/>
              <a:gd name="T117" fmla="*/ 2147483647 h 10000"/>
              <a:gd name="T118" fmla="*/ 2147483647 w 10000"/>
              <a:gd name="T119" fmla="*/ 2147483647 h 10000"/>
              <a:gd name="T120" fmla="*/ 2147483647 w 10000"/>
              <a:gd name="T121" fmla="*/ 2147483647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connsiteX0" fmla="*/ 7843 w 13049"/>
              <a:gd name="connsiteY0" fmla="*/ 1108 h 10008"/>
              <a:gd name="connsiteX1" fmla="*/ 7512 w 13049"/>
              <a:gd name="connsiteY1" fmla="*/ 1108 h 10008"/>
              <a:gd name="connsiteX2" fmla="*/ 7346 w 13049"/>
              <a:gd name="connsiteY2" fmla="*/ 1108 h 10008"/>
              <a:gd name="connsiteX3" fmla="*/ 7180 w 13049"/>
              <a:gd name="connsiteY3" fmla="*/ 977 h 10008"/>
              <a:gd name="connsiteX4" fmla="*/ 7015 w 13049"/>
              <a:gd name="connsiteY4" fmla="*/ 847 h 10008"/>
              <a:gd name="connsiteX5" fmla="*/ 6849 w 13049"/>
              <a:gd name="connsiteY5" fmla="*/ 717 h 10008"/>
              <a:gd name="connsiteX6" fmla="*/ 6517 w 13049"/>
              <a:gd name="connsiteY6" fmla="*/ 717 h 10008"/>
              <a:gd name="connsiteX7" fmla="*/ 6186 w 13049"/>
              <a:gd name="connsiteY7" fmla="*/ 586 h 10008"/>
              <a:gd name="connsiteX8" fmla="*/ 5854 w 13049"/>
              <a:gd name="connsiteY8" fmla="*/ 717 h 10008"/>
              <a:gd name="connsiteX9" fmla="*/ 5688 w 13049"/>
              <a:gd name="connsiteY9" fmla="*/ 717 h 10008"/>
              <a:gd name="connsiteX10" fmla="*/ 5191 w 13049"/>
              <a:gd name="connsiteY10" fmla="*/ 847 h 10008"/>
              <a:gd name="connsiteX11" fmla="*/ 4860 w 13049"/>
              <a:gd name="connsiteY11" fmla="*/ 1108 h 10008"/>
              <a:gd name="connsiteX12" fmla="*/ 4529 w 13049"/>
              <a:gd name="connsiteY12" fmla="*/ 1108 h 10008"/>
              <a:gd name="connsiteX13" fmla="*/ 4198 w 13049"/>
              <a:gd name="connsiteY13" fmla="*/ 1239 h 10008"/>
              <a:gd name="connsiteX14" fmla="*/ 3700 w 13049"/>
              <a:gd name="connsiteY14" fmla="*/ 1760 h 10008"/>
              <a:gd name="connsiteX15" fmla="*/ 3369 w 13049"/>
              <a:gd name="connsiteY15" fmla="*/ 1760 h 10008"/>
              <a:gd name="connsiteX16" fmla="*/ 3203 w 13049"/>
              <a:gd name="connsiteY16" fmla="*/ 1630 h 10008"/>
              <a:gd name="connsiteX17" fmla="*/ 2871 w 13049"/>
              <a:gd name="connsiteY17" fmla="*/ 1760 h 10008"/>
              <a:gd name="connsiteX18" fmla="*/ 2374 w 13049"/>
              <a:gd name="connsiteY18" fmla="*/ 1687 h 10008"/>
              <a:gd name="connsiteX19" fmla="*/ 2260 w 13049"/>
              <a:gd name="connsiteY19" fmla="*/ 1931 h 10008"/>
              <a:gd name="connsiteX20" fmla="*/ 2540 w 13049"/>
              <a:gd name="connsiteY20" fmla="*/ 2021 h 10008"/>
              <a:gd name="connsiteX21" fmla="*/ 2706 w 13049"/>
              <a:gd name="connsiteY21" fmla="*/ 2021 h 10008"/>
              <a:gd name="connsiteX22" fmla="*/ 2706 w 13049"/>
              <a:gd name="connsiteY22" fmla="*/ 2151 h 10008"/>
              <a:gd name="connsiteX23" fmla="*/ 2374 w 13049"/>
              <a:gd name="connsiteY23" fmla="*/ 2151 h 10008"/>
              <a:gd name="connsiteX24" fmla="*/ 2043 w 13049"/>
              <a:gd name="connsiteY24" fmla="*/ 2282 h 10008"/>
              <a:gd name="connsiteX25" fmla="*/ 2208 w 13049"/>
              <a:gd name="connsiteY25" fmla="*/ 2412 h 10008"/>
              <a:gd name="connsiteX26" fmla="*/ 1897 w 13049"/>
              <a:gd name="connsiteY26" fmla="*/ 2486 h 10008"/>
              <a:gd name="connsiteX27" fmla="*/ 1711 w 13049"/>
              <a:gd name="connsiteY27" fmla="*/ 2542 h 10008"/>
              <a:gd name="connsiteX28" fmla="*/ 1380 w 13049"/>
              <a:gd name="connsiteY28" fmla="*/ 2412 h 10008"/>
              <a:gd name="connsiteX29" fmla="*/ 1380 w 13049"/>
              <a:gd name="connsiteY29" fmla="*/ 2282 h 10008"/>
              <a:gd name="connsiteX30" fmla="*/ 1214 w 13049"/>
              <a:gd name="connsiteY30" fmla="*/ 2412 h 10008"/>
              <a:gd name="connsiteX31" fmla="*/ 1214 w 13049"/>
              <a:gd name="connsiteY31" fmla="*/ 2542 h 10008"/>
              <a:gd name="connsiteX32" fmla="*/ 1048 w 13049"/>
              <a:gd name="connsiteY32" fmla="*/ 2412 h 10008"/>
              <a:gd name="connsiteX33" fmla="*/ 716 w 13049"/>
              <a:gd name="connsiteY33" fmla="*/ 2542 h 10008"/>
              <a:gd name="connsiteX34" fmla="*/ 385 w 13049"/>
              <a:gd name="connsiteY34" fmla="*/ 2804 h 10008"/>
              <a:gd name="connsiteX35" fmla="*/ 53 w 13049"/>
              <a:gd name="connsiteY35" fmla="*/ 3064 h 10008"/>
              <a:gd name="connsiteX36" fmla="*/ 53 w 13049"/>
              <a:gd name="connsiteY36" fmla="*/ 3455 h 10008"/>
              <a:gd name="connsiteX37" fmla="*/ 551 w 13049"/>
              <a:gd name="connsiteY37" fmla="*/ 3325 h 10008"/>
              <a:gd name="connsiteX38" fmla="*/ 716 w 13049"/>
              <a:gd name="connsiteY38" fmla="*/ 3325 h 10008"/>
              <a:gd name="connsiteX39" fmla="*/ 551 w 13049"/>
              <a:gd name="connsiteY39" fmla="*/ 3455 h 10008"/>
              <a:gd name="connsiteX40" fmla="*/ 551 w 13049"/>
              <a:gd name="connsiteY40" fmla="*/ 3716 h 10008"/>
              <a:gd name="connsiteX41" fmla="*/ 551 w 13049"/>
              <a:gd name="connsiteY41" fmla="*/ 3847 h 10008"/>
              <a:gd name="connsiteX42" fmla="*/ 716 w 13049"/>
              <a:gd name="connsiteY42" fmla="*/ 3847 h 10008"/>
              <a:gd name="connsiteX43" fmla="*/ 882 w 13049"/>
              <a:gd name="connsiteY43" fmla="*/ 3977 h 10008"/>
              <a:gd name="connsiteX44" fmla="*/ 551 w 13049"/>
              <a:gd name="connsiteY44" fmla="*/ 3977 h 10008"/>
              <a:gd name="connsiteX45" fmla="*/ 551 w 13049"/>
              <a:gd name="connsiteY45" fmla="*/ 4238 h 10008"/>
              <a:gd name="connsiteX46" fmla="*/ 882 w 13049"/>
              <a:gd name="connsiteY46" fmla="*/ 4238 h 10008"/>
              <a:gd name="connsiteX47" fmla="*/ 716 w 13049"/>
              <a:gd name="connsiteY47" fmla="*/ 4369 h 10008"/>
              <a:gd name="connsiteX48" fmla="*/ 385 w 13049"/>
              <a:gd name="connsiteY48" fmla="*/ 4238 h 10008"/>
              <a:gd name="connsiteX49" fmla="*/ 219 w 13049"/>
              <a:gd name="connsiteY49" fmla="*/ 4499 h 10008"/>
              <a:gd name="connsiteX50" fmla="*/ 385 w 13049"/>
              <a:gd name="connsiteY50" fmla="*/ 4629 h 10008"/>
              <a:gd name="connsiteX51" fmla="*/ 716 w 13049"/>
              <a:gd name="connsiteY51" fmla="*/ 4629 h 10008"/>
              <a:gd name="connsiteX52" fmla="*/ 716 w 13049"/>
              <a:gd name="connsiteY52" fmla="*/ 4760 h 10008"/>
              <a:gd name="connsiteX53" fmla="*/ 716 w 13049"/>
              <a:gd name="connsiteY53" fmla="*/ 5021 h 10008"/>
              <a:gd name="connsiteX54" fmla="*/ 385 w 13049"/>
              <a:gd name="connsiteY54" fmla="*/ 5021 h 10008"/>
              <a:gd name="connsiteX55" fmla="*/ 551 w 13049"/>
              <a:gd name="connsiteY55" fmla="*/ 5151 h 10008"/>
              <a:gd name="connsiteX56" fmla="*/ 882 w 13049"/>
              <a:gd name="connsiteY56" fmla="*/ 5151 h 10008"/>
              <a:gd name="connsiteX57" fmla="*/ 1048 w 13049"/>
              <a:gd name="connsiteY57" fmla="*/ 5281 h 10008"/>
              <a:gd name="connsiteX58" fmla="*/ 1214 w 13049"/>
              <a:gd name="connsiteY58" fmla="*/ 5281 h 10008"/>
              <a:gd name="connsiteX59" fmla="*/ 1048 w 13049"/>
              <a:gd name="connsiteY59" fmla="*/ 5412 h 10008"/>
              <a:gd name="connsiteX60" fmla="*/ 1380 w 13049"/>
              <a:gd name="connsiteY60" fmla="*/ 5543 h 10008"/>
              <a:gd name="connsiteX61" fmla="*/ 1711 w 13049"/>
              <a:gd name="connsiteY61" fmla="*/ 5543 h 10008"/>
              <a:gd name="connsiteX62" fmla="*/ 1711 w 13049"/>
              <a:gd name="connsiteY62" fmla="*/ 5672 h 10008"/>
              <a:gd name="connsiteX63" fmla="*/ 1307 w 13049"/>
              <a:gd name="connsiteY63" fmla="*/ 5746 h 10008"/>
              <a:gd name="connsiteX64" fmla="*/ 1493 w 13049"/>
              <a:gd name="connsiteY64" fmla="*/ 5844 h 10008"/>
              <a:gd name="connsiteX65" fmla="*/ 1669 w 13049"/>
              <a:gd name="connsiteY65" fmla="*/ 5795 h 10008"/>
              <a:gd name="connsiteX66" fmla="*/ 1742 w 13049"/>
              <a:gd name="connsiteY66" fmla="*/ 5942 h 10008"/>
              <a:gd name="connsiteX67" fmla="*/ 2043 w 13049"/>
              <a:gd name="connsiteY67" fmla="*/ 5803 h 10008"/>
              <a:gd name="connsiteX68" fmla="*/ 2364 w 13049"/>
              <a:gd name="connsiteY68" fmla="*/ 5852 h 10008"/>
              <a:gd name="connsiteX69" fmla="*/ 2540 w 13049"/>
              <a:gd name="connsiteY69" fmla="*/ 5934 h 10008"/>
              <a:gd name="connsiteX70" fmla="*/ 2540 w 13049"/>
              <a:gd name="connsiteY70" fmla="*/ 6194 h 10008"/>
              <a:gd name="connsiteX71" fmla="*/ 2892 w 13049"/>
              <a:gd name="connsiteY71" fmla="*/ 6333 h 10008"/>
              <a:gd name="connsiteX72" fmla="*/ 3534 w 13049"/>
              <a:gd name="connsiteY72" fmla="*/ 6194 h 10008"/>
              <a:gd name="connsiteX73" fmla="*/ 3700 w 13049"/>
              <a:gd name="connsiteY73" fmla="*/ 6064 h 10008"/>
              <a:gd name="connsiteX74" fmla="*/ 3866 w 13049"/>
              <a:gd name="connsiteY74" fmla="*/ 5803 h 10008"/>
              <a:gd name="connsiteX75" fmla="*/ 3866 w 13049"/>
              <a:gd name="connsiteY75" fmla="*/ 5672 h 10008"/>
              <a:gd name="connsiteX76" fmla="*/ 4198 w 13049"/>
              <a:gd name="connsiteY76" fmla="*/ 5672 h 10008"/>
              <a:gd name="connsiteX77" fmla="*/ 4363 w 13049"/>
              <a:gd name="connsiteY77" fmla="*/ 5672 h 10008"/>
              <a:gd name="connsiteX78" fmla="*/ 4695 w 13049"/>
              <a:gd name="connsiteY78" fmla="*/ 5803 h 10008"/>
              <a:gd name="connsiteX79" fmla="*/ 4777 w 13049"/>
              <a:gd name="connsiteY79" fmla="*/ 5982 h 10008"/>
              <a:gd name="connsiteX80" fmla="*/ 5077 w 13049"/>
              <a:gd name="connsiteY80" fmla="*/ 6145 h 10008"/>
              <a:gd name="connsiteX81" fmla="*/ 5523 w 13049"/>
              <a:gd name="connsiteY81" fmla="*/ 6064 h 10008"/>
              <a:gd name="connsiteX82" fmla="*/ 5854 w 13049"/>
              <a:gd name="connsiteY82" fmla="*/ 5934 h 10008"/>
              <a:gd name="connsiteX83" fmla="*/ 6517 w 13049"/>
              <a:gd name="connsiteY83" fmla="*/ 5672 h 10008"/>
              <a:gd name="connsiteX84" fmla="*/ 6517 w 13049"/>
              <a:gd name="connsiteY84" fmla="*/ 5543 h 10008"/>
              <a:gd name="connsiteX85" fmla="*/ 6849 w 13049"/>
              <a:gd name="connsiteY85" fmla="*/ 5412 h 10008"/>
              <a:gd name="connsiteX86" fmla="*/ 7046 w 13049"/>
              <a:gd name="connsiteY86" fmla="*/ 5485 h 10008"/>
              <a:gd name="connsiteX87" fmla="*/ 7170 w 13049"/>
              <a:gd name="connsiteY87" fmla="*/ 5526 h 10008"/>
              <a:gd name="connsiteX88" fmla="*/ 7346 w 13049"/>
              <a:gd name="connsiteY88" fmla="*/ 5412 h 10008"/>
              <a:gd name="connsiteX89" fmla="*/ 7522 w 13049"/>
              <a:gd name="connsiteY89" fmla="*/ 5338 h 10008"/>
              <a:gd name="connsiteX90" fmla="*/ 7699 w 13049"/>
              <a:gd name="connsiteY90" fmla="*/ 5363 h 10008"/>
              <a:gd name="connsiteX91" fmla="*/ 7761 w 13049"/>
              <a:gd name="connsiteY91" fmla="*/ 5444 h 10008"/>
              <a:gd name="connsiteX92" fmla="*/ 7761 w 13049"/>
              <a:gd name="connsiteY92" fmla="*/ 5518 h 10008"/>
              <a:gd name="connsiteX93" fmla="*/ 7460 w 13049"/>
              <a:gd name="connsiteY93" fmla="*/ 5664 h 10008"/>
              <a:gd name="connsiteX94" fmla="*/ 7512 w 13049"/>
              <a:gd name="connsiteY94" fmla="*/ 5934 h 10008"/>
              <a:gd name="connsiteX95" fmla="*/ 7512 w 13049"/>
              <a:gd name="connsiteY95" fmla="*/ 6194 h 10008"/>
              <a:gd name="connsiteX96" fmla="*/ 7678 w 13049"/>
              <a:gd name="connsiteY96" fmla="*/ 6455 h 10008"/>
              <a:gd name="connsiteX97" fmla="*/ 7678 w 13049"/>
              <a:gd name="connsiteY97" fmla="*/ 6716 h 10008"/>
              <a:gd name="connsiteX98" fmla="*/ 7678 w 13049"/>
              <a:gd name="connsiteY98" fmla="*/ 6977 h 10008"/>
              <a:gd name="connsiteX99" fmla="*/ 7657 w 13049"/>
              <a:gd name="connsiteY99" fmla="*/ 7172 h 10008"/>
              <a:gd name="connsiteX100" fmla="*/ 7636 w 13049"/>
              <a:gd name="connsiteY100" fmla="*/ 7327 h 10008"/>
              <a:gd name="connsiteX101" fmla="*/ 7512 w 13049"/>
              <a:gd name="connsiteY101" fmla="*/ 7629 h 10008"/>
              <a:gd name="connsiteX102" fmla="*/ 7492 w 13049"/>
              <a:gd name="connsiteY102" fmla="*/ 8280 h 10008"/>
              <a:gd name="connsiteX103" fmla="*/ 7419 w 13049"/>
              <a:gd name="connsiteY103" fmla="*/ 8509 h 10008"/>
              <a:gd name="connsiteX104" fmla="*/ 7346 w 13049"/>
              <a:gd name="connsiteY104" fmla="*/ 8802 h 10008"/>
              <a:gd name="connsiteX105" fmla="*/ 7316 w 13049"/>
              <a:gd name="connsiteY105" fmla="*/ 8974 h 10008"/>
              <a:gd name="connsiteX106" fmla="*/ 7264 w 13049"/>
              <a:gd name="connsiteY106" fmla="*/ 9136 h 10008"/>
              <a:gd name="connsiteX107" fmla="*/ 7222 w 13049"/>
              <a:gd name="connsiteY107" fmla="*/ 9373 h 10008"/>
              <a:gd name="connsiteX108" fmla="*/ 7108 w 13049"/>
              <a:gd name="connsiteY108" fmla="*/ 9658 h 10008"/>
              <a:gd name="connsiteX109" fmla="*/ 7088 w 13049"/>
              <a:gd name="connsiteY109" fmla="*/ 9748 h 10008"/>
              <a:gd name="connsiteX110" fmla="*/ 7088 w 13049"/>
              <a:gd name="connsiteY110" fmla="*/ 9806 h 10008"/>
              <a:gd name="connsiteX111" fmla="*/ 7104 w 13049"/>
              <a:gd name="connsiteY111" fmla="*/ 10000 h 10008"/>
              <a:gd name="connsiteX112" fmla="*/ 7843 w 13049"/>
              <a:gd name="connsiteY112" fmla="*/ 9845 h 10008"/>
              <a:gd name="connsiteX113" fmla="*/ 13021 w 13049"/>
              <a:gd name="connsiteY113" fmla="*/ 8762 h 10008"/>
              <a:gd name="connsiteX114" fmla="*/ 9943 w 13049"/>
              <a:gd name="connsiteY114" fmla="*/ 8042 h 10008"/>
              <a:gd name="connsiteX115" fmla="*/ 9915 w 13049"/>
              <a:gd name="connsiteY115" fmla="*/ 6781 h 10008"/>
              <a:gd name="connsiteX116" fmla="*/ 9805 w 13049"/>
              <a:gd name="connsiteY116" fmla="*/ 5607 h 10008"/>
              <a:gd name="connsiteX117" fmla="*/ 9943 w 13049"/>
              <a:gd name="connsiteY117" fmla="*/ 3499 h 10008"/>
              <a:gd name="connsiteX118" fmla="*/ 9888 w 13049"/>
              <a:gd name="connsiteY118" fmla="*/ 1217 h 10008"/>
              <a:gd name="connsiteX119" fmla="*/ 9860 w 13049"/>
              <a:gd name="connsiteY119" fmla="*/ 130 h 10008"/>
              <a:gd name="connsiteX120" fmla="*/ 8949 w 13049"/>
              <a:gd name="connsiteY120" fmla="*/ 108 h 10008"/>
              <a:gd name="connsiteX121" fmla="*/ 8341 w 13049"/>
              <a:gd name="connsiteY121" fmla="*/ 913 h 10008"/>
              <a:gd name="connsiteX122" fmla="*/ 7843 w 13049"/>
              <a:gd name="connsiteY122" fmla="*/ 1108 h 10008"/>
              <a:gd name="connsiteX0" fmla="*/ 7843 w 13601"/>
              <a:gd name="connsiteY0" fmla="*/ 1108 h 10008"/>
              <a:gd name="connsiteX1" fmla="*/ 7512 w 13601"/>
              <a:gd name="connsiteY1" fmla="*/ 1108 h 10008"/>
              <a:gd name="connsiteX2" fmla="*/ 7346 w 13601"/>
              <a:gd name="connsiteY2" fmla="*/ 1108 h 10008"/>
              <a:gd name="connsiteX3" fmla="*/ 7180 w 13601"/>
              <a:gd name="connsiteY3" fmla="*/ 977 h 10008"/>
              <a:gd name="connsiteX4" fmla="*/ 7015 w 13601"/>
              <a:gd name="connsiteY4" fmla="*/ 847 h 10008"/>
              <a:gd name="connsiteX5" fmla="*/ 6849 w 13601"/>
              <a:gd name="connsiteY5" fmla="*/ 717 h 10008"/>
              <a:gd name="connsiteX6" fmla="*/ 6517 w 13601"/>
              <a:gd name="connsiteY6" fmla="*/ 717 h 10008"/>
              <a:gd name="connsiteX7" fmla="*/ 6186 w 13601"/>
              <a:gd name="connsiteY7" fmla="*/ 586 h 10008"/>
              <a:gd name="connsiteX8" fmla="*/ 5854 w 13601"/>
              <a:gd name="connsiteY8" fmla="*/ 717 h 10008"/>
              <a:gd name="connsiteX9" fmla="*/ 5688 w 13601"/>
              <a:gd name="connsiteY9" fmla="*/ 717 h 10008"/>
              <a:gd name="connsiteX10" fmla="*/ 5191 w 13601"/>
              <a:gd name="connsiteY10" fmla="*/ 847 h 10008"/>
              <a:gd name="connsiteX11" fmla="*/ 4860 w 13601"/>
              <a:gd name="connsiteY11" fmla="*/ 1108 h 10008"/>
              <a:gd name="connsiteX12" fmla="*/ 4529 w 13601"/>
              <a:gd name="connsiteY12" fmla="*/ 1108 h 10008"/>
              <a:gd name="connsiteX13" fmla="*/ 4198 w 13601"/>
              <a:gd name="connsiteY13" fmla="*/ 1239 h 10008"/>
              <a:gd name="connsiteX14" fmla="*/ 3700 w 13601"/>
              <a:gd name="connsiteY14" fmla="*/ 1760 h 10008"/>
              <a:gd name="connsiteX15" fmla="*/ 3369 w 13601"/>
              <a:gd name="connsiteY15" fmla="*/ 1760 h 10008"/>
              <a:gd name="connsiteX16" fmla="*/ 3203 w 13601"/>
              <a:gd name="connsiteY16" fmla="*/ 1630 h 10008"/>
              <a:gd name="connsiteX17" fmla="*/ 2871 w 13601"/>
              <a:gd name="connsiteY17" fmla="*/ 1760 h 10008"/>
              <a:gd name="connsiteX18" fmla="*/ 2374 w 13601"/>
              <a:gd name="connsiteY18" fmla="*/ 1687 h 10008"/>
              <a:gd name="connsiteX19" fmla="*/ 2260 w 13601"/>
              <a:gd name="connsiteY19" fmla="*/ 1931 h 10008"/>
              <a:gd name="connsiteX20" fmla="*/ 2540 w 13601"/>
              <a:gd name="connsiteY20" fmla="*/ 2021 h 10008"/>
              <a:gd name="connsiteX21" fmla="*/ 2706 w 13601"/>
              <a:gd name="connsiteY21" fmla="*/ 2021 h 10008"/>
              <a:gd name="connsiteX22" fmla="*/ 2706 w 13601"/>
              <a:gd name="connsiteY22" fmla="*/ 2151 h 10008"/>
              <a:gd name="connsiteX23" fmla="*/ 2374 w 13601"/>
              <a:gd name="connsiteY23" fmla="*/ 2151 h 10008"/>
              <a:gd name="connsiteX24" fmla="*/ 2043 w 13601"/>
              <a:gd name="connsiteY24" fmla="*/ 2282 h 10008"/>
              <a:gd name="connsiteX25" fmla="*/ 2208 w 13601"/>
              <a:gd name="connsiteY25" fmla="*/ 2412 h 10008"/>
              <a:gd name="connsiteX26" fmla="*/ 1897 w 13601"/>
              <a:gd name="connsiteY26" fmla="*/ 2486 h 10008"/>
              <a:gd name="connsiteX27" fmla="*/ 1711 w 13601"/>
              <a:gd name="connsiteY27" fmla="*/ 2542 h 10008"/>
              <a:gd name="connsiteX28" fmla="*/ 1380 w 13601"/>
              <a:gd name="connsiteY28" fmla="*/ 2412 h 10008"/>
              <a:gd name="connsiteX29" fmla="*/ 1380 w 13601"/>
              <a:gd name="connsiteY29" fmla="*/ 2282 h 10008"/>
              <a:gd name="connsiteX30" fmla="*/ 1214 w 13601"/>
              <a:gd name="connsiteY30" fmla="*/ 2412 h 10008"/>
              <a:gd name="connsiteX31" fmla="*/ 1214 w 13601"/>
              <a:gd name="connsiteY31" fmla="*/ 2542 h 10008"/>
              <a:gd name="connsiteX32" fmla="*/ 1048 w 13601"/>
              <a:gd name="connsiteY32" fmla="*/ 2412 h 10008"/>
              <a:gd name="connsiteX33" fmla="*/ 716 w 13601"/>
              <a:gd name="connsiteY33" fmla="*/ 2542 h 10008"/>
              <a:gd name="connsiteX34" fmla="*/ 385 w 13601"/>
              <a:gd name="connsiteY34" fmla="*/ 2804 h 10008"/>
              <a:gd name="connsiteX35" fmla="*/ 53 w 13601"/>
              <a:gd name="connsiteY35" fmla="*/ 3064 h 10008"/>
              <a:gd name="connsiteX36" fmla="*/ 53 w 13601"/>
              <a:gd name="connsiteY36" fmla="*/ 3455 h 10008"/>
              <a:gd name="connsiteX37" fmla="*/ 551 w 13601"/>
              <a:gd name="connsiteY37" fmla="*/ 3325 h 10008"/>
              <a:gd name="connsiteX38" fmla="*/ 716 w 13601"/>
              <a:gd name="connsiteY38" fmla="*/ 3325 h 10008"/>
              <a:gd name="connsiteX39" fmla="*/ 551 w 13601"/>
              <a:gd name="connsiteY39" fmla="*/ 3455 h 10008"/>
              <a:gd name="connsiteX40" fmla="*/ 551 w 13601"/>
              <a:gd name="connsiteY40" fmla="*/ 3716 h 10008"/>
              <a:gd name="connsiteX41" fmla="*/ 551 w 13601"/>
              <a:gd name="connsiteY41" fmla="*/ 3847 h 10008"/>
              <a:gd name="connsiteX42" fmla="*/ 716 w 13601"/>
              <a:gd name="connsiteY42" fmla="*/ 3847 h 10008"/>
              <a:gd name="connsiteX43" fmla="*/ 882 w 13601"/>
              <a:gd name="connsiteY43" fmla="*/ 3977 h 10008"/>
              <a:gd name="connsiteX44" fmla="*/ 551 w 13601"/>
              <a:gd name="connsiteY44" fmla="*/ 3977 h 10008"/>
              <a:gd name="connsiteX45" fmla="*/ 551 w 13601"/>
              <a:gd name="connsiteY45" fmla="*/ 4238 h 10008"/>
              <a:gd name="connsiteX46" fmla="*/ 882 w 13601"/>
              <a:gd name="connsiteY46" fmla="*/ 4238 h 10008"/>
              <a:gd name="connsiteX47" fmla="*/ 716 w 13601"/>
              <a:gd name="connsiteY47" fmla="*/ 4369 h 10008"/>
              <a:gd name="connsiteX48" fmla="*/ 385 w 13601"/>
              <a:gd name="connsiteY48" fmla="*/ 4238 h 10008"/>
              <a:gd name="connsiteX49" fmla="*/ 219 w 13601"/>
              <a:gd name="connsiteY49" fmla="*/ 4499 h 10008"/>
              <a:gd name="connsiteX50" fmla="*/ 385 w 13601"/>
              <a:gd name="connsiteY50" fmla="*/ 4629 h 10008"/>
              <a:gd name="connsiteX51" fmla="*/ 716 w 13601"/>
              <a:gd name="connsiteY51" fmla="*/ 4629 h 10008"/>
              <a:gd name="connsiteX52" fmla="*/ 716 w 13601"/>
              <a:gd name="connsiteY52" fmla="*/ 4760 h 10008"/>
              <a:gd name="connsiteX53" fmla="*/ 716 w 13601"/>
              <a:gd name="connsiteY53" fmla="*/ 5021 h 10008"/>
              <a:gd name="connsiteX54" fmla="*/ 385 w 13601"/>
              <a:gd name="connsiteY54" fmla="*/ 5021 h 10008"/>
              <a:gd name="connsiteX55" fmla="*/ 551 w 13601"/>
              <a:gd name="connsiteY55" fmla="*/ 5151 h 10008"/>
              <a:gd name="connsiteX56" fmla="*/ 882 w 13601"/>
              <a:gd name="connsiteY56" fmla="*/ 5151 h 10008"/>
              <a:gd name="connsiteX57" fmla="*/ 1048 w 13601"/>
              <a:gd name="connsiteY57" fmla="*/ 5281 h 10008"/>
              <a:gd name="connsiteX58" fmla="*/ 1214 w 13601"/>
              <a:gd name="connsiteY58" fmla="*/ 5281 h 10008"/>
              <a:gd name="connsiteX59" fmla="*/ 1048 w 13601"/>
              <a:gd name="connsiteY59" fmla="*/ 5412 h 10008"/>
              <a:gd name="connsiteX60" fmla="*/ 1380 w 13601"/>
              <a:gd name="connsiteY60" fmla="*/ 5543 h 10008"/>
              <a:gd name="connsiteX61" fmla="*/ 1711 w 13601"/>
              <a:gd name="connsiteY61" fmla="*/ 5543 h 10008"/>
              <a:gd name="connsiteX62" fmla="*/ 1711 w 13601"/>
              <a:gd name="connsiteY62" fmla="*/ 5672 h 10008"/>
              <a:gd name="connsiteX63" fmla="*/ 1307 w 13601"/>
              <a:gd name="connsiteY63" fmla="*/ 5746 h 10008"/>
              <a:gd name="connsiteX64" fmla="*/ 1493 w 13601"/>
              <a:gd name="connsiteY64" fmla="*/ 5844 h 10008"/>
              <a:gd name="connsiteX65" fmla="*/ 1669 w 13601"/>
              <a:gd name="connsiteY65" fmla="*/ 5795 h 10008"/>
              <a:gd name="connsiteX66" fmla="*/ 1742 w 13601"/>
              <a:gd name="connsiteY66" fmla="*/ 5942 h 10008"/>
              <a:gd name="connsiteX67" fmla="*/ 2043 w 13601"/>
              <a:gd name="connsiteY67" fmla="*/ 5803 h 10008"/>
              <a:gd name="connsiteX68" fmla="*/ 2364 w 13601"/>
              <a:gd name="connsiteY68" fmla="*/ 5852 h 10008"/>
              <a:gd name="connsiteX69" fmla="*/ 2540 w 13601"/>
              <a:gd name="connsiteY69" fmla="*/ 5934 h 10008"/>
              <a:gd name="connsiteX70" fmla="*/ 2540 w 13601"/>
              <a:gd name="connsiteY70" fmla="*/ 6194 h 10008"/>
              <a:gd name="connsiteX71" fmla="*/ 2892 w 13601"/>
              <a:gd name="connsiteY71" fmla="*/ 6333 h 10008"/>
              <a:gd name="connsiteX72" fmla="*/ 3534 w 13601"/>
              <a:gd name="connsiteY72" fmla="*/ 6194 h 10008"/>
              <a:gd name="connsiteX73" fmla="*/ 3700 w 13601"/>
              <a:gd name="connsiteY73" fmla="*/ 6064 h 10008"/>
              <a:gd name="connsiteX74" fmla="*/ 3866 w 13601"/>
              <a:gd name="connsiteY74" fmla="*/ 5803 h 10008"/>
              <a:gd name="connsiteX75" fmla="*/ 3866 w 13601"/>
              <a:gd name="connsiteY75" fmla="*/ 5672 h 10008"/>
              <a:gd name="connsiteX76" fmla="*/ 4198 w 13601"/>
              <a:gd name="connsiteY76" fmla="*/ 5672 h 10008"/>
              <a:gd name="connsiteX77" fmla="*/ 4363 w 13601"/>
              <a:gd name="connsiteY77" fmla="*/ 5672 h 10008"/>
              <a:gd name="connsiteX78" fmla="*/ 4695 w 13601"/>
              <a:gd name="connsiteY78" fmla="*/ 5803 h 10008"/>
              <a:gd name="connsiteX79" fmla="*/ 4777 w 13601"/>
              <a:gd name="connsiteY79" fmla="*/ 5982 h 10008"/>
              <a:gd name="connsiteX80" fmla="*/ 5077 w 13601"/>
              <a:gd name="connsiteY80" fmla="*/ 6145 h 10008"/>
              <a:gd name="connsiteX81" fmla="*/ 5523 w 13601"/>
              <a:gd name="connsiteY81" fmla="*/ 6064 h 10008"/>
              <a:gd name="connsiteX82" fmla="*/ 5854 w 13601"/>
              <a:gd name="connsiteY82" fmla="*/ 5934 h 10008"/>
              <a:gd name="connsiteX83" fmla="*/ 6517 w 13601"/>
              <a:gd name="connsiteY83" fmla="*/ 5672 h 10008"/>
              <a:gd name="connsiteX84" fmla="*/ 6517 w 13601"/>
              <a:gd name="connsiteY84" fmla="*/ 5543 h 10008"/>
              <a:gd name="connsiteX85" fmla="*/ 6849 w 13601"/>
              <a:gd name="connsiteY85" fmla="*/ 5412 h 10008"/>
              <a:gd name="connsiteX86" fmla="*/ 7046 w 13601"/>
              <a:gd name="connsiteY86" fmla="*/ 5485 h 10008"/>
              <a:gd name="connsiteX87" fmla="*/ 7170 w 13601"/>
              <a:gd name="connsiteY87" fmla="*/ 5526 h 10008"/>
              <a:gd name="connsiteX88" fmla="*/ 7346 w 13601"/>
              <a:gd name="connsiteY88" fmla="*/ 5412 h 10008"/>
              <a:gd name="connsiteX89" fmla="*/ 7522 w 13601"/>
              <a:gd name="connsiteY89" fmla="*/ 5338 h 10008"/>
              <a:gd name="connsiteX90" fmla="*/ 7699 w 13601"/>
              <a:gd name="connsiteY90" fmla="*/ 5363 h 10008"/>
              <a:gd name="connsiteX91" fmla="*/ 7761 w 13601"/>
              <a:gd name="connsiteY91" fmla="*/ 5444 h 10008"/>
              <a:gd name="connsiteX92" fmla="*/ 7761 w 13601"/>
              <a:gd name="connsiteY92" fmla="*/ 5518 h 10008"/>
              <a:gd name="connsiteX93" fmla="*/ 7460 w 13601"/>
              <a:gd name="connsiteY93" fmla="*/ 5664 h 10008"/>
              <a:gd name="connsiteX94" fmla="*/ 7512 w 13601"/>
              <a:gd name="connsiteY94" fmla="*/ 5934 h 10008"/>
              <a:gd name="connsiteX95" fmla="*/ 7512 w 13601"/>
              <a:gd name="connsiteY95" fmla="*/ 6194 h 10008"/>
              <a:gd name="connsiteX96" fmla="*/ 7678 w 13601"/>
              <a:gd name="connsiteY96" fmla="*/ 6455 h 10008"/>
              <a:gd name="connsiteX97" fmla="*/ 7678 w 13601"/>
              <a:gd name="connsiteY97" fmla="*/ 6716 h 10008"/>
              <a:gd name="connsiteX98" fmla="*/ 7678 w 13601"/>
              <a:gd name="connsiteY98" fmla="*/ 6977 h 10008"/>
              <a:gd name="connsiteX99" fmla="*/ 7657 w 13601"/>
              <a:gd name="connsiteY99" fmla="*/ 7172 h 10008"/>
              <a:gd name="connsiteX100" fmla="*/ 7636 w 13601"/>
              <a:gd name="connsiteY100" fmla="*/ 7327 h 10008"/>
              <a:gd name="connsiteX101" fmla="*/ 7512 w 13601"/>
              <a:gd name="connsiteY101" fmla="*/ 7629 h 10008"/>
              <a:gd name="connsiteX102" fmla="*/ 7492 w 13601"/>
              <a:gd name="connsiteY102" fmla="*/ 8280 h 10008"/>
              <a:gd name="connsiteX103" fmla="*/ 7419 w 13601"/>
              <a:gd name="connsiteY103" fmla="*/ 8509 h 10008"/>
              <a:gd name="connsiteX104" fmla="*/ 7346 w 13601"/>
              <a:gd name="connsiteY104" fmla="*/ 8802 h 10008"/>
              <a:gd name="connsiteX105" fmla="*/ 7316 w 13601"/>
              <a:gd name="connsiteY105" fmla="*/ 8974 h 10008"/>
              <a:gd name="connsiteX106" fmla="*/ 7264 w 13601"/>
              <a:gd name="connsiteY106" fmla="*/ 9136 h 10008"/>
              <a:gd name="connsiteX107" fmla="*/ 7222 w 13601"/>
              <a:gd name="connsiteY107" fmla="*/ 9373 h 10008"/>
              <a:gd name="connsiteX108" fmla="*/ 7108 w 13601"/>
              <a:gd name="connsiteY108" fmla="*/ 9658 h 10008"/>
              <a:gd name="connsiteX109" fmla="*/ 7088 w 13601"/>
              <a:gd name="connsiteY109" fmla="*/ 9748 h 10008"/>
              <a:gd name="connsiteX110" fmla="*/ 7088 w 13601"/>
              <a:gd name="connsiteY110" fmla="*/ 9806 h 10008"/>
              <a:gd name="connsiteX111" fmla="*/ 7104 w 13601"/>
              <a:gd name="connsiteY111" fmla="*/ 10000 h 10008"/>
              <a:gd name="connsiteX112" fmla="*/ 7843 w 13601"/>
              <a:gd name="connsiteY112" fmla="*/ 9845 h 10008"/>
              <a:gd name="connsiteX113" fmla="*/ 13021 w 13601"/>
              <a:gd name="connsiteY113" fmla="*/ 8762 h 10008"/>
              <a:gd name="connsiteX114" fmla="*/ 13129 w 13601"/>
              <a:gd name="connsiteY114" fmla="*/ 7714 h 10008"/>
              <a:gd name="connsiteX115" fmla="*/ 9915 w 13601"/>
              <a:gd name="connsiteY115" fmla="*/ 6781 h 10008"/>
              <a:gd name="connsiteX116" fmla="*/ 9805 w 13601"/>
              <a:gd name="connsiteY116" fmla="*/ 5607 h 10008"/>
              <a:gd name="connsiteX117" fmla="*/ 9943 w 13601"/>
              <a:gd name="connsiteY117" fmla="*/ 3499 h 10008"/>
              <a:gd name="connsiteX118" fmla="*/ 9888 w 13601"/>
              <a:gd name="connsiteY118" fmla="*/ 1217 h 10008"/>
              <a:gd name="connsiteX119" fmla="*/ 9860 w 13601"/>
              <a:gd name="connsiteY119" fmla="*/ 130 h 10008"/>
              <a:gd name="connsiteX120" fmla="*/ 8949 w 13601"/>
              <a:gd name="connsiteY120" fmla="*/ 108 h 10008"/>
              <a:gd name="connsiteX121" fmla="*/ 8341 w 13601"/>
              <a:gd name="connsiteY121" fmla="*/ 913 h 10008"/>
              <a:gd name="connsiteX122" fmla="*/ 7843 w 13601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9805 w 13438"/>
              <a:gd name="connsiteY116" fmla="*/ 5607 h 10008"/>
              <a:gd name="connsiteX117" fmla="*/ 9943 w 13438"/>
              <a:gd name="connsiteY117" fmla="*/ 3499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12839 w 13438"/>
              <a:gd name="connsiteY116" fmla="*/ 5225 h 10008"/>
              <a:gd name="connsiteX117" fmla="*/ 9943 w 13438"/>
              <a:gd name="connsiteY117" fmla="*/ 3499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12839 w 13438"/>
              <a:gd name="connsiteY116" fmla="*/ 5225 h 10008"/>
              <a:gd name="connsiteX117" fmla="*/ 13250 w 13438"/>
              <a:gd name="connsiteY117" fmla="*/ 3035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108 h 10008"/>
              <a:gd name="connsiteX1" fmla="*/ 7512 w 13438"/>
              <a:gd name="connsiteY1" fmla="*/ 1108 h 10008"/>
              <a:gd name="connsiteX2" fmla="*/ 7346 w 13438"/>
              <a:gd name="connsiteY2" fmla="*/ 1108 h 10008"/>
              <a:gd name="connsiteX3" fmla="*/ 7180 w 13438"/>
              <a:gd name="connsiteY3" fmla="*/ 977 h 10008"/>
              <a:gd name="connsiteX4" fmla="*/ 7015 w 13438"/>
              <a:gd name="connsiteY4" fmla="*/ 847 h 10008"/>
              <a:gd name="connsiteX5" fmla="*/ 6849 w 13438"/>
              <a:gd name="connsiteY5" fmla="*/ 717 h 10008"/>
              <a:gd name="connsiteX6" fmla="*/ 6517 w 13438"/>
              <a:gd name="connsiteY6" fmla="*/ 717 h 10008"/>
              <a:gd name="connsiteX7" fmla="*/ 6186 w 13438"/>
              <a:gd name="connsiteY7" fmla="*/ 586 h 10008"/>
              <a:gd name="connsiteX8" fmla="*/ 5854 w 13438"/>
              <a:gd name="connsiteY8" fmla="*/ 717 h 10008"/>
              <a:gd name="connsiteX9" fmla="*/ 5688 w 13438"/>
              <a:gd name="connsiteY9" fmla="*/ 717 h 10008"/>
              <a:gd name="connsiteX10" fmla="*/ 5191 w 13438"/>
              <a:gd name="connsiteY10" fmla="*/ 847 h 10008"/>
              <a:gd name="connsiteX11" fmla="*/ 4860 w 13438"/>
              <a:gd name="connsiteY11" fmla="*/ 1108 h 10008"/>
              <a:gd name="connsiteX12" fmla="*/ 4529 w 13438"/>
              <a:gd name="connsiteY12" fmla="*/ 1108 h 10008"/>
              <a:gd name="connsiteX13" fmla="*/ 4198 w 13438"/>
              <a:gd name="connsiteY13" fmla="*/ 1239 h 10008"/>
              <a:gd name="connsiteX14" fmla="*/ 3700 w 13438"/>
              <a:gd name="connsiteY14" fmla="*/ 1760 h 10008"/>
              <a:gd name="connsiteX15" fmla="*/ 3369 w 13438"/>
              <a:gd name="connsiteY15" fmla="*/ 1760 h 10008"/>
              <a:gd name="connsiteX16" fmla="*/ 3203 w 13438"/>
              <a:gd name="connsiteY16" fmla="*/ 1630 h 10008"/>
              <a:gd name="connsiteX17" fmla="*/ 2871 w 13438"/>
              <a:gd name="connsiteY17" fmla="*/ 1760 h 10008"/>
              <a:gd name="connsiteX18" fmla="*/ 2374 w 13438"/>
              <a:gd name="connsiteY18" fmla="*/ 1687 h 10008"/>
              <a:gd name="connsiteX19" fmla="*/ 2260 w 13438"/>
              <a:gd name="connsiteY19" fmla="*/ 1931 h 10008"/>
              <a:gd name="connsiteX20" fmla="*/ 2540 w 13438"/>
              <a:gd name="connsiteY20" fmla="*/ 2021 h 10008"/>
              <a:gd name="connsiteX21" fmla="*/ 2706 w 13438"/>
              <a:gd name="connsiteY21" fmla="*/ 2021 h 10008"/>
              <a:gd name="connsiteX22" fmla="*/ 2706 w 13438"/>
              <a:gd name="connsiteY22" fmla="*/ 2151 h 10008"/>
              <a:gd name="connsiteX23" fmla="*/ 2374 w 13438"/>
              <a:gd name="connsiteY23" fmla="*/ 2151 h 10008"/>
              <a:gd name="connsiteX24" fmla="*/ 2043 w 13438"/>
              <a:gd name="connsiteY24" fmla="*/ 2282 h 10008"/>
              <a:gd name="connsiteX25" fmla="*/ 2208 w 13438"/>
              <a:gd name="connsiteY25" fmla="*/ 2412 h 10008"/>
              <a:gd name="connsiteX26" fmla="*/ 1897 w 13438"/>
              <a:gd name="connsiteY26" fmla="*/ 2486 h 10008"/>
              <a:gd name="connsiteX27" fmla="*/ 1711 w 13438"/>
              <a:gd name="connsiteY27" fmla="*/ 2542 h 10008"/>
              <a:gd name="connsiteX28" fmla="*/ 1380 w 13438"/>
              <a:gd name="connsiteY28" fmla="*/ 2412 h 10008"/>
              <a:gd name="connsiteX29" fmla="*/ 1380 w 13438"/>
              <a:gd name="connsiteY29" fmla="*/ 2282 h 10008"/>
              <a:gd name="connsiteX30" fmla="*/ 1214 w 13438"/>
              <a:gd name="connsiteY30" fmla="*/ 2412 h 10008"/>
              <a:gd name="connsiteX31" fmla="*/ 1214 w 13438"/>
              <a:gd name="connsiteY31" fmla="*/ 2542 h 10008"/>
              <a:gd name="connsiteX32" fmla="*/ 1048 w 13438"/>
              <a:gd name="connsiteY32" fmla="*/ 2412 h 10008"/>
              <a:gd name="connsiteX33" fmla="*/ 716 w 13438"/>
              <a:gd name="connsiteY33" fmla="*/ 2542 h 10008"/>
              <a:gd name="connsiteX34" fmla="*/ 385 w 13438"/>
              <a:gd name="connsiteY34" fmla="*/ 2804 h 10008"/>
              <a:gd name="connsiteX35" fmla="*/ 53 w 13438"/>
              <a:gd name="connsiteY35" fmla="*/ 3064 h 10008"/>
              <a:gd name="connsiteX36" fmla="*/ 53 w 13438"/>
              <a:gd name="connsiteY36" fmla="*/ 3455 h 10008"/>
              <a:gd name="connsiteX37" fmla="*/ 551 w 13438"/>
              <a:gd name="connsiteY37" fmla="*/ 3325 h 10008"/>
              <a:gd name="connsiteX38" fmla="*/ 716 w 13438"/>
              <a:gd name="connsiteY38" fmla="*/ 3325 h 10008"/>
              <a:gd name="connsiteX39" fmla="*/ 551 w 13438"/>
              <a:gd name="connsiteY39" fmla="*/ 3455 h 10008"/>
              <a:gd name="connsiteX40" fmla="*/ 551 w 13438"/>
              <a:gd name="connsiteY40" fmla="*/ 3716 h 10008"/>
              <a:gd name="connsiteX41" fmla="*/ 551 w 13438"/>
              <a:gd name="connsiteY41" fmla="*/ 3847 h 10008"/>
              <a:gd name="connsiteX42" fmla="*/ 716 w 13438"/>
              <a:gd name="connsiteY42" fmla="*/ 3847 h 10008"/>
              <a:gd name="connsiteX43" fmla="*/ 882 w 13438"/>
              <a:gd name="connsiteY43" fmla="*/ 3977 h 10008"/>
              <a:gd name="connsiteX44" fmla="*/ 551 w 13438"/>
              <a:gd name="connsiteY44" fmla="*/ 3977 h 10008"/>
              <a:gd name="connsiteX45" fmla="*/ 551 w 13438"/>
              <a:gd name="connsiteY45" fmla="*/ 4238 h 10008"/>
              <a:gd name="connsiteX46" fmla="*/ 882 w 13438"/>
              <a:gd name="connsiteY46" fmla="*/ 4238 h 10008"/>
              <a:gd name="connsiteX47" fmla="*/ 716 w 13438"/>
              <a:gd name="connsiteY47" fmla="*/ 4369 h 10008"/>
              <a:gd name="connsiteX48" fmla="*/ 385 w 13438"/>
              <a:gd name="connsiteY48" fmla="*/ 4238 h 10008"/>
              <a:gd name="connsiteX49" fmla="*/ 219 w 13438"/>
              <a:gd name="connsiteY49" fmla="*/ 4499 h 10008"/>
              <a:gd name="connsiteX50" fmla="*/ 385 w 13438"/>
              <a:gd name="connsiteY50" fmla="*/ 4629 h 10008"/>
              <a:gd name="connsiteX51" fmla="*/ 716 w 13438"/>
              <a:gd name="connsiteY51" fmla="*/ 4629 h 10008"/>
              <a:gd name="connsiteX52" fmla="*/ 716 w 13438"/>
              <a:gd name="connsiteY52" fmla="*/ 4760 h 10008"/>
              <a:gd name="connsiteX53" fmla="*/ 716 w 13438"/>
              <a:gd name="connsiteY53" fmla="*/ 5021 h 10008"/>
              <a:gd name="connsiteX54" fmla="*/ 385 w 13438"/>
              <a:gd name="connsiteY54" fmla="*/ 5021 h 10008"/>
              <a:gd name="connsiteX55" fmla="*/ 551 w 13438"/>
              <a:gd name="connsiteY55" fmla="*/ 5151 h 10008"/>
              <a:gd name="connsiteX56" fmla="*/ 882 w 13438"/>
              <a:gd name="connsiteY56" fmla="*/ 5151 h 10008"/>
              <a:gd name="connsiteX57" fmla="*/ 1048 w 13438"/>
              <a:gd name="connsiteY57" fmla="*/ 5281 h 10008"/>
              <a:gd name="connsiteX58" fmla="*/ 1214 w 13438"/>
              <a:gd name="connsiteY58" fmla="*/ 5281 h 10008"/>
              <a:gd name="connsiteX59" fmla="*/ 1048 w 13438"/>
              <a:gd name="connsiteY59" fmla="*/ 5412 h 10008"/>
              <a:gd name="connsiteX60" fmla="*/ 1380 w 13438"/>
              <a:gd name="connsiteY60" fmla="*/ 5543 h 10008"/>
              <a:gd name="connsiteX61" fmla="*/ 1711 w 13438"/>
              <a:gd name="connsiteY61" fmla="*/ 5543 h 10008"/>
              <a:gd name="connsiteX62" fmla="*/ 1711 w 13438"/>
              <a:gd name="connsiteY62" fmla="*/ 5672 h 10008"/>
              <a:gd name="connsiteX63" fmla="*/ 1307 w 13438"/>
              <a:gd name="connsiteY63" fmla="*/ 5746 h 10008"/>
              <a:gd name="connsiteX64" fmla="*/ 1493 w 13438"/>
              <a:gd name="connsiteY64" fmla="*/ 5844 h 10008"/>
              <a:gd name="connsiteX65" fmla="*/ 1669 w 13438"/>
              <a:gd name="connsiteY65" fmla="*/ 5795 h 10008"/>
              <a:gd name="connsiteX66" fmla="*/ 1742 w 13438"/>
              <a:gd name="connsiteY66" fmla="*/ 5942 h 10008"/>
              <a:gd name="connsiteX67" fmla="*/ 2043 w 13438"/>
              <a:gd name="connsiteY67" fmla="*/ 5803 h 10008"/>
              <a:gd name="connsiteX68" fmla="*/ 2364 w 13438"/>
              <a:gd name="connsiteY68" fmla="*/ 5852 h 10008"/>
              <a:gd name="connsiteX69" fmla="*/ 2540 w 13438"/>
              <a:gd name="connsiteY69" fmla="*/ 5934 h 10008"/>
              <a:gd name="connsiteX70" fmla="*/ 2540 w 13438"/>
              <a:gd name="connsiteY70" fmla="*/ 6194 h 10008"/>
              <a:gd name="connsiteX71" fmla="*/ 2892 w 13438"/>
              <a:gd name="connsiteY71" fmla="*/ 6333 h 10008"/>
              <a:gd name="connsiteX72" fmla="*/ 3534 w 13438"/>
              <a:gd name="connsiteY72" fmla="*/ 6194 h 10008"/>
              <a:gd name="connsiteX73" fmla="*/ 3700 w 13438"/>
              <a:gd name="connsiteY73" fmla="*/ 6064 h 10008"/>
              <a:gd name="connsiteX74" fmla="*/ 3866 w 13438"/>
              <a:gd name="connsiteY74" fmla="*/ 5803 h 10008"/>
              <a:gd name="connsiteX75" fmla="*/ 3866 w 13438"/>
              <a:gd name="connsiteY75" fmla="*/ 5672 h 10008"/>
              <a:gd name="connsiteX76" fmla="*/ 4198 w 13438"/>
              <a:gd name="connsiteY76" fmla="*/ 5672 h 10008"/>
              <a:gd name="connsiteX77" fmla="*/ 4363 w 13438"/>
              <a:gd name="connsiteY77" fmla="*/ 5672 h 10008"/>
              <a:gd name="connsiteX78" fmla="*/ 4695 w 13438"/>
              <a:gd name="connsiteY78" fmla="*/ 5803 h 10008"/>
              <a:gd name="connsiteX79" fmla="*/ 4777 w 13438"/>
              <a:gd name="connsiteY79" fmla="*/ 5982 h 10008"/>
              <a:gd name="connsiteX80" fmla="*/ 5077 w 13438"/>
              <a:gd name="connsiteY80" fmla="*/ 6145 h 10008"/>
              <a:gd name="connsiteX81" fmla="*/ 5523 w 13438"/>
              <a:gd name="connsiteY81" fmla="*/ 6064 h 10008"/>
              <a:gd name="connsiteX82" fmla="*/ 5854 w 13438"/>
              <a:gd name="connsiteY82" fmla="*/ 5934 h 10008"/>
              <a:gd name="connsiteX83" fmla="*/ 6517 w 13438"/>
              <a:gd name="connsiteY83" fmla="*/ 5672 h 10008"/>
              <a:gd name="connsiteX84" fmla="*/ 6517 w 13438"/>
              <a:gd name="connsiteY84" fmla="*/ 5543 h 10008"/>
              <a:gd name="connsiteX85" fmla="*/ 6849 w 13438"/>
              <a:gd name="connsiteY85" fmla="*/ 5412 h 10008"/>
              <a:gd name="connsiteX86" fmla="*/ 7046 w 13438"/>
              <a:gd name="connsiteY86" fmla="*/ 5485 h 10008"/>
              <a:gd name="connsiteX87" fmla="*/ 7170 w 13438"/>
              <a:gd name="connsiteY87" fmla="*/ 5526 h 10008"/>
              <a:gd name="connsiteX88" fmla="*/ 7346 w 13438"/>
              <a:gd name="connsiteY88" fmla="*/ 5412 h 10008"/>
              <a:gd name="connsiteX89" fmla="*/ 7522 w 13438"/>
              <a:gd name="connsiteY89" fmla="*/ 5338 h 10008"/>
              <a:gd name="connsiteX90" fmla="*/ 7699 w 13438"/>
              <a:gd name="connsiteY90" fmla="*/ 5363 h 10008"/>
              <a:gd name="connsiteX91" fmla="*/ 7761 w 13438"/>
              <a:gd name="connsiteY91" fmla="*/ 5444 h 10008"/>
              <a:gd name="connsiteX92" fmla="*/ 7761 w 13438"/>
              <a:gd name="connsiteY92" fmla="*/ 5518 h 10008"/>
              <a:gd name="connsiteX93" fmla="*/ 7460 w 13438"/>
              <a:gd name="connsiteY93" fmla="*/ 5664 h 10008"/>
              <a:gd name="connsiteX94" fmla="*/ 7512 w 13438"/>
              <a:gd name="connsiteY94" fmla="*/ 5934 h 10008"/>
              <a:gd name="connsiteX95" fmla="*/ 7512 w 13438"/>
              <a:gd name="connsiteY95" fmla="*/ 6194 h 10008"/>
              <a:gd name="connsiteX96" fmla="*/ 7678 w 13438"/>
              <a:gd name="connsiteY96" fmla="*/ 6455 h 10008"/>
              <a:gd name="connsiteX97" fmla="*/ 7678 w 13438"/>
              <a:gd name="connsiteY97" fmla="*/ 6716 h 10008"/>
              <a:gd name="connsiteX98" fmla="*/ 7678 w 13438"/>
              <a:gd name="connsiteY98" fmla="*/ 6977 h 10008"/>
              <a:gd name="connsiteX99" fmla="*/ 7657 w 13438"/>
              <a:gd name="connsiteY99" fmla="*/ 7172 h 10008"/>
              <a:gd name="connsiteX100" fmla="*/ 7636 w 13438"/>
              <a:gd name="connsiteY100" fmla="*/ 7327 h 10008"/>
              <a:gd name="connsiteX101" fmla="*/ 7512 w 13438"/>
              <a:gd name="connsiteY101" fmla="*/ 7629 h 10008"/>
              <a:gd name="connsiteX102" fmla="*/ 7492 w 13438"/>
              <a:gd name="connsiteY102" fmla="*/ 8280 h 10008"/>
              <a:gd name="connsiteX103" fmla="*/ 7419 w 13438"/>
              <a:gd name="connsiteY103" fmla="*/ 8509 h 10008"/>
              <a:gd name="connsiteX104" fmla="*/ 7346 w 13438"/>
              <a:gd name="connsiteY104" fmla="*/ 8802 h 10008"/>
              <a:gd name="connsiteX105" fmla="*/ 7316 w 13438"/>
              <a:gd name="connsiteY105" fmla="*/ 8974 h 10008"/>
              <a:gd name="connsiteX106" fmla="*/ 7264 w 13438"/>
              <a:gd name="connsiteY106" fmla="*/ 9136 h 10008"/>
              <a:gd name="connsiteX107" fmla="*/ 7222 w 13438"/>
              <a:gd name="connsiteY107" fmla="*/ 9373 h 10008"/>
              <a:gd name="connsiteX108" fmla="*/ 7108 w 13438"/>
              <a:gd name="connsiteY108" fmla="*/ 9658 h 10008"/>
              <a:gd name="connsiteX109" fmla="*/ 7088 w 13438"/>
              <a:gd name="connsiteY109" fmla="*/ 9748 h 10008"/>
              <a:gd name="connsiteX110" fmla="*/ 7088 w 13438"/>
              <a:gd name="connsiteY110" fmla="*/ 9806 h 10008"/>
              <a:gd name="connsiteX111" fmla="*/ 7104 w 13438"/>
              <a:gd name="connsiteY111" fmla="*/ 10000 h 10008"/>
              <a:gd name="connsiteX112" fmla="*/ 7843 w 13438"/>
              <a:gd name="connsiteY112" fmla="*/ 9845 h 10008"/>
              <a:gd name="connsiteX113" fmla="*/ 13021 w 13438"/>
              <a:gd name="connsiteY113" fmla="*/ 8762 h 10008"/>
              <a:gd name="connsiteX114" fmla="*/ 13129 w 13438"/>
              <a:gd name="connsiteY114" fmla="*/ 7714 h 10008"/>
              <a:gd name="connsiteX115" fmla="*/ 13131 w 13438"/>
              <a:gd name="connsiteY115" fmla="*/ 6453 h 10008"/>
              <a:gd name="connsiteX116" fmla="*/ 13173 w 13438"/>
              <a:gd name="connsiteY116" fmla="*/ 5280 h 10008"/>
              <a:gd name="connsiteX117" fmla="*/ 13250 w 13438"/>
              <a:gd name="connsiteY117" fmla="*/ 3035 h 10008"/>
              <a:gd name="connsiteX118" fmla="*/ 9888 w 13438"/>
              <a:gd name="connsiteY118" fmla="*/ 1217 h 10008"/>
              <a:gd name="connsiteX119" fmla="*/ 9860 w 13438"/>
              <a:gd name="connsiteY119" fmla="*/ 130 h 10008"/>
              <a:gd name="connsiteX120" fmla="*/ 8949 w 13438"/>
              <a:gd name="connsiteY120" fmla="*/ 108 h 10008"/>
              <a:gd name="connsiteX121" fmla="*/ 8341 w 13438"/>
              <a:gd name="connsiteY121" fmla="*/ 913 h 10008"/>
              <a:gd name="connsiteX122" fmla="*/ 7843 w 13438"/>
              <a:gd name="connsiteY122" fmla="*/ 1108 h 10008"/>
              <a:gd name="connsiteX0" fmla="*/ 7843 w 13438"/>
              <a:gd name="connsiteY0" fmla="*/ 1093 h 9993"/>
              <a:gd name="connsiteX1" fmla="*/ 7512 w 13438"/>
              <a:gd name="connsiteY1" fmla="*/ 1093 h 9993"/>
              <a:gd name="connsiteX2" fmla="*/ 7346 w 13438"/>
              <a:gd name="connsiteY2" fmla="*/ 1093 h 9993"/>
              <a:gd name="connsiteX3" fmla="*/ 7180 w 13438"/>
              <a:gd name="connsiteY3" fmla="*/ 962 h 9993"/>
              <a:gd name="connsiteX4" fmla="*/ 7015 w 13438"/>
              <a:gd name="connsiteY4" fmla="*/ 832 h 9993"/>
              <a:gd name="connsiteX5" fmla="*/ 6849 w 13438"/>
              <a:gd name="connsiteY5" fmla="*/ 702 h 9993"/>
              <a:gd name="connsiteX6" fmla="*/ 6517 w 13438"/>
              <a:gd name="connsiteY6" fmla="*/ 702 h 9993"/>
              <a:gd name="connsiteX7" fmla="*/ 6186 w 13438"/>
              <a:gd name="connsiteY7" fmla="*/ 571 h 9993"/>
              <a:gd name="connsiteX8" fmla="*/ 5854 w 13438"/>
              <a:gd name="connsiteY8" fmla="*/ 702 h 9993"/>
              <a:gd name="connsiteX9" fmla="*/ 5688 w 13438"/>
              <a:gd name="connsiteY9" fmla="*/ 702 h 9993"/>
              <a:gd name="connsiteX10" fmla="*/ 5191 w 13438"/>
              <a:gd name="connsiteY10" fmla="*/ 832 h 9993"/>
              <a:gd name="connsiteX11" fmla="*/ 4860 w 13438"/>
              <a:gd name="connsiteY11" fmla="*/ 1093 h 9993"/>
              <a:gd name="connsiteX12" fmla="*/ 4529 w 13438"/>
              <a:gd name="connsiteY12" fmla="*/ 1093 h 9993"/>
              <a:gd name="connsiteX13" fmla="*/ 4198 w 13438"/>
              <a:gd name="connsiteY13" fmla="*/ 1224 h 9993"/>
              <a:gd name="connsiteX14" fmla="*/ 3700 w 13438"/>
              <a:gd name="connsiteY14" fmla="*/ 1745 h 9993"/>
              <a:gd name="connsiteX15" fmla="*/ 3369 w 13438"/>
              <a:gd name="connsiteY15" fmla="*/ 1745 h 9993"/>
              <a:gd name="connsiteX16" fmla="*/ 3203 w 13438"/>
              <a:gd name="connsiteY16" fmla="*/ 1615 h 9993"/>
              <a:gd name="connsiteX17" fmla="*/ 2871 w 13438"/>
              <a:gd name="connsiteY17" fmla="*/ 1745 h 9993"/>
              <a:gd name="connsiteX18" fmla="*/ 2374 w 13438"/>
              <a:gd name="connsiteY18" fmla="*/ 1672 h 9993"/>
              <a:gd name="connsiteX19" fmla="*/ 2260 w 13438"/>
              <a:gd name="connsiteY19" fmla="*/ 1916 h 9993"/>
              <a:gd name="connsiteX20" fmla="*/ 2540 w 13438"/>
              <a:gd name="connsiteY20" fmla="*/ 2006 h 9993"/>
              <a:gd name="connsiteX21" fmla="*/ 2706 w 13438"/>
              <a:gd name="connsiteY21" fmla="*/ 2006 h 9993"/>
              <a:gd name="connsiteX22" fmla="*/ 2706 w 13438"/>
              <a:gd name="connsiteY22" fmla="*/ 2136 h 9993"/>
              <a:gd name="connsiteX23" fmla="*/ 2374 w 13438"/>
              <a:gd name="connsiteY23" fmla="*/ 2136 h 9993"/>
              <a:gd name="connsiteX24" fmla="*/ 2043 w 13438"/>
              <a:gd name="connsiteY24" fmla="*/ 2267 h 9993"/>
              <a:gd name="connsiteX25" fmla="*/ 2208 w 13438"/>
              <a:gd name="connsiteY25" fmla="*/ 2397 h 9993"/>
              <a:gd name="connsiteX26" fmla="*/ 1897 w 13438"/>
              <a:gd name="connsiteY26" fmla="*/ 2471 h 9993"/>
              <a:gd name="connsiteX27" fmla="*/ 1711 w 13438"/>
              <a:gd name="connsiteY27" fmla="*/ 2527 h 9993"/>
              <a:gd name="connsiteX28" fmla="*/ 1380 w 13438"/>
              <a:gd name="connsiteY28" fmla="*/ 2397 h 9993"/>
              <a:gd name="connsiteX29" fmla="*/ 1380 w 13438"/>
              <a:gd name="connsiteY29" fmla="*/ 2267 h 9993"/>
              <a:gd name="connsiteX30" fmla="*/ 1214 w 13438"/>
              <a:gd name="connsiteY30" fmla="*/ 2397 h 9993"/>
              <a:gd name="connsiteX31" fmla="*/ 1214 w 13438"/>
              <a:gd name="connsiteY31" fmla="*/ 2527 h 9993"/>
              <a:gd name="connsiteX32" fmla="*/ 1048 w 13438"/>
              <a:gd name="connsiteY32" fmla="*/ 2397 h 9993"/>
              <a:gd name="connsiteX33" fmla="*/ 716 w 13438"/>
              <a:gd name="connsiteY33" fmla="*/ 2527 h 9993"/>
              <a:gd name="connsiteX34" fmla="*/ 385 w 13438"/>
              <a:gd name="connsiteY34" fmla="*/ 2789 h 9993"/>
              <a:gd name="connsiteX35" fmla="*/ 53 w 13438"/>
              <a:gd name="connsiteY35" fmla="*/ 3049 h 9993"/>
              <a:gd name="connsiteX36" fmla="*/ 53 w 13438"/>
              <a:gd name="connsiteY36" fmla="*/ 3440 h 9993"/>
              <a:gd name="connsiteX37" fmla="*/ 551 w 13438"/>
              <a:gd name="connsiteY37" fmla="*/ 3310 h 9993"/>
              <a:gd name="connsiteX38" fmla="*/ 716 w 13438"/>
              <a:gd name="connsiteY38" fmla="*/ 3310 h 9993"/>
              <a:gd name="connsiteX39" fmla="*/ 551 w 13438"/>
              <a:gd name="connsiteY39" fmla="*/ 3440 h 9993"/>
              <a:gd name="connsiteX40" fmla="*/ 551 w 13438"/>
              <a:gd name="connsiteY40" fmla="*/ 3701 h 9993"/>
              <a:gd name="connsiteX41" fmla="*/ 551 w 13438"/>
              <a:gd name="connsiteY41" fmla="*/ 3832 h 9993"/>
              <a:gd name="connsiteX42" fmla="*/ 716 w 13438"/>
              <a:gd name="connsiteY42" fmla="*/ 3832 h 9993"/>
              <a:gd name="connsiteX43" fmla="*/ 882 w 13438"/>
              <a:gd name="connsiteY43" fmla="*/ 3962 h 9993"/>
              <a:gd name="connsiteX44" fmla="*/ 551 w 13438"/>
              <a:gd name="connsiteY44" fmla="*/ 3962 h 9993"/>
              <a:gd name="connsiteX45" fmla="*/ 551 w 13438"/>
              <a:gd name="connsiteY45" fmla="*/ 4223 h 9993"/>
              <a:gd name="connsiteX46" fmla="*/ 882 w 13438"/>
              <a:gd name="connsiteY46" fmla="*/ 4223 h 9993"/>
              <a:gd name="connsiteX47" fmla="*/ 716 w 13438"/>
              <a:gd name="connsiteY47" fmla="*/ 4354 h 9993"/>
              <a:gd name="connsiteX48" fmla="*/ 385 w 13438"/>
              <a:gd name="connsiteY48" fmla="*/ 4223 h 9993"/>
              <a:gd name="connsiteX49" fmla="*/ 219 w 13438"/>
              <a:gd name="connsiteY49" fmla="*/ 4484 h 9993"/>
              <a:gd name="connsiteX50" fmla="*/ 385 w 13438"/>
              <a:gd name="connsiteY50" fmla="*/ 4614 h 9993"/>
              <a:gd name="connsiteX51" fmla="*/ 716 w 13438"/>
              <a:gd name="connsiteY51" fmla="*/ 4614 h 9993"/>
              <a:gd name="connsiteX52" fmla="*/ 716 w 13438"/>
              <a:gd name="connsiteY52" fmla="*/ 4745 h 9993"/>
              <a:gd name="connsiteX53" fmla="*/ 716 w 13438"/>
              <a:gd name="connsiteY53" fmla="*/ 5006 h 9993"/>
              <a:gd name="connsiteX54" fmla="*/ 385 w 13438"/>
              <a:gd name="connsiteY54" fmla="*/ 5006 h 9993"/>
              <a:gd name="connsiteX55" fmla="*/ 551 w 13438"/>
              <a:gd name="connsiteY55" fmla="*/ 5136 h 9993"/>
              <a:gd name="connsiteX56" fmla="*/ 882 w 13438"/>
              <a:gd name="connsiteY56" fmla="*/ 5136 h 9993"/>
              <a:gd name="connsiteX57" fmla="*/ 1048 w 13438"/>
              <a:gd name="connsiteY57" fmla="*/ 5266 h 9993"/>
              <a:gd name="connsiteX58" fmla="*/ 1214 w 13438"/>
              <a:gd name="connsiteY58" fmla="*/ 5266 h 9993"/>
              <a:gd name="connsiteX59" fmla="*/ 1048 w 13438"/>
              <a:gd name="connsiteY59" fmla="*/ 5397 h 9993"/>
              <a:gd name="connsiteX60" fmla="*/ 1380 w 13438"/>
              <a:gd name="connsiteY60" fmla="*/ 5528 h 9993"/>
              <a:gd name="connsiteX61" fmla="*/ 1711 w 13438"/>
              <a:gd name="connsiteY61" fmla="*/ 5528 h 9993"/>
              <a:gd name="connsiteX62" fmla="*/ 1711 w 13438"/>
              <a:gd name="connsiteY62" fmla="*/ 5657 h 9993"/>
              <a:gd name="connsiteX63" fmla="*/ 1307 w 13438"/>
              <a:gd name="connsiteY63" fmla="*/ 5731 h 9993"/>
              <a:gd name="connsiteX64" fmla="*/ 1493 w 13438"/>
              <a:gd name="connsiteY64" fmla="*/ 5829 h 9993"/>
              <a:gd name="connsiteX65" fmla="*/ 1669 w 13438"/>
              <a:gd name="connsiteY65" fmla="*/ 5780 h 9993"/>
              <a:gd name="connsiteX66" fmla="*/ 1742 w 13438"/>
              <a:gd name="connsiteY66" fmla="*/ 5927 h 9993"/>
              <a:gd name="connsiteX67" fmla="*/ 2043 w 13438"/>
              <a:gd name="connsiteY67" fmla="*/ 5788 h 9993"/>
              <a:gd name="connsiteX68" fmla="*/ 2364 w 13438"/>
              <a:gd name="connsiteY68" fmla="*/ 5837 h 9993"/>
              <a:gd name="connsiteX69" fmla="*/ 2540 w 13438"/>
              <a:gd name="connsiteY69" fmla="*/ 5919 h 9993"/>
              <a:gd name="connsiteX70" fmla="*/ 2540 w 13438"/>
              <a:gd name="connsiteY70" fmla="*/ 6179 h 9993"/>
              <a:gd name="connsiteX71" fmla="*/ 2892 w 13438"/>
              <a:gd name="connsiteY71" fmla="*/ 6318 h 9993"/>
              <a:gd name="connsiteX72" fmla="*/ 3534 w 13438"/>
              <a:gd name="connsiteY72" fmla="*/ 6179 h 9993"/>
              <a:gd name="connsiteX73" fmla="*/ 3700 w 13438"/>
              <a:gd name="connsiteY73" fmla="*/ 6049 h 9993"/>
              <a:gd name="connsiteX74" fmla="*/ 3866 w 13438"/>
              <a:gd name="connsiteY74" fmla="*/ 5788 h 9993"/>
              <a:gd name="connsiteX75" fmla="*/ 3866 w 13438"/>
              <a:gd name="connsiteY75" fmla="*/ 5657 h 9993"/>
              <a:gd name="connsiteX76" fmla="*/ 4198 w 13438"/>
              <a:gd name="connsiteY76" fmla="*/ 5657 h 9993"/>
              <a:gd name="connsiteX77" fmla="*/ 4363 w 13438"/>
              <a:gd name="connsiteY77" fmla="*/ 5657 h 9993"/>
              <a:gd name="connsiteX78" fmla="*/ 4695 w 13438"/>
              <a:gd name="connsiteY78" fmla="*/ 5788 h 9993"/>
              <a:gd name="connsiteX79" fmla="*/ 4777 w 13438"/>
              <a:gd name="connsiteY79" fmla="*/ 5967 h 9993"/>
              <a:gd name="connsiteX80" fmla="*/ 5077 w 13438"/>
              <a:gd name="connsiteY80" fmla="*/ 6130 h 9993"/>
              <a:gd name="connsiteX81" fmla="*/ 5523 w 13438"/>
              <a:gd name="connsiteY81" fmla="*/ 6049 h 9993"/>
              <a:gd name="connsiteX82" fmla="*/ 5854 w 13438"/>
              <a:gd name="connsiteY82" fmla="*/ 5919 h 9993"/>
              <a:gd name="connsiteX83" fmla="*/ 6517 w 13438"/>
              <a:gd name="connsiteY83" fmla="*/ 5657 h 9993"/>
              <a:gd name="connsiteX84" fmla="*/ 6517 w 13438"/>
              <a:gd name="connsiteY84" fmla="*/ 5528 h 9993"/>
              <a:gd name="connsiteX85" fmla="*/ 6849 w 13438"/>
              <a:gd name="connsiteY85" fmla="*/ 5397 h 9993"/>
              <a:gd name="connsiteX86" fmla="*/ 7046 w 13438"/>
              <a:gd name="connsiteY86" fmla="*/ 5470 h 9993"/>
              <a:gd name="connsiteX87" fmla="*/ 7170 w 13438"/>
              <a:gd name="connsiteY87" fmla="*/ 5511 h 9993"/>
              <a:gd name="connsiteX88" fmla="*/ 7346 w 13438"/>
              <a:gd name="connsiteY88" fmla="*/ 5397 h 9993"/>
              <a:gd name="connsiteX89" fmla="*/ 7522 w 13438"/>
              <a:gd name="connsiteY89" fmla="*/ 5323 h 9993"/>
              <a:gd name="connsiteX90" fmla="*/ 7699 w 13438"/>
              <a:gd name="connsiteY90" fmla="*/ 5348 h 9993"/>
              <a:gd name="connsiteX91" fmla="*/ 7761 w 13438"/>
              <a:gd name="connsiteY91" fmla="*/ 5429 h 9993"/>
              <a:gd name="connsiteX92" fmla="*/ 7761 w 13438"/>
              <a:gd name="connsiteY92" fmla="*/ 5503 h 9993"/>
              <a:gd name="connsiteX93" fmla="*/ 7460 w 13438"/>
              <a:gd name="connsiteY93" fmla="*/ 5649 h 9993"/>
              <a:gd name="connsiteX94" fmla="*/ 7512 w 13438"/>
              <a:gd name="connsiteY94" fmla="*/ 5919 h 9993"/>
              <a:gd name="connsiteX95" fmla="*/ 7512 w 13438"/>
              <a:gd name="connsiteY95" fmla="*/ 6179 h 9993"/>
              <a:gd name="connsiteX96" fmla="*/ 7678 w 13438"/>
              <a:gd name="connsiteY96" fmla="*/ 6440 h 9993"/>
              <a:gd name="connsiteX97" fmla="*/ 7678 w 13438"/>
              <a:gd name="connsiteY97" fmla="*/ 6701 h 9993"/>
              <a:gd name="connsiteX98" fmla="*/ 7678 w 13438"/>
              <a:gd name="connsiteY98" fmla="*/ 6962 h 9993"/>
              <a:gd name="connsiteX99" fmla="*/ 7657 w 13438"/>
              <a:gd name="connsiteY99" fmla="*/ 7157 h 9993"/>
              <a:gd name="connsiteX100" fmla="*/ 7636 w 13438"/>
              <a:gd name="connsiteY100" fmla="*/ 7312 h 9993"/>
              <a:gd name="connsiteX101" fmla="*/ 7512 w 13438"/>
              <a:gd name="connsiteY101" fmla="*/ 7614 h 9993"/>
              <a:gd name="connsiteX102" fmla="*/ 7492 w 13438"/>
              <a:gd name="connsiteY102" fmla="*/ 8265 h 9993"/>
              <a:gd name="connsiteX103" fmla="*/ 7419 w 13438"/>
              <a:gd name="connsiteY103" fmla="*/ 8494 h 9993"/>
              <a:gd name="connsiteX104" fmla="*/ 7346 w 13438"/>
              <a:gd name="connsiteY104" fmla="*/ 8787 h 9993"/>
              <a:gd name="connsiteX105" fmla="*/ 7316 w 13438"/>
              <a:gd name="connsiteY105" fmla="*/ 8959 h 9993"/>
              <a:gd name="connsiteX106" fmla="*/ 7264 w 13438"/>
              <a:gd name="connsiteY106" fmla="*/ 9121 h 9993"/>
              <a:gd name="connsiteX107" fmla="*/ 7222 w 13438"/>
              <a:gd name="connsiteY107" fmla="*/ 9358 h 9993"/>
              <a:gd name="connsiteX108" fmla="*/ 7108 w 13438"/>
              <a:gd name="connsiteY108" fmla="*/ 9643 h 9993"/>
              <a:gd name="connsiteX109" fmla="*/ 7088 w 13438"/>
              <a:gd name="connsiteY109" fmla="*/ 9733 h 9993"/>
              <a:gd name="connsiteX110" fmla="*/ 7088 w 13438"/>
              <a:gd name="connsiteY110" fmla="*/ 9791 h 9993"/>
              <a:gd name="connsiteX111" fmla="*/ 7104 w 13438"/>
              <a:gd name="connsiteY111" fmla="*/ 9985 h 9993"/>
              <a:gd name="connsiteX112" fmla="*/ 7843 w 13438"/>
              <a:gd name="connsiteY112" fmla="*/ 9830 h 9993"/>
              <a:gd name="connsiteX113" fmla="*/ 13021 w 13438"/>
              <a:gd name="connsiteY113" fmla="*/ 8747 h 9993"/>
              <a:gd name="connsiteX114" fmla="*/ 13129 w 13438"/>
              <a:gd name="connsiteY114" fmla="*/ 7699 h 9993"/>
              <a:gd name="connsiteX115" fmla="*/ 13131 w 13438"/>
              <a:gd name="connsiteY115" fmla="*/ 6438 h 9993"/>
              <a:gd name="connsiteX116" fmla="*/ 13173 w 13438"/>
              <a:gd name="connsiteY116" fmla="*/ 5265 h 9993"/>
              <a:gd name="connsiteX117" fmla="*/ 13250 w 13438"/>
              <a:gd name="connsiteY117" fmla="*/ 3020 h 9993"/>
              <a:gd name="connsiteX118" fmla="*/ 13134 w 13438"/>
              <a:gd name="connsiteY118" fmla="*/ 956 h 9993"/>
              <a:gd name="connsiteX119" fmla="*/ 9860 w 13438"/>
              <a:gd name="connsiteY119" fmla="*/ 115 h 9993"/>
              <a:gd name="connsiteX120" fmla="*/ 8949 w 13438"/>
              <a:gd name="connsiteY120" fmla="*/ 93 h 9993"/>
              <a:gd name="connsiteX121" fmla="*/ 8341 w 13438"/>
              <a:gd name="connsiteY121" fmla="*/ 898 h 9993"/>
              <a:gd name="connsiteX122" fmla="*/ 7843 w 13438"/>
              <a:gd name="connsiteY122" fmla="*/ 1093 h 9993"/>
              <a:gd name="connsiteX0" fmla="*/ 5836 w 10000"/>
              <a:gd name="connsiteY0" fmla="*/ 1150 h 10056"/>
              <a:gd name="connsiteX1" fmla="*/ 5590 w 10000"/>
              <a:gd name="connsiteY1" fmla="*/ 1150 h 10056"/>
              <a:gd name="connsiteX2" fmla="*/ 5467 w 10000"/>
              <a:gd name="connsiteY2" fmla="*/ 1150 h 10056"/>
              <a:gd name="connsiteX3" fmla="*/ 5343 w 10000"/>
              <a:gd name="connsiteY3" fmla="*/ 1019 h 10056"/>
              <a:gd name="connsiteX4" fmla="*/ 5220 w 10000"/>
              <a:gd name="connsiteY4" fmla="*/ 889 h 10056"/>
              <a:gd name="connsiteX5" fmla="*/ 5097 w 10000"/>
              <a:gd name="connsiteY5" fmla="*/ 758 h 10056"/>
              <a:gd name="connsiteX6" fmla="*/ 4850 w 10000"/>
              <a:gd name="connsiteY6" fmla="*/ 758 h 10056"/>
              <a:gd name="connsiteX7" fmla="*/ 4603 w 10000"/>
              <a:gd name="connsiteY7" fmla="*/ 627 h 10056"/>
              <a:gd name="connsiteX8" fmla="*/ 4356 w 10000"/>
              <a:gd name="connsiteY8" fmla="*/ 758 h 10056"/>
              <a:gd name="connsiteX9" fmla="*/ 4233 w 10000"/>
              <a:gd name="connsiteY9" fmla="*/ 758 h 10056"/>
              <a:gd name="connsiteX10" fmla="*/ 3863 w 10000"/>
              <a:gd name="connsiteY10" fmla="*/ 889 h 10056"/>
              <a:gd name="connsiteX11" fmla="*/ 3617 w 10000"/>
              <a:gd name="connsiteY11" fmla="*/ 1150 h 10056"/>
              <a:gd name="connsiteX12" fmla="*/ 3370 w 10000"/>
              <a:gd name="connsiteY12" fmla="*/ 1150 h 10056"/>
              <a:gd name="connsiteX13" fmla="*/ 3124 w 10000"/>
              <a:gd name="connsiteY13" fmla="*/ 1281 h 10056"/>
              <a:gd name="connsiteX14" fmla="*/ 2753 w 10000"/>
              <a:gd name="connsiteY14" fmla="*/ 1802 h 10056"/>
              <a:gd name="connsiteX15" fmla="*/ 2507 w 10000"/>
              <a:gd name="connsiteY15" fmla="*/ 1802 h 10056"/>
              <a:gd name="connsiteX16" fmla="*/ 2384 w 10000"/>
              <a:gd name="connsiteY16" fmla="*/ 1672 h 10056"/>
              <a:gd name="connsiteX17" fmla="*/ 2136 w 10000"/>
              <a:gd name="connsiteY17" fmla="*/ 1802 h 10056"/>
              <a:gd name="connsiteX18" fmla="*/ 1767 w 10000"/>
              <a:gd name="connsiteY18" fmla="*/ 1729 h 10056"/>
              <a:gd name="connsiteX19" fmla="*/ 1682 w 10000"/>
              <a:gd name="connsiteY19" fmla="*/ 1973 h 10056"/>
              <a:gd name="connsiteX20" fmla="*/ 1890 w 10000"/>
              <a:gd name="connsiteY20" fmla="*/ 2063 h 10056"/>
              <a:gd name="connsiteX21" fmla="*/ 2014 w 10000"/>
              <a:gd name="connsiteY21" fmla="*/ 2063 h 10056"/>
              <a:gd name="connsiteX22" fmla="*/ 2014 w 10000"/>
              <a:gd name="connsiteY22" fmla="*/ 2193 h 10056"/>
              <a:gd name="connsiteX23" fmla="*/ 1767 w 10000"/>
              <a:gd name="connsiteY23" fmla="*/ 2193 h 10056"/>
              <a:gd name="connsiteX24" fmla="*/ 1520 w 10000"/>
              <a:gd name="connsiteY24" fmla="*/ 2325 h 10056"/>
              <a:gd name="connsiteX25" fmla="*/ 1643 w 10000"/>
              <a:gd name="connsiteY25" fmla="*/ 2455 h 10056"/>
              <a:gd name="connsiteX26" fmla="*/ 1412 w 10000"/>
              <a:gd name="connsiteY26" fmla="*/ 2529 h 10056"/>
              <a:gd name="connsiteX27" fmla="*/ 1273 w 10000"/>
              <a:gd name="connsiteY27" fmla="*/ 2585 h 10056"/>
              <a:gd name="connsiteX28" fmla="*/ 1027 w 10000"/>
              <a:gd name="connsiteY28" fmla="*/ 2455 h 10056"/>
              <a:gd name="connsiteX29" fmla="*/ 1027 w 10000"/>
              <a:gd name="connsiteY29" fmla="*/ 2325 h 10056"/>
              <a:gd name="connsiteX30" fmla="*/ 903 w 10000"/>
              <a:gd name="connsiteY30" fmla="*/ 2455 h 10056"/>
              <a:gd name="connsiteX31" fmla="*/ 903 w 10000"/>
              <a:gd name="connsiteY31" fmla="*/ 2585 h 10056"/>
              <a:gd name="connsiteX32" fmla="*/ 780 w 10000"/>
              <a:gd name="connsiteY32" fmla="*/ 2455 h 10056"/>
              <a:gd name="connsiteX33" fmla="*/ 533 w 10000"/>
              <a:gd name="connsiteY33" fmla="*/ 2585 h 10056"/>
              <a:gd name="connsiteX34" fmla="*/ 287 w 10000"/>
              <a:gd name="connsiteY34" fmla="*/ 2847 h 10056"/>
              <a:gd name="connsiteX35" fmla="*/ 39 w 10000"/>
              <a:gd name="connsiteY35" fmla="*/ 3107 h 10056"/>
              <a:gd name="connsiteX36" fmla="*/ 39 w 10000"/>
              <a:gd name="connsiteY36" fmla="*/ 3498 h 10056"/>
              <a:gd name="connsiteX37" fmla="*/ 410 w 10000"/>
              <a:gd name="connsiteY37" fmla="*/ 3368 h 10056"/>
              <a:gd name="connsiteX38" fmla="*/ 533 w 10000"/>
              <a:gd name="connsiteY38" fmla="*/ 3368 h 10056"/>
              <a:gd name="connsiteX39" fmla="*/ 410 w 10000"/>
              <a:gd name="connsiteY39" fmla="*/ 3498 h 10056"/>
              <a:gd name="connsiteX40" fmla="*/ 410 w 10000"/>
              <a:gd name="connsiteY40" fmla="*/ 3760 h 10056"/>
              <a:gd name="connsiteX41" fmla="*/ 410 w 10000"/>
              <a:gd name="connsiteY41" fmla="*/ 3891 h 10056"/>
              <a:gd name="connsiteX42" fmla="*/ 533 w 10000"/>
              <a:gd name="connsiteY42" fmla="*/ 3891 h 10056"/>
              <a:gd name="connsiteX43" fmla="*/ 656 w 10000"/>
              <a:gd name="connsiteY43" fmla="*/ 4021 h 10056"/>
              <a:gd name="connsiteX44" fmla="*/ 410 w 10000"/>
              <a:gd name="connsiteY44" fmla="*/ 4021 h 10056"/>
              <a:gd name="connsiteX45" fmla="*/ 410 w 10000"/>
              <a:gd name="connsiteY45" fmla="*/ 4282 h 10056"/>
              <a:gd name="connsiteX46" fmla="*/ 656 w 10000"/>
              <a:gd name="connsiteY46" fmla="*/ 4282 h 10056"/>
              <a:gd name="connsiteX47" fmla="*/ 533 w 10000"/>
              <a:gd name="connsiteY47" fmla="*/ 4413 h 10056"/>
              <a:gd name="connsiteX48" fmla="*/ 287 w 10000"/>
              <a:gd name="connsiteY48" fmla="*/ 4282 h 10056"/>
              <a:gd name="connsiteX49" fmla="*/ 163 w 10000"/>
              <a:gd name="connsiteY49" fmla="*/ 4543 h 10056"/>
              <a:gd name="connsiteX50" fmla="*/ 287 w 10000"/>
              <a:gd name="connsiteY50" fmla="*/ 4673 h 10056"/>
              <a:gd name="connsiteX51" fmla="*/ 533 w 10000"/>
              <a:gd name="connsiteY51" fmla="*/ 4673 h 10056"/>
              <a:gd name="connsiteX52" fmla="*/ 533 w 10000"/>
              <a:gd name="connsiteY52" fmla="*/ 4804 h 10056"/>
              <a:gd name="connsiteX53" fmla="*/ 533 w 10000"/>
              <a:gd name="connsiteY53" fmla="*/ 5066 h 10056"/>
              <a:gd name="connsiteX54" fmla="*/ 287 w 10000"/>
              <a:gd name="connsiteY54" fmla="*/ 5066 h 10056"/>
              <a:gd name="connsiteX55" fmla="*/ 410 w 10000"/>
              <a:gd name="connsiteY55" fmla="*/ 5196 h 10056"/>
              <a:gd name="connsiteX56" fmla="*/ 656 w 10000"/>
              <a:gd name="connsiteY56" fmla="*/ 5196 h 10056"/>
              <a:gd name="connsiteX57" fmla="*/ 780 w 10000"/>
              <a:gd name="connsiteY57" fmla="*/ 5326 h 10056"/>
              <a:gd name="connsiteX58" fmla="*/ 903 w 10000"/>
              <a:gd name="connsiteY58" fmla="*/ 5326 h 10056"/>
              <a:gd name="connsiteX59" fmla="*/ 780 w 10000"/>
              <a:gd name="connsiteY59" fmla="*/ 5457 h 10056"/>
              <a:gd name="connsiteX60" fmla="*/ 1027 w 10000"/>
              <a:gd name="connsiteY60" fmla="*/ 5588 h 10056"/>
              <a:gd name="connsiteX61" fmla="*/ 1273 w 10000"/>
              <a:gd name="connsiteY61" fmla="*/ 5588 h 10056"/>
              <a:gd name="connsiteX62" fmla="*/ 1273 w 10000"/>
              <a:gd name="connsiteY62" fmla="*/ 5717 h 10056"/>
              <a:gd name="connsiteX63" fmla="*/ 973 w 10000"/>
              <a:gd name="connsiteY63" fmla="*/ 5791 h 10056"/>
              <a:gd name="connsiteX64" fmla="*/ 1111 w 10000"/>
              <a:gd name="connsiteY64" fmla="*/ 5889 h 10056"/>
              <a:gd name="connsiteX65" fmla="*/ 1242 w 10000"/>
              <a:gd name="connsiteY65" fmla="*/ 5840 h 10056"/>
              <a:gd name="connsiteX66" fmla="*/ 1296 w 10000"/>
              <a:gd name="connsiteY66" fmla="*/ 5987 h 10056"/>
              <a:gd name="connsiteX67" fmla="*/ 1520 w 10000"/>
              <a:gd name="connsiteY67" fmla="*/ 5848 h 10056"/>
              <a:gd name="connsiteX68" fmla="*/ 1759 w 10000"/>
              <a:gd name="connsiteY68" fmla="*/ 5897 h 10056"/>
              <a:gd name="connsiteX69" fmla="*/ 1890 w 10000"/>
              <a:gd name="connsiteY69" fmla="*/ 5979 h 10056"/>
              <a:gd name="connsiteX70" fmla="*/ 1890 w 10000"/>
              <a:gd name="connsiteY70" fmla="*/ 6239 h 10056"/>
              <a:gd name="connsiteX71" fmla="*/ 2152 w 10000"/>
              <a:gd name="connsiteY71" fmla="*/ 6378 h 10056"/>
              <a:gd name="connsiteX72" fmla="*/ 2630 w 10000"/>
              <a:gd name="connsiteY72" fmla="*/ 6239 h 10056"/>
              <a:gd name="connsiteX73" fmla="*/ 2753 w 10000"/>
              <a:gd name="connsiteY73" fmla="*/ 6109 h 10056"/>
              <a:gd name="connsiteX74" fmla="*/ 2877 w 10000"/>
              <a:gd name="connsiteY74" fmla="*/ 5848 h 10056"/>
              <a:gd name="connsiteX75" fmla="*/ 2877 w 10000"/>
              <a:gd name="connsiteY75" fmla="*/ 5717 h 10056"/>
              <a:gd name="connsiteX76" fmla="*/ 3124 w 10000"/>
              <a:gd name="connsiteY76" fmla="*/ 5717 h 10056"/>
              <a:gd name="connsiteX77" fmla="*/ 3247 w 10000"/>
              <a:gd name="connsiteY77" fmla="*/ 5717 h 10056"/>
              <a:gd name="connsiteX78" fmla="*/ 3494 w 10000"/>
              <a:gd name="connsiteY78" fmla="*/ 5848 h 10056"/>
              <a:gd name="connsiteX79" fmla="*/ 3555 w 10000"/>
              <a:gd name="connsiteY79" fmla="*/ 6027 h 10056"/>
              <a:gd name="connsiteX80" fmla="*/ 3778 w 10000"/>
              <a:gd name="connsiteY80" fmla="*/ 6190 h 10056"/>
              <a:gd name="connsiteX81" fmla="*/ 4110 w 10000"/>
              <a:gd name="connsiteY81" fmla="*/ 6109 h 10056"/>
              <a:gd name="connsiteX82" fmla="*/ 4356 w 10000"/>
              <a:gd name="connsiteY82" fmla="*/ 5979 h 10056"/>
              <a:gd name="connsiteX83" fmla="*/ 4850 w 10000"/>
              <a:gd name="connsiteY83" fmla="*/ 5717 h 10056"/>
              <a:gd name="connsiteX84" fmla="*/ 4850 w 10000"/>
              <a:gd name="connsiteY84" fmla="*/ 5588 h 10056"/>
              <a:gd name="connsiteX85" fmla="*/ 5097 w 10000"/>
              <a:gd name="connsiteY85" fmla="*/ 5457 h 10056"/>
              <a:gd name="connsiteX86" fmla="*/ 5243 w 10000"/>
              <a:gd name="connsiteY86" fmla="*/ 5530 h 10056"/>
              <a:gd name="connsiteX87" fmla="*/ 5336 w 10000"/>
              <a:gd name="connsiteY87" fmla="*/ 5571 h 10056"/>
              <a:gd name="connsiteX88" fmla="*/ 5467 w 10000"/>
              <a:gd name="connsiteY88" fmla="*/ 5457 h 10056"/>
              <a:gd name="connsiteX89" fmla="*/ 5598 w 10000"/>
              <a:gd name="connsiteY89" fmla="*/ 5383 h 10056"/>
              <a:gd name="connsiteX90" fmla="*/ 5729 w 10000"/>
              <a:gd name="connsiteY90" fmla="*/ 5408 h 10056"/>
              <a:gd name="connsiteX91" fmla="*/ 5775 w 10000"/>
              <a:gd name="connsiteY91" fmla="*/ 5489 h 10056"/>
              <a:gd name="connsiteX92" fmla="*/ 5775 w 10000"/>
              <a:gd name="connsiteY92" fmla="*/ 5563 h 10056"/>
              <a:gd name="connsiteX93" fmla="*/ 5551 w 10000"/>
              <a:gd name="connsiteY93" fmla="*/ 5709 h 10056"/>
              <a:gd name="connsiteX94" fmla="*/ 5590 w 10000"/>
              <a:gd name="connsiteY94" fmla="*/ 5979 h 10056"/>
              <a:gd name="connsiteX95" fmla="*/ 5590 w 10000"/>
              <a:gd name="connsiteY95" fmla="*/ 6239 h 10056"/>
              <a:gd name="connsiteX96" fmla="*/ 5714 w 10000"/>
              <a:gd name="connsiteY96" fmla="*/ 6501 h 10056"/>
              <a:gd name="connsiteX97" fmla="*/ 5714 w 10000"/>
              <a:gd name="connsiteY97" fmla="*/ 6762 h 10056"/>
              <a:gd name="connsiteX98" fmla="*/ 5714 w 10000"/>
              <a:gd name="connsiteY98" fmla="*/ 7023 h 10056"/>
              <a:gd name="connsiteX99" fmla="*/ 5698 w 10000"/>
              <a:gd name="connsiteY99" fmla="*/ 7218 h 10056"/>
              <a:gd name="connsiteX100" fmla="*/ 5682 w 10000"/>
              <a:gd name="connsiteY100" fmla="*/ 7373 h 10056"/>
              <a:gd name="connsiteX101" fmla="*/ 5590 w 10000"/>
              <a:gd name="connsiteY101" fmla="*/ 7675 h 10056"/>
              <a:gd name="connsiteX102" fmla="*/ 5575 w 10000"/>
              <a:gd name="connsiteY102" fmla="*/ 8327 h 10056"/>
              <a:gd name="connsiteX103" fmla="*/ 5521 w 10000"/>
              <a:gd name="connsiteY103" fmla="*/ 8556 h 10056"/>
              <a:gd name="connsiteX104" fmla="*/ 5467 w 10000"/>
              <a:gd name="connsiteY104" fmla="*/ 8849 h 10056"/>
              <a:gd name="connsiteX105" fmla="*/ 5444 w 10000"/>
              <a:gd name="connsiteY105" fmla="*/ 9021 h 10056"/>
              <a:gd name="connsiteX106" fmla="*/ 5406 w 10000"/>
              <a:gd name="connsiteY106" fmla="*/ 9183 h 10056"/>
              <a:gd name="connsiteX107" fmla="*/ 5374 w 10000"/>
              <a:gd name="connsiteY107" fmla="*/ 9421 h 10056"/>
              <a:gd name="connsiteX108" fmla="*/ 5289 w 10000"/>
              <a:gd name="connsiteY108" fmla="*/ 9706 h 10056"/>
              <a:gd name="connsiteX109" fmla="*/ 5275 w 10000"/>
              <a:gd name="connsiteY109" fmla="*/ 9796 h 10056"/>
              <a:gd name="connsiteX110" fmla="*/ 5275 w 10000"/>
              <a:gd name="connsiteY110" fmla="*/ 9854 h 10056"/>
              <a:gd name="connsiteX111" fmla="*/ 5287 w 10000"/>
              <a:gd name="connsiteY111" fmla="*/ 10048 h 10056"/>
              <a:gd name="connsiteX112" fmla="*/ 5836 w 10000"/>
              <a:gd name="connsiteY112" fmla="*/ 9893 h 10056"/>
              <a:gd name="connsiteX113" fmla="*/ 9690 w 10000"/>
              <a:gd name="connsiteY113" fmla="*/ 8809 h 10056"/>
              <a:gd name="connsiteX114" fmla="*/ 9770 w 10000"/>
              <a:gd name="connsiteY114" fmla="*/ 7760 h 10056"/>
              <a:gd name="connsiteX115" fmla="*/ 9772 w 10000"/>
              <a:gd name="connsiteY115" fmla="*/ 6499 h 10056"/>
              <a:gd name="connsiteX116" fmla="*/ 9803 w 10000"/>
              <a:gd name="connsiteY116" fmla="*/ 5325 h 10056"/>
              <a:gd name="connsiteX117" fmla="*/ 9860 w 10000"/>
              <a:gd name="connsiteY117" fmla="*/ 3078 h 10056"/>
              <a:gd name="connsiteX118" fmla="*/ 9842 w 10000"/>
              <a:gd name="connsiteY118" fmla="*/ 275 h 10056"/>
              <a:gd name="connsiteX119" fmla="*/ 7337 w 10000"/>
              <a:gd name="connsiteY119" fmla="*/ 171 h 10056"/>
              <a:gd name="connsiteX120" fmla="*/ 6659 w 10000"/>
              <a:gd name="connsiteY120" fmla="*/ 149 h 10056"/>
              <a:gd name="connsiteX121" fmla="*/ 6207 w 10000"/>
              <a:gd name="connsiteY121" fmla="*/ 955 h 10056"/>
              <a:gd name="connsiteX122" fmla="*/ 5836 w 10000"/>
              <a:gd name="connsiteY122" fmla="*/ 1150 h 10056"/>
              <a:gd name="connsiteX0" fmla="*/ 5836 w 10000"/>
              <a:gd name="connsiteY0" fmla="*/ 1189 h 10095"/>
              <a:gd name="connsiteX1" fmla="*/ 5590 w 10000"/>
              <a:gd name="connsiteY1" fmla="*/ 1189 h 10095"/>
              <a:gd name="connsiteX2" fmla="*/ 5467 w 10000"/>
              <a:gd name="connsiteY2" fmla="*/ 1189 h 10095"/>
              <a:gd name="connsiteX3" fmla="*/ 5343 w 10000"/>
              <a:gd name="connsiteY3" fmla="*/ 1058 h 10095"/>
              <a:gd name="connsiteX4" fmla="*/ 5220 w 10000"/>
              <a:gd name="connsiteY4" fmla="*/ 928 h 10095"/>
              <a:gd name="connsiteX5" fmla="*/ 5097 w 10000"/>
              <a:gd name="connsiteY5" fmla="*/ 797 h 10095"/>
              <a:gd name="connsiteX6" fmla="*/ 4850 w 10000"/>
              <a:gd name="connsiteY6" fmla="*/ 797 h 10095"/>
              <a:gd name="connsiteX7" fmla="*/ 4603 w 10000"/>
              <a:gd name="connsiteY7" fmla="*/ 666 h 10095"/>
              <a:gd name="connsiteX8" fmla="*/ 4356 w 10000"/>
              <a:gd name="connsiteY8" fmla="*/ 797 h 10095"/>
              <a:gd name="connsiteX9" fmla="*/ 4233 w 10000"/>
              <a:gd name="connsiteY9" fmla="*/ 797 h 10095"/>
              <a:gd name="connsiteX10" fmla="*/ 3863 w 10000"/>
              <a:gd name="connsiteY10" fmla="*/ 928 h 10095"/>
              <a:gd name="connsiteX11" fmla="*/ 3617 w 10000"/>
              <a:gd name="connsiteY11" fmla="*/ 1189 h 10095"/>
              <a:gd name="connsiteX12" fmla="*/ 3370 w 10000"/>
              <a:gd name="connsiteY12" fmla="*/ 1189 h 10095"/>
              <a:gd name="connsiteX13" fmla="*/ 3124 w 10000"/>
              <a:gd name="connsiteY13" fmla="*/ 1320 h 10095"/>
              <a:gd name="connsiteX14" fmla="*/ 2753 w 10000"/>
              <a:gd name="connsiteY14" fmla="*/ 1841 h 10095"/>
              <a:gd name="connsiteX15" fmla="*/ 2507 w 10000"/>
              <a:gd name="connsiteY15" fmla="*/ 1841 h 10095"/>
              <a:gd name="connsiteX16" fmla="*/ 2384 w 10000"/>
              <a:gd name="connsiteY16" fmla="*/ 1711 h 10095"/>
              <a:gd name="connsiteX17" fmla="*/ 2136 w 10000"/>
              <a:gd name="connsiteY17" fmla="*/ 1841 h 10095"/>
              <a:gd name="connsiteX18" fmla="*/ 1767 w 10000"/>
              <a:gd name="connsiteY18" fmla="*/ 1768 h 10095"/>
              <a:gd name="connsiteX19" fmla="*/ 1682 w 10000"/>
              <a:gd name="connsiteY19" fmla="*/ 2012 h 10095"/>
              <a:gd name="connsiteX20" fmla="*/ 1890 w 10000"/>
              <a:gd name="connsiteY20" fmla="*/ 2102 h 10095"/>
              <a:gd name="connsiteX21" fmla="*/ 2014 w 10000"/>
              <a:gd name="connsiteY21" fmla="*/ 2102 h 10095"/>
              <a:gd name="connsiteX22" fmla="*/ 2014 w 10000"/>
              <a:gd name="connsiteY22" fmla="*/ 2232 h 10095"/>
              <a:gd name="connsiteX23" fmla="*/ 1767 w 10000"/>
              <a:gd name="connsiteY23" fmla="*/ 2232 h 10095"/>
              <a:gd name="connsiteX24" fmla="*/ 1520 w 10000"/>
              <a:gd name="connsiteY24" fmla="*/ 2364 h 10095"/>
              <a:gd name="connsiteX25" fmla="*/ 1643 w 10000"/>
              <a:gd name="connsiteY25" fmla="*/ 2494 h 10095"/>
              <a:gd name="connsiteX26" fmla="*/ 1412 w 10000"/>
              <a:gd name="connsiteY26" fmla="*/ 2568 h 10095"/>
              <a:gd name="connsiteX27" fmla="*/ 1273 w 10000"/>
              <a:gd name="connsiteY27" fmla="*/ 2624 h 10095"/>
              <a:gd name="connsiteX28" fmla="*/ 1027 w 10000"/>
              <a:gd name="connsiteY28" fmla="*/ 2494 h 10095"/>
              <a:gd name="connsiteX29" fmla="*/ 1027 w 10000"/>
              <a:gd name="connsiteY29" fmla="*/ 2364 h 10095"/>
              <a:gd name="connsiteX30" fmla="*/ 903 w 10000"/>
              <a:gd name="connsiteY30" fmla="*/ 2494 h 10095"/>
              <a:gd name="connsiteX31" fmla="*/ 903 w 10000"/>
              <a:gd name="connsiteY31" fmla="*/ 2624 h 10095"/>
              <a:gd name="connsiteX32" fmla="*/ 780 w 10000"/>
              <a:gd name="connsiteY32" fmla="*/ 2494 h 10095"/>
              <a:gd name="connsiteX33" fmla="*/ 533 w 10000"/>
              <a:gd name="connsiteY33" fmla="*/ 2624 h 10095"/>
              <a:gd name="connsiteX34" fmla="*/ 287 w 10000"/>
              <a:gd name="connsiteY34" fmla="*/ 2886 h 10095"/>
              <a:gd name="connsiteX35" fmla="*/ 39 w 10000"/>
              <a:gd name="connsiteY35" fmla="*/ 3146 h 10095"/>
              <a:gd name="connsiteX36" fmla="*/ 39 w 10000"/>
              <a:gd name="connsiteY36" fmla="*/ 3537 h 10095"/>
              <a:gd name="connsiteX37" fmla="*/ 410 w 10000"/>
              <a:gd name="connsiteY37" fmla="*/ 3407 h 10095"/>
              <a:gd name="connsiteX38" fmla="*/ 533 w 10000"/>
              <a:gd name="connsiteY38" fmla="*/ 3407 h 10095"/>
              <a:gd name="connsiteX39" fmla="*/ 410 w 10000"/>
              <a:gd name="connsiteY39" fmla="*/ 3537 h 10095"/>
              <a:gd name="connsiteX40" fmla="*/ 410 w 10000"/>
              <a:gd name="connsiteY40" fmla="*/ 3799 h 10095"/>
              <a:gd name="connsiteX41" fmla="*/ 410 w 10000"/>
              <a:gd name="connsiteY41" fmla="*/ 3930 h 10095"/>
              <a:gd name="connsiteX42" fmla="*/ 533 w 10000"/>
              <a:gd name="connsiteY42" fmla="*/ 3930 h 10095"/>
              <a:gd name="connsiteX43" fmla="*/ 656 w 10000"/>
              <a:gd name="connsiteY43" fmla="*/ 4060 h 10095"/>
              <a:gd name="connsiteX44" fmla="*/ 410 w 10000"/>
              <a:gd name="connsiteY44" fmla="*/ 4060 h 10095"/>
              <a:gd name="connsiteX45" fmla="*/ 410 w 10000"/>
              <a:gd name="connsiteY45" fmla="*/ 4321 h 10095"/>
              <a:gd name="connsiteX46" fmla="*/ 656 w 10000"/>
              <a:gd name="connsiteY46" fmla="*/ 4321 h 10095"/>
              <a:gd name="connsiteX47" fmla="*/ 533 w 10000"/>
              <a:gd name="connsiteY47" fmla="*/ 4452 h 10095"/>
              <a:gd name="connsiteX48" fmla="*/ 287 w 10000"/>
              <a:gd name="connsiteY48" fmla="*/ 4321 h 10095"/>
              <a:gd name="connsiteX49" fmla="*/ 163 w 10000"/>
              <a:gd name="connsiteY49" fmla="*/ 4582 h 10095"/>
              <a:gd name="connsiteX50" fmla="*/ 287 w 10000"/>
              <a:gd name="connsiteY50" fmla="*/ 4712 h 10095"/>
              <a:gd name="connsiteX51" fmla="*/ 533 w 10000"/>
              <a:gd name="connsiteY51" fmla="*/ 4712 h 10095"/>
              <a:gd name="connsiteX52" fmla="*/ 533 w 10000"/>
              <a:gd name="connsiteY52" fmla="*/ 4843 h 10095"/>
              <a:gd name="connsiteX53" fmla="*/ 533 w 10000"/>
              <a:gd name="connsiteY53" fmla="*/ 5105 h 10095"/>
              <a:gd name="connsiteX54" fmla="*/ 287 w 10000"/>
              <a:gd name="connsiteY54" fmla="*/ 5105 h 10095"/>
              <a:gd name="connsiteX55" fmla="*/ 410 w 10000"/>
              <a:gd name="connsiteY55" fmla="*/ 5235 h 10095"/>
              <a:gd name="connsiteX56" fmla="*/ 656 w 10000"/>
              <a:gd name="connsiteY56" fmla="*/ 5235 h 10095"/>
              <a:gd name="connsiteX57" fmla="*/ 780 w 10000"/>
              <a:gd name="connsiteY57" fmla="*/ 5365 h 10095"/>
              <a:gd name="connsiteX58" fmla="*/ 903 w 10000"/>
              <a:gd name="connsiteY58" fmla="*/ 5365 h 10095"/>
              <a:gd name="connsiteX59" fmla="*/ 780 w 10000"/>
              <a:gd name="connsiteY59" fmla="*/ 5496 h 10095"/>
              <a:gd name="connsiteX60" fmla="*/ 1027 w 10000"/>
              <a:gd name="connsiteY60" fmla="*/ 5627 h 10095"/>
              <a:gd name="connsiteX61" fmla="*/ 1273 w 10000"/>
              <a:gd name="connsiteY61" fmla="*/ 5627 h 10095"/>
              <a:gd name="connsiteX62" fmla="*/ 1273 w 10000"/>
              <a:gd name="connsiteY62" fmla="*/ 5756 h 10095"/>
              <a:gd name="connsiteX63" fmla="*/ 973 w 10000"/>
              <a:gd name="connsiteY63" fmla="*/ 5830 h 10095"/>
              <a:gd name="connsiteX64" fmla="*/ 1111 w 10000"/>
              <a:gd name="connsiteY64" fmla="*/ 5928 h 10095"/>
              <a:gd name="connsiteX65" fmla="*/ 1242 w 10000"/>
              <a:gd name="connsiteY65" fmla="*/ 5879 h 10095"/>
              <a:gd name="connsiteX66" fmla="*/ 1296 w 10000"/>
              <a:gd name="connsiteY66" fmla="*/ 6026 h 10095"/>
              <a:gd name="connsiteX67" fmla="*/ 1520 w 10000"/>
              <a:gd name="connsiteY67" fmla="*/ 5887 h 10095"/>
              <a:gd name="connsiteX68" fmla="*/ 1759 w 10000"/>
              <a:gd name="connsiteY68" fmla="*/ 5936 h 10095"/>
              <a:gd name="connsiteX69" fmla="*/ 1890 w 10000"/>
              <a:gd name="connsiteY69" fmla="*/ 6018 h 10095"/>
              <a:gd name="connsiteX70" fmla="*/ 1890 w 10000"/>
              <a:gd name="connsiteY70" fmla="*/ 6278 h 10095"/>
              <a:gd name="connsiteX71" fmla="*/ 2152 w 10000"/>
              <a:gd name="connsiteY71" fmla="*/ 6417 h 10095"/>
              <a:gd name="connsiteX72" fmla="*/ 2630 w 10000"/>
              <a:gd name="connsiteY72" fmla="*/ 6278 h 10095"/>
              <a:gd name="connsiteX73" fmla="*/ 2753 w 10000"/>
              <a:gd name="connsiteY73" fmla="*/ 6148 h 10095"/>
              <a:gd name="connsiteX74" fmla="*/ 2877 w 10000"/>
              <a:gd name="connsiteY74" fmla="*/ 5887 h 10095"/>
              <a:gd name="connsiteX75" fmla="*/ 2877 w 10000"/>
              <a:gd name="connsiteY75" fmla="*/ 5756 h 10095"/>
              <a:gd name="connsiteX76" fmla="*/ 3124 w 10000"/>
              <a:gd name="connsiteY76" fmla="*/ 5756 h 10095"/>
              <a:gd name="connsiteX77" fmla="*/ 3247 w 10000"/>
              <a:gd name="connsiteY77" fmla="*/ 5756 h 10095"/>
              <a:gd name="connsiteX78" fmla="*/ 3494 w 10000"/>
              <a:gd name="connsiteY78" fmla="*/ 5887 h 10095"/>
              <a:gd name="connsiteX79" fmla="*/ 3555 w 10000"/>
              <a:gd name="connsiteY79" fmla="*/ 6066 h 10095"/>
              <a:gd name="connsiteX80" fmla="*/ 3778 w 10000"/>
              <a:gd name="connsiteY80" fmla="*/ 6229 h 10095"/>
              <a:gd name="connsiteX81" fmla="*/ 4110 w 10000"/>
              <a:gd name="connsiteY81" fmla="*/ 6148 h 10095"/>
              <a:gd name="connsiteX82" fmla="*/ 4356 w 10000"/>
              <a:gd name="connsiteY82" fmla="*/ 6018 h 10095"/>
              <a:gd name="connsiteX83" fmla="*/ 4850 w 10000"/>
              <a:gd name="connsiteY83" fmla="*/ 5756 h 10095"/>
              <a:gd name="connsiteX84" fmla="*/ 4850 w 10000"/>
              <a:gd name="connsiteY84" fmla="*/ 5627 h 10095"/>
              <a:gd name="connsiteX85" fmla="*/ 5097 w 10000"/>
              <a:gd name="connsiteY85" fmla="*/ 5496 h 10095"/>
              <a:gd name="connsiteX86" fmla="*/ 5243 w 10000"/>
              <a:gd name="connsiteY86" fmla="*/ 5569 h 10095"/>
              <a:gd name="connsiteX87" fmla="*/ 5336 w 10000"/>
              <a:gd name="connsiteY87" fmla="*/ 5610 h 10095"/>
              <a:gd name="connsiteX88" fmla="*/ 5467 w 10000"/>
              <a:gd name="connsiteY88" fmla="*/ 5496 h 10095"/>
              <a:gd name="connsiteX89" fmla="*/ 5598 w 10000"/>
              <a:gd name="connsiteY89" fmla="*/ 5422 h 10095"/>
              <a:gd name="connsiteX90" fmla="*/ 5729 w 10000"/>
              <a:gd name="connsiteY90" fmla="*/ 5447 h 10095"/>
              <a:gd name="connsiteX91" fmla="*/ 5775 w 10000"/>
              <a:gd name="connsiteY91" fmla="*/ 5528 h 10095"/>
              <a:gd name="connsiteX92" fmla="*/ 5775 w 10000"/>
              <a:gd name="connsiteY92" fmla="*/ 5602 h 10095"/>
              <a:gd name="connsiteX93" fmla="*/ 5551 w 10000"/>
              <a:gd name="connsiteY93" fmla="*/ 5748 h 10095"/>
              <a:gd name="connsiteX94" fmla="*/ 5590 w 10000"/>
              <a:gd name="connsiteY94" fmla="*/ 6018 h 10095"/>
              <a:gd name="connsiteX95" fmla="*/ 5590 w 10000"/>
              <a:gd name="connsiteY95" fmla="*/ 6278 h 10095"/>
              <a:gd name="connsiteX96" fmla="*/ 5714 w 10000"/>
              <a:gd name="connsiteY96" fmla="*/ 6540 h 10095"/>
              <a:gd name="connsiteX97" fmla="*/ 5714 w 10000"/>
              <a:gd name="connsiteY97" fmla="*/ 6801 h 10095"/>
              <a:gd name="connsiteX98" fmla="*/ 5714 w 10000"/>
              <a:gd name="connsiteY98" fmla="*/ 7062 h 10095"/>
              <a:gd name="connsiteX99" fmla="*/ 5698 w 10000"/>
              <a:gd name="connsiteY99" fmla="*/ 7257 h 10095"/>
              <a:gd name="connsiteX100" fmla="*/ 5682 w 10000"/>
              <a:gd name="connsiteY100" fmla="*/ 7412 h 10095"/>
              <a:gd name="connsiteX101" fmla="*/ 5590 w 10000"/>
              <a:gd name="connsiteY101" fmla="*/ 7714 h 10095"/>
              <a:gd name="connsiteX102" fmla="*/ 5575 w 10000"/>
              <a:gd name="connsiteY102" fmla="*/ 8366 h 10095"/>
              <a:gd name="connsiteX103" fmla="*/ 5521 w 10000"/>
              <a:gd name="connsiteY103" fmla="*/ 8595 h 10095"/>
              <a:gd name="connsiteX104" fmla="*/ 5467 w 10000"/>
              <a:gd name="connsiteY104" fmla="*/ 8888 h 10095"/>
              <a:gd name="connsiteX105" fmla="*/ 5444 w 10000"/>
              <a:gd name="connsiteY105" fmla="*/ 9060 h 10095"/>
              <a:gd name="connsiteX106" fmla="*/ 5406 w 10000"/>
              <a:gd name="connsiteY106" fmla="*/ 9222 h 10095"/>
              <a:gd name="connsiteX107" fmla="*/ 5374 w 10000"/>
              <a:gd name="connsiteY107" fmla="*/ 9460 h 10095"/>
              <a:gd name="connsiteX108" fmla="*/ 5289 w 10000"/>
              <a:gd name="connsiteY108" fmla="*/ 9745 h 10095"/>
              <a:gd name="connsiteX109" fmla="*/ 5275 w 10000"/>
              <a:gd name="connsiteY109" fmla="*/ 9835 h 10095"/>
              <a:gd name="connsiteX110" fmla="*/ 5275 w 10000"/>
              <a:gd name="connsiteY110" fmla="*/ 9893 h 10095"/>
              <a:gd name="connsiteX111" fmla="*/ 5287 w 10000"/>
              <a:gd name="connsiteY111" fmla="*/ 10087 h 10095"/>
              <a:gd name="connsiteX112" fmla="*/ 5836 w 10000"/>
              <a:gd name="connsiteY112" fmla="*/ 9932 h 10095"/>
              <a:gd name="connsiteX113" fmla="*/ 9690 w 10000"/>
              <a:gd name="connsiteY113" fmla="*/ 8848 h 10095"/>
              <a:gd name="connsiteX114" fmla="*/ 9770 w 10000"/>
              <a:gd name="connsiteY114" fmla="*/ 7799 h 10095"/>
              <a:gd name="connsiteX115" fmla="*/ 9772 w 10000"/>
              <a:gd name="connsiteY115" fmla="*/ 6538 h 10095"/>
              <a:gd name="connsiteX116" fmla="*/ 9803 w 10000"/>
              <a:gd name="connsiteY116" fmla="*/ 5364 h 10095"/>
              <a:gd name="connsiteX117" fmla="*/ 9860 w 10000"/>
              <a:gd name="connsiteY117" fmla="*/ 3117 h 10095"/>
              <a:gd name="connsiteX118" fmla="*/ 9842 w 10000"/>
              <a:gd name="connsiteY118" fmla="*/ 314 h 10095"/>
              <a:gd name="connsiteX119" fmla="*/ 7337 w 10000"/>
              <a:gd name="connsiteY119" fmla="*/ 101 h 10095"/>
              <a:gd name="connsiteX120" fmla="*/ 6659 w 10000"/>
              <a:gd name="connsiteY120" fmla="*/ 188 h 10095"/>
              <a:gd name="connsiteX121" fmla="*/ 6207 w 10000"/>
              <a:gd name="connsiteY121" fmla="*/ 994 h 10095"/>
              <a:gd name="connsiteX122" fmla="*/ 5836 w 10000"/>
              <a:gd name="connsiteY122" fmla="*/ 1189 h 1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0000" h="10095">
                <a:moveTo>
                  <a:pt x="5836" y="1189"/>
                </a:moveTo>
                <a:cubicBezTo>
                  <a:pt x="5796" y="1167"/>
                  <a:pt x="5652" y="1189"/>
                  <a:pt x="5590" y="1189"/>
                </a:cubicBezTo>
                <a:cubicBezTo>
                  <a:pt x="5529" y="1189"/>
                  <a:pt x="5508" y="1211"/>
                  <a:pt x="5467" y="1189"/>
                </a:cubicBezTo>
                <a:cubicBezTo>
                  <a:pt x="5426" y="1167"/>
                  <a:pt x="5385" y="1102"/>
                  <a:pt x="5343" y="1058"/>
                </a:cubicBezTo>
                <a:cubicBezTo>
                  <a:pt x="5302" y="1016"/>
                  <a:pt x="5261" y="972"/>
                  <a:pt x="5220" y="928"/>
                </a:cubicBezTo>
                <a:cubicBezTo>
                  <a:pt x="5179" y="885"/>
                  <a:pt x="5159" y="819"/>
                  <a:pt x="5097" y="797"/>
                </a:cubicBezTo>
                <a:cubicBezTo>
                  <a:pt x="5035" y="775"/>
                  <a:pt x="4932" y="819"/>
                  <a:pt x="4850" y="797"/>
                </a:cubicBezTo>
                <a:cubicBezTo>
                  <a:pt x="4768" y="775"/>
                  <a:pt x="4685" y="666"/>
                  <a:pt x="4603" y="666"/>
                </a:cubicBezTo>
                <a:cubicBezTo>
                  <a:pt x="4521" y="666"/>
                  <a:pt x="4419" y="775"/>
                  <a:pt x="4356" y="797"/>
                </a:cubicBezTo>
                <a:cubicBezTo>
                  <a:pt x="4295" y="819"/>
                  <a:pt x="4315" y="775"/>
                  <a:pt x="4233" y="797"/>
                </a:cubicBezTo>
                <a:cubicBezTo>
                  <a:pt x="4151" y="819"/>
                  <a:pt x="3966" y="863"/>
                  <a:pt x="3863" y="928"/>
                </a:cubicBezTo>
                <a:cubicBezTo>
                  <a:pt x="3761" y="994"/>
                  <a:pt x="3698" y="1145"/>
                  <a:pt x="3617" y="1189"/>
                </a:cubicBezTo>
                <a:cubicBezTo>
                  <a:pt x="3534" y="1232"/>
                  <a:pt x="3453" y="1167"/>
                  <a:pt x="3370" y="1189"/>
                </a:cubicBezTo>
                <a:cubicBezTo>
                  <a:pt x="3288" y="1211"/>
                  <a:pt x="3226" y="1211"/>
                  <a:pt x="3124" y="1320"/>
                </a:cubicBezTo>
                <a:cubicBezTo>
                  <a:pt x="3021" y="1428"/>
                  <a:pt x="2856" y="1754"/>
                  <a:pt x="2753" y="1841"/>
                </a:cubicBezTo>
                <a:cubicBezTo>
                  <a:pt x="2651" y="1928"/>
                  <a:pt x="2568" y="1862"/>
                  <a:pt x="2507" y="1841"/>
                </a:cubicBezTo>
                <a:cubicBezTo>
                  <a:pt x="2445" y="1819"/>
                  <a:pt x="2445" y="1711"/>
                  <a:pt x="2384" y="1711"/>
                </a:cubicBezTo>
                <a:cubicBezTo>
                  <a:pt x="2322" y="1711"/>
                  <a:pt x="2239" y="1832"/>
                  <a:pt x="2136" y="1841"/>
                </a:cubicBezTo>
                <a:cubicBezTo>
                  <a:pt x="2034" y="1849"/>
                  <a:pt x="1841" y="1741"/>
                  <a:pt x="1767" y="1768"/>
                </a:cubicBezTo>
                <a:cubicBezTo>
                  <a:pt x="1692" y="1795"/>
                  <a:pt x="1661" y="1958"/>
                  <a:pt x="1682" y="2012"/>
                </a:cubicBezTo>
                <a:cubicBezTo>
                  <a:pt x="1702" y="2067"/>
                  <a:pt x="1836" y="2089"/>
                  <a:pt x="1890" y="2102"/>
                </a:cubicBezTo>
                <a:cubicBezTo>
                  <a:pt x="1944" y="2116"/>
                  <a:pt x="1993" y="2080"/>
                  <a:pt x="2014" y="2102"/>
                </a:cubicBezTo>
                <a:cubicBezTo>
                  <a:pt x="2034" y="2124"/>
                  <a:pt x="2055" y="2210"/>
                  <a:pt x="2014" y="2232"/>
                </a:cubicBezTo>
                <a:cubicBezTo>
                  <a:pt x="1972" y="2255"/>
                  <a:pt x="1849" y="2210"/>
                  <a:pt x="1767" y="2232"/>
                </a:cubicBezTo>
                <a:cubicBezTo>
                  <a:pt x="1685" y="2255"/>
                  <a:pt x="1540" y="2320"/>
                  <a:pt x="1520" y="2364"/>
                </a:cubicBezTo>
                <a:cubicBezTo>
                  <a:pt x="1499" y="2407"/>
                  <a:pt x="1661" y="2462"/>
                  <a:pt x="1643" y="2494"/>
                </a:cubicBezTo>
                <a:cubicBezTo>
                  <a:pt x="1625" y="2527"/>
                  <a:pt x="1474" y="2546"/>
                  <a:pt x="1412" y="2568"/>
                </a:cubicBezTo>
                <a:cubicBezTo>
                  <a:pt x="1351" y="2589"/>
                  <a:pt x="1337" y="2635"/>
                  <a:pt x="1273" y="2624"/>
                </a:cubicBezTo>
                <a:cubicBezTo>
                  <a:pt x="1209" y="2613"/>
                  <a:pt x="1068" y="2538"/>
                  <a:pt x="1027" y="2494"/>
                </a:cubicBezTo>
                <a:cubicBezTo>
                  <a:pt x="985" y="2451"/>
                  <a:pt x="1047" y="2364"/>
                  <a:pt x="1027" y="2364"/>
                </a:cubicBezTo>
                <a:cubicBezTo>
                  <a:pt x="1005" y="2364"/>
                  <a:pt x="924" y="2451"/>
                  <a:pt x="903" y="2494"/>
                </a:cubicBezTo>
                <a:cubicBezTo>
                  <a:pt x="883" y="2538"/>
                  <a:pt x="924" y="2624"/>
                  <a:pt x="903" y="2624"/>
                </a:cubicBezTo>
                <a:cubicBezTo>
                  <a:pt x="883" y="2624"/>
                  <a:pt x="841" y="2494"/>
                  <a:pt x="780" y="2494"/>
                </a:cubicBezTo>
                <a:cubicBezTo>
                  <a:pt x="718" y="2494"/>
                  <a:pt x="615" y="2560"/>
                  <a:pt x="533" y="2624"/>
                </a:cubicBezTo>
                <a:cubicBezTo>
                  <a:pt x="451" y="2690"/>
                  <a:pt x="368" y="2799"/>
                  <a:pt x="287" y="2886"/>
                </a:cubicBezTo>
                <a:cubicBezTo>
                  <a:pt x="204" y="2972"/>
                  <a:pt x="81" y="3037"/>
                  <a:pt x="39" y="3146"/>
                </a:cubicBezTo>
                <a:cubicBezTo>
                  <a:pt x="-1" y="3255"/>
                  <a:pt x="-22" y="3494"/>
                  <a:pt x="39" y="3537"/>
                </a:cubicBezTo>
                <a:cubicBezTo>
                  <a:pt x="101" y="3581"/>
                  <a:pt x="327" y="3429"/>
                  <a:pt x="410" y="3407"/>
                </a:cubicBezTo>
                <a:cubicBezTo>
                  <a:pt x="492" y="3385"/>
                  <a:pt x="533" y="3385"/>
                  <a:pt x="533" y="3407"/>
                </a:cubicBezTo>
                <a:cubicBezTo>
                  <a:pt x="533" y="3429"/>
                  <a:pt x="430" y="3472"/>
                  <a:pt x="410" y="3537"/>
                </a:cubicBezTo>
                <a:cubicBezTo>
                  <a:pt x="389" y="3603"/>
                  <a:pt x="410" y="3735"/>
                  <a:pt x="410" y="3799"/>
                </a:cubicBezTo>
                <a:cubicBezTo>
                  <a:pt x="410" y="3864"/>
                  <a:pt x="389" y="3908"/>
                  <a:pt x="410" y="3930"/>
                </a:cubicBezTo>
                <a:cubicBezTo>
                  <a:pt x="430" y="3952"/>
                  <a:pt x="492" y="3908"/>
                  <a:pt x="533" y="3930"/>
                </a:cubicBezTo>
                <a:cubicBezTo>
                  <a:pt x="574" y="3952"/>
                  <a:pt x="676" y="4039"/>
                  <a:pt x="656" y="4060"/>
                </a:cubicBezTo>
                <a:cubicBezTo>
                  <a:pt x="636" y="4082"/>
                  <a:pt x="451" y="4017"/>
                  <a:pt x="410" y="4060"/>
                </a:cubicBezTo>
                <a:cubicBezTo>
                  <a:pt x="368" y="4104"/>
                  <a:pt x="368" y="4277"/>
                  <a:pt x="410" y="4321"/>
                </a:cubicBezTo>
                <a:cubicBezTo>
                  <a:pt x="451" y="4365"/>
                  <a:pt x="636" y="4299"/>
                  <a:pt x="656" y="4321"/>
                </a:cubicBezTo>
                <a:cubicBezTo>
                  <a:pt x="676" y="4343"/>
                  <a:pt x="595" y="4452"/>
                  <a:pt x="533" y="4452"/>
                </a:cubicBezTo>
                <a:cubicBezTo>
                  <a:pt x="471" y="4452"/>
                  <a:pt x="348" y="4299"/>
                  <a:pt x="287" y="4321"/>
                </a:cubicBezTo>
                <a:cubicBezTo>
                  <a:pt x="225" y="4343"/>
                  <a:pt x="163" y="4516"/>
                  <a:pt x="163" y="4582"/>
                </a:cubicBezTo>
                <a:cubicBezTo>
                  <a:pt x="163" y="4647"/>
                  <a:pt x="225" y="4690"/>
                  <a:pt x="287" y="4712"/>
                </a:cubicBezTo>
                <a:cubicBezTo>
                  <a:pt x="348" y="4734"/>
                  <a:pt x="492" y="4690"/>
                  <a:pt x="533" y="4712"/>
                </a:cubicBezTo>
                <a:cubicBezTo>
                  <a:pt x="574" y="4734"/>
                  <a:pt x="533" y="4778"/>
                  <a:pt x="533" y="4843"/>
                </a:cubicBezTo>
                <a:cubicBezTo>
                  <a:pt x="533" y="4907"/>
                  <a:pt x="574" y="5060"/>
                  <a:pt x="533" y="5105"/>
                </a:cubicBezTo>
                <a:cubicBezTo>
                  <a:pt x="492" y="5148"/>
                  <a:pt x="307" y="5082"/>
                  <a:pt x="287" y="5105"/>
                </a:cubicBezTo>
                <a:cubicBezTo>
                  <a:pt x="266" y="5126"/>
                  <a:pt x="348" y="5213"/>
                  <a:pt x="410" y="5235"/>
                </a:cubicBezTo>
                <a:cubicBezTo>
                  <a:pt x="471" y="5257"/>
                  <a:pt x="595" y="5213"/>
                  <a:pt x="656" y="5235"/>
                </a:cubicBezTo>
                <a:cubicBezTo>
                  <a:pt x="718" y="5257"/>
                  <a:pt x="739" y="5343"/>
                  <a:pt x="780" y="5365"/>
                </a:cubicBezTo>
                <a:cubicBezTo>
                  <a:pt x="821" y="5387"/>
                  <a:pt x="903" y="5343"/>
                  <a:pt x="903" y="5365"/>
                </a:cubicBezTo>
                <a:cubicBezTo>
                  <a:pt x="903" y="5387"/>
                  <a:pt x="759" y="5452"/>
                  <a:pt x="780" y="5496"/>
                </a:cubicBezTo>
                <a:cubicBezTo>
                  <a:pt x="800" y="5539"/>
                  <a:pt x="944" y="5605"/>
                  <a:pt x="1027" y="5627"/>
                </a:cubicBezTo>
                <a:cubicBezTo>
                  <a:pt x="1109" y="5648"/>
                  <a:pt x="1232" y="5605"/>
                  <a:pt x="1273" y="5627"/>
                </a:cubicBezTo>
                <a:cubicBezTo>
                  <a:pt x="1314" y="5648"/>
                  <a:pt x="1325" y="5724"/>
                  <a:pt x="1273" y="5756"/>
                </a:cubicBezTo>
                <a:cubicBezTo>
                  <a:pt x="1222" y="5789"/>
                  <a:pt x="998" y="5803"/>
                  <a:pt x="973" y="5830"/>
                </a:cubicBezTo>
                <a:cubicBezTo>
                  <a:pt x="947" y="5857"/>
                  <a:pt x="1068" y="5920"/>
                  <a:pt x="1111" y="5928"/>
                </a:cubicBezTo>
                <a:cubicBezTo>
                  <a:pt x="1155" y="5936"/>
                  <a:pt x="1211" y="5863"/>
                  <a:pt x="1242" y="5879"/>
                </a:cubicBezTo>
                <a:cubicBezTo>
                  <a:pt x="1273" y="5895"/>
                  <a:pt x="1250" y="6023"/>
                  <a:pt x="1296" y="6026"/>
                </a:cubicBezTo>
                <a:cubicBezTo>
                  <a:pt x="1342" y="6029"/>
                  <a:pt x="1443" y="5901"/>
                  <a:pt x="1520" y="5887"/>
                </a:cubicBezTo>
                <a:cubicBezTo>
                  <a:pt x="1597" y="5873"/>
                  <a:pt x="1697" y="5914"/>
                  <a:pt x="1759" y="5936"/>
                </a:cubicBezTo>
                <a:cubicBezTo>
                  <a:pt x="1820" y="5958"/>
                  <a:pt x="1869" y="5961"/>
                  <a:pt x="1890" y="6018"/>
                </a:cubicBezTo>
                <a:cubicBezTo>
                  <a:pt x="1910" y="6074"/>
                  <a:pt x="1846" y="6213"/>
                  <a:pt x="1890" y="6278"/>
                </a:cubicBezTo>
                <a:cubicBezTo>
                  <a:pt x="1934" y="6344"/>
                  <a:pt x="2029" y="6417"/>
                  <a:pt x="2152" y="6417"/>
                </a:cubicBezTo>
                <a:cubicBezTo>
                  <a:pt x="2276" y="6417"/>
                  <a:pt x="2529" y="6322"/>
                  <a:pt x="2630" y="6278"/>
                </a:cubicBezTo>
                <a:cubicBezTo>
                  <a:pt x="2730" y="6235"/>
                  <a:pt x="2712" y="6213"/>
                  <a:pt x="2753" y="6148"/>
                </a:cubicBezTo>
                <a:cubicBezTo>
                  <a:pt x="2795" y="6082"/>
                  <a:pt x="2856" y="5952"/>
                  <a:pt x="2877" y="5887"/>
                </a:cubicBezTo>
                <a:cubicBezTo>
                  <a:pt x="2897" y="5822"/>
                  <a:pt x="2836" y="5778"/>
                  <a:pt x="2877" y="5756"/>
                </a:cubicBezTo>
                <a:cubicBezTo>
                  <a:pt x="2918" y="5735"/>
                  <a:pt x="3061" y="5756"/>
                  <a:pt x="3124" y="5756"/>
                </a:cubicBezTo>
                <a:cubicBezTo>
                  <a:pt x="3185" y="5756"/>
                  <a:pt x="3185" y="5735"/>
                  <a:pt x="3247" y="5756"/>
                </a:cubicBezTo>
                <a:cubicBezTo>
                  <a:pt x="3309" y="5778"/>
                  <a:pt x="3442" y="5835"/>
                  <a:pt x="3494" y="5887"/>
                </a:cubicBezTo>
                <a:cubicBezTo>
                  <a:pt x="3545" y="5939"/>
                  <a:pt x="3509" y="6010"/>
                  <a:pt x="3555" y="6066"/>
                </a:cubicBezTo>
                <a:cubicBezTo>
                  <a:pt x="3601" y="6123"/>
                  <a:pt x="3686" y="6216"/>
                  <a:pt x="3778" y="6229"/>
                </a:cubicBezTo>
                <a:cubicBezTo>
                  <a:pt x="3871" y="6243"/>
                  <a:pt x="4013" y="6183"/>
                  <a:pt x="4110" y="6148"/>
                </a:cubicBezTo>
                <a:cubicBezTo>
                  <a:pt x="4208" y="6112"/>
                  <a:pt x="4233" y="6082"/>
                  <a:pt x="4356" y="6018"/>
                </a:cubicBezTo>
                <a:cubicBezTo>
                  <a:pt x="4480" y="5952"/>
                  <a:pt x="4768" y="5822"/>
                  <a:pt x="4850" y="5756"/>
                </a:cubicBezTo>
                <a:cubicBezTo>
                  <a:pt x="4932" y="5691"/>
                  <a:pt x="4809" y="5669"/>
                  <a:pt x="4850" y="5627"/>
                </a:cubicBezTo>
                <a:cubicBezTo>
                  <a:pt x="4891" y="5583"/>
                  <a:pt x="5033" y="5504"/>
                  <a:pt x="5097" y="5496"/>
                </a:cubicBezTo>
                <a:cubicBezTo>
                  <a:pt x="5161" y="5488"/>
                  <a:pt x="5205" y="5550"/>
                  <a:pt x="5243" y="5569"/>
                </a:cubicBezTo>
                <a:cubicBezTo>
                  <a:pt x="5282" y="5588"/>
                  <a:pt x="5300" y="5621"/>
                  <a:pt x="5336" y="5610"/>
                </a:cubicBezTo>
                <a:cubicBezTo>
                  <a:pt x="5372" y="5599"/>
                  <a:pt x="5423" y="5526"/>
                  <a:pt x="5467" y="5496"/>
                </a:cubicBezTo>
                <a:cubicBezTo>
                  <a:pt x="5510" y="5466"/>
                  <a:pt x="5554" y="5430"/>
                  <a:pt x="5598" y="5422"/>
                </a:cubicBezTo>
                <a:cubicBezTo>
                  <a:pt x="5641" y="5414"/>
                  <a:pt x="5701" y="5430"/>
                  <a:pt x="5729" y="5447"/>
                </a:cubicBezTo>
                <a:cubicBezTo>
                  <a:pt x="5757" y="5463"/>
                  <a:pt x="5768" y="5504"/>
                  <a:pt x="5775" y="5528"/>
                </a:cubicBezTo>
                <a:cubicBezTo>
                  <a:pt x="5783" y="5553"/>
                  <a:pt x="5812" y="5567"/>
                  <a:pt x="5775" y="5602"/>
                </a:cubicBezTo>
                <a:cubicBezTo>
                  <a:pt x="5740" y="5637"/>
                  <a:pt x="5583" y="5680"/>
                  <a:pt x="5551" y="5748"/>
                </a:cubicBezTo>
                <a:cubicBezTo>
                  <a:pt x="5521" y="5816"/>
                  <a:pt x="5585" y="5931"/>
                  <a:pt x="5590" y="6018"/>
                </a:cubicBezTo>
                <a:cubicBezTo>
                  <a:pt x="5595" y="6104"/>
                  <a:pt x="5570" y="6191"/>
                  <a:pt x="5590" y="6278"/>
                </a:cubicBezTo>
                <a:cubicBezTo>
                  <a:pt x="5611" y="6365"/>
                  <a:pt x="5694" y="6452"/>
                  <a:pt x="5714" y="6540"/>
                </a:cubicBezTo>
                <a:cubicBezTo>
                  <a:pt x="5734" y="6627"/>
                  <a:pt x="5714" y="6714"/>
                  <a:pt x="5714" y="6801"/>
                </a:cubicBezTo>
                <a:cubicBezTo>
                  <a:pt x="5714" y="6888"/>
                  <a:pt x="5716" y="6986"/>
                  <a:pt x="5714" y="7062"/>
                </a:cubicBezTo>
                <a:cubicBezTo>
                  <a:pt x="5711" y="7138"/>
                  <a:pt x="5703" y="7200"/>
                  <a:pt x="5698" y="7257"/>
                </a:cubicBezTo>
                <a:cubicBezTo>
                  <a:pt x="5694" y="7314"/>
                  <a:pt x="5701" y="7336"/>
                  <a:pt x="5682" y="7412"/>
                </a:cubicBezTo>
                <a:cubicBezTo>
                  <a:pt x="5665" y="7489"/>
                  <a:pt x="5609" y="7557"/>
                  <a:pt x="5590" y="7714"/>
                </a:cubicBezTo>
                <a:cubicBezTo>
                  <a:pt x="5572" y="7872"/>
                  <a:pt x="5585" y="8220"/>
                  <a:pt x="5575" y="8366"/>
                </a:cubicBezTo>
                <a:cubicBezTo>
                  <a:pt x="5565" y="8513"/>
                  <a:pt x="5539" y="8508"/>
                  <a:pt x="5521" y="8595"/>
                </a:cubicBezTo>
                <a:cubicBezTo>
                  <a:pt x="5503" y="8682"/>
                  <a:pt x="5480" y="8812"/>
                  <a:pt x="5467" y="8888"/>
                </a:cubicBezTo>
                <a:cubicBezTo>
                  <a:pt x="5454" y="8965"/>
                  <a:pt x="5454" y="9006"/>
                  <a:pt x="5444" y="9060"/>
                </a:cubicBezTo>
                <a:cubicBezTo>
                  <a:pt x="5433" y="9115"/>
                  <a:pt x="5415" y="9157"/>
                  <a:pt x="5406" y="9222"/>
                </a:cubicBezTo>
                <a:cubicBezTo>
                  <a:pt x="5394" y="9288"/>
                  <a:pt x="5392" y="9372"/>
                  <a:pt x="5374" y="9460"/>
                </a:cubicBezTo>
                <a:cubicBezTo>
                  <a:pt x="5356" y="9547"/>
                  <a:pt x="5305" y="9683"/>
                  <a:pt x="5289" y="9745"/>
                </a:cubicBezTo>
                <a:cubicBezTo>
                  <a:pt x="5275" y="9808"/>
                  <a:pt x="5277" y="9811"/>
                  <a:pt x="5275" y="9835"/>
                </a:cubicBezTo>
                <a:cubicBezTo>
                  <a:pt x="5272" y="9860"/>
                  <a:pt x="5272" y="9851"/>
                  <a:pt x="5275" y="9893"/>
                </a:cubicBezTo>
                <a:cubicBezTo>
                  <a:pt x="5277" y="9935"/>
                  <a:pt x="5193" y="10082"/>
                  <a:pt x="5287" y="10087"/>
                </a:cubicBezTo>
                <a:cubicBezTo>
                  <a:pt x="5379" y="10093"/>
                  <a:pt x="5103" y="10138"/>
                  <a:pt x="5836" y="9932"/>
                </a:cubicBezTo>
                <a:cubicBezTo>
                  <a:pt x="6570" y="9726"/>
                  <a:pt x="9034" y="9203"/>
                  <a:pt x="9690" y="8848"/>
                </a:cubicBezTo>
                <a:cubicBezTo>
                  <a:pt x="10345" y="8493"/>
                  <a:pt x="9757" y="8185"/>
                  <a:pt x="9770" y="7799"/>
                </a:cubicBezTo>
                <a:cubicBezTo>
                  <a:pt x="9783" y="7414"/>
                  <a:pt x="9790" y="6943"/>
                  <a:pt x="9772" y="6538"/>
                </a:cubicBezTo>
                <a:cubicBezTo>
                  <a:pt x="9754" y="6132"/>
                  <a:pt x="9788" y="5934"/>
                  <a:pt x="9803" y="5364"/>
                </a:cubicBezTo>
                <a:cubicBezTo>
                  <a:pt x="9818" y="4793"/>
                  <a:pt x="9850" y="3849"/>
                  <a:pt x="9860" y="3117"/>
                </a:cubicBezTo>
                <a:cubicBezTo>
                  <a:pt x="9871" y="2386"/>
                  <a:pt x="9851" y="876"/>
                  <a:pt x="9842" y="314"/>
                </a:cubicBezTo>
                <a:cubicBezTo>
                  <a:pt x="9831" y="-250"/>
                  <a:pt x="7867" y="122"/>
                  <a:pt x="7337" y="101"/>
                </a:cubicBezTo>
                <a:cubicBezTo>
                  <a:pt x="6807" y="80"/>
                  <a:pt x="6847" y="58"/>
                  <a:pt x="6659" y="188"/>
                </a:cubicBezTo>
                <a:cubicBezTo>
                  <a:pt x="6472" y="318"/>
                  <a:pt x="6342" y="828"/>
                  <a:pt x="6207" y="994"/>
                </a:cubicBezTo>
                <a:cubicBezTo>
                  <a:pt x="6071" y="1159"/>
                  <a:pt x="5914" y="1148"/>
                  <a:pt x="5836" y="1189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-194899" y="3882783"/>
            <a:ext cx="12696721" cy="3305804"/>
          </a:xfrm>
          <a:custGeom>
            <a:avLst/>
            <a:gdLst>
              <a:gd name="T0" fmla="*/ 2147483647 w 6256"/>
              <a:gd name="T1" fmla="*/ 2147483647 h 1471"/>
              <a:gd name="T2" fmla="*/ 2147483647 w 6256"/>
              <a:gd name="T3" fmla="*/ 2147483647 h 1471"/>
              <a:gd name="T4" fmla="*/ 2147483647 w 6256"/>
              <a:gd name="T5" fmla="*/ 2147483647 h 1471"/>
              <a:gd name="T6" fmla="*/ 2147483647 w 6256"/>
              <a:gd name="T7" fmla="*/ 2147483647 h 1471"/>
              <a:gd name="T8" fmla="*/ 2147483647 w 6256"/>
              <a:gd name="T9" fmla="*/ 2147483647 h 1471"/>
              <a:gd name="T10" fmla="*/ 2147483647 w 6256"/>
              <a:gd name="T11" fmla="*/ 2147483647 h 1471"/>
              <a:gd name="T12" fmla="*/ 2147483647 w 6256"/>
              <a:gd name="T13" fmla="*/ 2147483647 h 1471"/>
              <a:gd name="T14" fmla="*/ 2147483647 w 6256"/>
              <a:gd name="T15" fmla="*/ 2147483647 h 1471"/>
              <a:gd name="T16" fmla="*/ 2147483647 w 6256"/>
              <a:gd name="T17" fmla="*/ 2147483647 h 1471"/>
              <a:gd name="T18" fmla="*/ 2147483647 w 6256"/>
              <a:gd name="T19" fmla="*/ 2147483647 h 1471"/>
              <a:gd name="T20" fmla="*/ 2147483647 w 6256"/>
              <a:gd name="T21" fmla="*/ 2147483647 h 1471"/>
              <a:gd name="T22" fmla="*/ 2147483647 w 6256"/>
              <a:gd name="T23" fmla="*/ 2147483647 h 1471"/>
              <a:gd name="T24" fmla="*/ 2147483647 w 6256"/>
              <a:gd name="T25" fmla="*/ 2147483647 h 1471"/>
              <a:gd name="T26" fmla="*/ 2147483647 w 6256"/>
              <a:gd name="T27" fmla="*/ 2147483647 h 1471"/>
              <a:gd name="T28" fmla="*/ 2147483647 w 6256"/>
              <a:gd name="T29" fmla="*/ 2147483647 h 1471"/>
              <a:gd name="T30" fmla="*/ 2147483647 w 6256"/>
              <a:gd name="T31" fmla="*/ 2147483647 h 1471"/>
              <a:gd name="T32" fmla="*/ 2147483647 w 6256"/>
              <a:gd name="T33" fmla="*/ 2147483647 h 1471"/>
              <a:gd name="T34" fmla="*/ 2147483647 w 6256"/>
              <a:gd name="T35" fmla="*/ 2147483647 h 1471"/>
              <a:gd name="T36" fmla="*/ 2147483647 w 6256"/>
              <a:gd name="T37" fmla="*/ 2147483647 h 1471"/>
              <a:gd name="T38" fmla="*/ 2147483647 w 6256"/>
              <a:gd name="T39" fmla="*/ 2147483647 h 1471"/>
              <a:gd name="T40" fmla="*/ 2147483647 w 6256"/>
              <a:gd name="T41" fmla="*/ 2147483647 h 1471"/>
              <a:gd name="T42" fmla="*/ 2147483647 w 6256"/>
              <a:gd name="T43" fmla="*/ 2147483647 h 1471"/>
              <a:gd name="T44" fmla="*/ 2147483647 w 6256"/>
              <a:gd name="T45" fmla="*/ 2147483647 h 1471"/>
              <a:gd name="T46" fmla="*/ 2147483647 w 6256"/>
              <a:gd name="T47" fmla="*/ 2147483647 h 1471"/>
              <a:gd name="T48" fmla="*/ 2147483647 w 6256"/>
              <a:gd name="T49" fmla="*/ 2147483647 h 1471"/>
              <a:gd name="T50" fmla="*/ 2147483647 w 6256"/>
              <a:gd name="T51" fmla="*/ 2147483647 h 1471"/>
              <a:gd name="T52" fmla="*/ 2147483647 w 6256"/>
              <a:gd name="T53" fmla="*/ 2147483647 h 1471"/>
              <a:gd name="T54" fmla="*/ 2147483647 w 6256"/>
              <a:gd name="T55" fmla="*/ 2147483647 h 1471"/>
              <a:gd name="T56" fmla="*/ 2147483647 w 6256"/>
              <a:gd name="T57" fmla="*/ 2147483647 h 1471"/>
              <a:gd name="T58" fmla="*/ 2147483647 w 6256"/>
              <a:gd name="T59" fmla="*/ 2147483647 h 1471"/>
              <a:gd name="T60" fmla="*/ 2147483647 w 6256"/>
              <a:gd name="T61" fmla="*/ 2147483647 h 1471"/>
              <a:gd name="T62" fmla="*/ 2147483647 w 6256"/>
              <a:gd name="T63" fmla="*/ 2147483647 h 1471"/>
              <a:gd name="T64" fmla="*/ 2147483647 w 6256"/>
              <a:gd name="T65" fmla="*/ 2147483647 h 1471"/>
              <a:gd name="T66" fmla="*/ 2147483647 w 6256"/>
              <a:gd name="T67" fmla="*/ 2147483647 h 1471"/>
              <a:gd name="T68" fmla="*/ 2147483647 w 6256"/>
              <a:gd name="T69" fmla="*/ 2147483647 h 1471"/>
              <a:gd name="T70" fmla="*/ 2147483647 w 6256"/>
              <a:gd name="T71" fmla="*/ 2147483647 h 1471"/>
              <a:gd name="T72" fmla="*/ 2147483647 w 6256"/>
              <a:gd name="T73" fmla="*/ 2147483647 h 1471"/>
              <a:gd name="T74" fmla="*/ 2147483647 w 6256"/>
              <a:gd name="T75" fmla="*/ 2147483647 h 1471"/>
              <a:gd name="T76" fmla="*/ 2147483647 w 6256"/>
              <a:gd name="T77" fmla="*/ 2147483647 h 1471"/>
              <a:gd name="T78" fmla="*/ 2147483647 w 6256"/>
              <a:gd name="T79" fmla="*/ 2147483647 h 1471"/>
              <a:gd name="T80" fmla="*/ 2147483647 w 6256"/>
              <a:gd name="T81" fmla="*/ 2147483647 h 1471"/>
              <a:gd name="T82" fmla="*/ 2147483647 w 6256"/>
              <a:gd name="T83" fmla="*/ 2147483647 h 1471"/>
              <a:gd name="T84" fmla="*/ 2147483647 w 6256"/>
              <a:gd name="T85" fmla="*/ 2147483647 h 1471"/>
              <a:gd name="T86" fmla="*/ 2147483647 w 6256"/>
              <a:gd name="T87" fmla="*/ 2147483647 h 1471"/>
              <a:gd name="T88" fmla="*/ 2147483647 w 6256"/>
              <a:gd name="T89" fmla="*/ 2147483647 h 1471"/>
              <a:gd name="T90" fmla="*/ 2147483647 w 6256"/>
              <a:gd name="T91" fmla="*/ 2147483647 h 1471"/>
              <a:gd name="T92" fmla="*/ 2147483647 w 6256"/>
              <a:gd name="T93" fmla="*/ 2147483647 h 1471"/>
              <a:gd name="T94" fmla="*/ 2147483647 w 6256"/>
              <a:gd name="T95" fmla="*/ 2147483647 h 1471"/>
              <a:gd name="T96" fmla="*/ 2147483647 w 6256"/>
              <a:gd name="T97" fmla="*/ 2147483647 h 1471"/>
              <a:gd name="T98" fmla="*/ 2147483647 w 6256"/>
              <a:gd name="T99" fmla="*/ 2147483647 h 1471"/>
              <a:gd name="T100" fmla="*/ 2147483647 w 6256"/>
              <a:gd name="T101" fmla="*/ 2147483647 h 1471"/>
              <a:gd name="T102" fmla="*/ 2147483647 w 6256"/>
              <a:gd name="T103" fmla="*/ 2147483647 h 1471"/>
              <a:gd name="T104" fmla="*/ 2147483647 w 6256"/>
              <a:gd name="T105" fmla="*/ 2147483647 h 1471"/>
              <a:gd name="T106" fmla="*/ 2147483647 w 6256"/>
              <a:gd name="T107" fmla="*/ 2147483647 h 1471"/>
              <a:gd name="T108" fmla="*/ 2147483647 w 6256"/>
              <a:gd name="T109" fmla="*/ 2147483647 h 1471"/>
              <a:gd name="T110" fmla="*/ 2147483647 w 6256"/>
              <a:gd name="T111" fmla="*/ 2147483647 h 1471"/>
              <a:gd name="T112" fmla="*/ 2147483647 w 6256"/>
              <a:gd name="T113" fmla="*/ 2147483647 h 147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connsiteX0" fmla="*/ 8302 w 9682"/>
              <a:gd name="connsiteY0" fmla="*/ 5181 h 11979"/>
              <a:gd name="connsiteX1" fmla="*/ 8225 w 9682"/>
              <a:gd name="connsiteY1" fmla="*/ 6160 h 11979"/>
              <a:gd name="connsiteX2" fmla="*/ 8148 w 9682"/>
              <a:gd name="connsiteY2" fmla="*/ 7139 h 11979"/>
              <a:gd name="connsiteX3" fmla="*/ 7918 w 9682"/>
              <a:gd name="connsiteY3" fmla="*/ 7792 h 11979"/>
              <a:gd name="connsiteX4" fmla="*/ 7534 w 9682"/>
              <a:gd name="connsiteY4" fmla="*/ 8118 h 11979"/>
              <a:gd name="connsiteX5" fmla="*/ 7381 w 9682"/>
              <a:gd name="connsiteY5" fmla="*/ 7792 h 11979"/>
              <a:gd name="connsiteX6" fmla="*/ 7228 w 9682"/>
              <a:gd name="connsiteY6" fmla="*/ 7466 h 11979"/>
              <a:gd name="connsiteX7" fmla="*/ 6997 w 9682"/>
              <a:gd name="connsiteY7" fmla="*/ 7466 h 11979"/>
              <a:gd name="connsiteX8" fmla="*/ 6844 w 9682"/>
              <a:gd name="connsiteY8" fmla="*/ 7792 h 11979"/>
              <a:gd name="connsiteX9" fmla="*/ 6690 w 9682"/>
              <a:gd name="connsiteY9" fmla="*/ 8118 h 11979"/>
              <a:gd name="connsiteX10" fmla="*/ 6384 w 9682"/>
              <a:gd name="connsiteY10" fmla="*/ 8444 h 11979"/>
              <a:gd name="connsiteX11" fmla="*/ 6000 w 9682"/>
              <a:gd name="connsiteY11" fmla="*/ 8118 h 11979"/>
              <a:gd name="connsiteX12" fmla="*/ 5693 w 9682"/>
              <a:gd name="connsiteY12" fmla="*/ 8118 h 11979"/>
              <a:gd name="connsiteX13" fmla="*/ 5386 w 9682"/>
              <a:gd name="connsiteY13" fmla="*/ 7792 h 11979"/>
              <a:gd name="connsiteX14" fmla="*/ 5079 w 9682"/>
              <a:gd name="connsiteY14" fmla="*/ 7466 h 11979"/>
              <a:gd name="connsiteX15" fmla="*/ 4849 w 9682"/>
              <a:gd name="connsiteY15" fmla="*/ 7139 h 11979"/>
              <a:gd name="connsiteX16" fmla="*/ 4849 w 9682"/>
              <a:gd name="connsiteY16" fmla="*/ 6487 h 11979"/>
              <a:gd name="connsiteX17" fmla="*/ 4772 w 9682"/>
              <a:gd name="connsiteY17" fmla="*/ 6487 h 11979"/>
              <a:gd name="connsiteX18" fmla="*/ 4696 w 9682"/>
              <a:gd name="connsiteY18" fmla="*/ 6487 h 11979"/>
              <a:gd name="connsiteX19" fmla="*/ 4542 w 9682"/>
              <a:gd name="connsiteY19" fmla="*/ 6487 h 11979"/>
              <a:gd name="connsiteX20" fmla="*/ 4465 w 9682"/>
              <a:gd name="connsiteY20" fmla="*/ 6160 h 11979"/>
              <a:gd name="connsiteX21" fmla="*/ 4312 w 9682"/>
              <a:gd name="connsiteY21" fmla="*/ 6160 h 11979"/>
              <a:gd name="connsiteX22" fmla="*/ 4082 w 9682"/>
              <a:gd name="connsiteY22" fmla="*/ 5834 h 11979"/>
              <a:gd name="connsiteX23" fmla="*/ 4082 w 9682"/>
              <a:gd name="connsiteY23" fmla="*/ 5508 h 11979"/>
              <a:gd name="connsiteX24" fmla="*/ 4158 w 9682"/>
              <a:gd name="connsiteY24" fmla="*/ 4855 h 11979"/>
              <a:gd name="connsiteX25" fmla="*/ 3852 w 9682"/>
              <a:gd name="connsiteY25" fmla="*/ 4529 h 11979"/>
              <a:gd name="connsiteX26" fmla="*/ 3698 w 9682"/>
              <a:gd name="connsiteY26" fmla="*/ 4202 h 11979"/>
              <a:gd name="connsiteX27" fmla="*/ 3314 w 9682"/>
              <a:gd name="connsiteY27" fmla="*/ 4202 h 11979"/>
              <a:gd name="connsiteX28" fmla="*/ 3084 w 9682"/>
              <a:gd name="connsiteY28" fmla="*/ 4202 h 11979"/>
              <a:gd name="connsiteX29" fmla="*/ 2931 w 9682"/>
              <a:gd name="connsiteY29" fmla="*/ 4855 h 11979"/>
              <a:gd name="connsiteX30" fmla="*/ 2777 w 9682"/>
              <a:gd name="connsiteY30" fmla="*/ 5834 h 11979"/>
              <a:gd name="connsiteX31" fmla="*/ 2624 w 9682"/>
              <a:gd name="connsiteY31" fmla="*/ 7792 h 11979"/>
              <a:gd name="connsiteX32" fmla="*/ 2394 w 9682"/>
              <a:gd name="connsiteY32" fmla="*/ 8444 h 11979"/>
              <a:gd name="connsiteX33" fmla="*/ 1933 w 9682"/>
              <a:gd name="connsiteY33" fmla="*/ 7792 h 11979"/>
              <a:gd name="connsiteX34" fmla="*/ 1473 w 9682"/>
              <a:gd name="connsiteY34" fmla="*/ 7792 h 11979"/>
              <a:gd name="connsiteX35" fmla="*/ 1166 w 9682"/>
              <a:gd name="connsiteY35" fmla="*/ 7466 h 11979"/>
              <a:gd name="connsiteX36" fmla="*/ 706 w 9682"/>
              <a:gd name="connsiteY36" fmla="*/ 7139 h 11979"/>
              <a:gd name="connsiteX37" fmla="*/ 706 w 9682"/>
              <a:gd name="connsiteY37" fmla="*/ 5834 h 11979"/>
              <a:gd name="connsiteX38" fmla="*/ 783 w 9682"/>
              <a:gd name="connsiteY38" fmla="*/ 5181 h 11979"/>
              <a:gd name="connsiteX39" fmla="*/ 706 w 9682"/>
              <a:gd name="connsiteY39" fmla="*/ 3876 h 11979"/>
              <a:gd name="connsiteX40" fmla="*/ 706 w 9682"/>
              <a:gd name="connsiteY40" fmla="*/ 3550 h 11979"/>
              <a:gd name="connsiteX41" fmla="*/ 552 w 9682"/>
              <a:gd name="connsiteY41" fmla="*/ 3224 h 11979"/>
              <a:gd name="connsiteX42" fmla="*/ 192 w 9682"/>
              <a:gd name="connsiteY42" fmla="*/ 2 h 11979"/>
              <a:gd name="connsiteX43" fmla="*/ 130 w 9682"/>
              <a:gd name="connsiteY43" fmla="*/ 2734 h 11979"/>
              <a:gd name="connsiteX44" fmla="*/ 66 w 9682"/>
              <a:gd name="connsiteY44" fmla="*/ 6106 h 11979"/>
              <a:gd name="connsiteX45" fmla="*/ 79 w 9682"/>
              <a:gd name="connsiteY45" fmla="*/ 10185 h 11979"/>
              <a:gd name="connsiteX46" fmla="*/ 118 w 9682"/>
              <a:gd name="connsiteY46" fmla="*/ 11653 h 11979"/>
              <a:gd name="connsiteX47" fmla="*/ 1550 w 9682"/>
              <a:gd name="connsiteY47" fmla="*/ 11599 h 11979"/>
              <a:gd name="connsiteX48" fmla="*/ 3251 w 9682"/>
              <a:gd name="connsiteY48" fmla="*/ 11979 h 11979"/>
              <a:gd name="connsiteX49" fmla="*/ 5936 w 9682"/>
              <a:gd name="connsiteY49" fmla="*/ 11653 h 11979"/>
              <a:gd name="connsiteX50" fmla="*/ 7087 w 9682"/>
              <a:gd name="connsiteY50" fmla="*/ 11490 h 11979"/>
              <a:gd name="connsiteX51" fmla="*/ 9453 w 9682"/>
              <a:gd name="connsiteY51" fmla="*/ 11708 h 11979"/>
              <a:gd name="connsiteX52" fmla="*/ 9606 w 9682"/>
              <a:gd name="connsiteY52" fmla="*/ 8553 h 11979"/>
              <a:gd name="connsiteX53" fmla="*/ 9580 w 9682"/>
              <a:gd name="connsiteY53" fmla="*/ 4094 h 11979"/>
              <a:gd name="connsiteX54" fmla="*/ 9069 w 9682"/>
              <a:gd name="connsiteY54" fmla="*/ 4855 h 11979"/>
              <a:gd name="connsiteX55" fmla="*/ 8532 w 9682"/>
              <a:gd name="connsiteY55" fmla="*/ 4855 h 11979"/>
              <a:gd name="connsiteX56" fmla="*/ 8302 w 9682"/>
              <a:gd name="connsiteY56" fmla="*/ 5181 h 11979"/>
              <a:gd name="connsiteX0" fmla="*/ 8575 w 10000"/>
              <a:gd name="connsiteY0" fmla="*/ 4362 h 10037"/>
              <a:gd name="connsiteX1" fmla="*/ 8495 w 10000"/>
              <a:gd name="connsiteY1" fmla="*/ 5179 h 10037"/>
              <a:gd name="connsiteX2" fmla="*/ 8416 w 10000"/>
              <a:gd name="connsiteY2" fmla="*/ 5997 h 10037"/>
              <a:gd name="connsiteX3" fmla="*/ 8178 w 10000"/>
              <a:gd name="connsiteY3" fmla="*/ 6542 h 10037"/>
              <a:gd name="connsiteX4" fmla="*/ 7781 w 10000"/>
              <a:gd name="connsiteY4" fmla="*/ 6814 h 10037"/>
              <a:gd name="connsiteX5" fmla="*/ 7623 w 10000"/>
              <a:gd name="connsiteY5" fmla="*/ 6542 h 10037"/>
              <a:gd name="connsiteX6" fmla="*/ 7465 w 10000"/>
              <a:gd name="connsiteY6" fmla="*/ 6270 h 10037"/>
              <a:gd name="connsiteX7" fmla="*/ 7227 w 10000"/>
              <a:gd name="connsiteY7" fmla="*/ 6270 h 10037"/>
              <a:gd name="connsiteX8" fmla="*/ 7069 w 10000"/>
              <a:gd name="connsiteY8" fmla="*/ 6542 h 10037"/>
              <a:gd name="connsiteX9" fmla="*/ 6910 w 10000"/>
              <a:gd name="connsiteY9" fmla="*/ 6814 h 10037"/>
              <a:gd name="connsiteX10" fmla="*/ 6594 w 10000"/>
              <a:gd name="connsiteY10" fmla="*/ 7086 h 10037"/>
              <a:gd name="connsiteX11" fmla="*/ 6197 w 10000"/>
              <a:gd name="connsiteY11" fmla="*/ 6814 h 10037"/>
              <a:gd name="connsiteX12" fmla="*/ 5880 w 10000"/>
              <a:gd name="connsiteY12" fmla="*/ 6814 h 10037"/>
              <a:gd name="connsiteX13" fmla="*/ 5563 w 10000"/>
              <a:gd name="connsiteY13" fmla="*/ 6542 h 10037"/>
              <a:gd name="connsiteX14" fmla="*/ 5246 w 10000"/>
              <a:gd name="connsiteY14" fmla="*/ 6270 h 10037"/>
              <a:gd name="connsiteX15" fmla="*/ 5008 w 10000"/>
              <a:gd name="connsiteY15" fmla="*/ 5997 h 10037"/>
              <a:gd name="connsiteX16" fmla="*/ 5008 w 10000"/>
              <a:gd name="connsiteY16" fmla="*/ 5452 h 10037"/>
              <a:gd name="connsiteX17" fmla="*/ 4929 w 10000"/>
              <a:gd name="connsiteY17" fmla="*/ 5452 h 10037"/>
              <a:gd name="connsiteX18" fmla="*/ 4850 w 10000"/>
              <a:gd name="connsiteY18" fmla="*/ 5452 h 10037"/>
              <a:gd name="connsiteX19" fmla="*/ 4691 w 10000"/>
              <a:gd name="connsiteY19" fmla="*/ 5452 h 10037"/>
              <a:gd name="connsiteX20" fmla="*/ 4612 w 10000"/>
              <a:gd name="connsiteY20" fmla="*/ 5179 h 10037"/>
              <a:gd name="connsiteX21" fmla="*/ 4454 w 10000"/>
              <a:gd name="connsiteY21" fmla="*/ 5179 h 10037"/>
              <a:gd name="connsiteX22" fmla="*/ 4216 w 10000"/>
              <a:gd name="connsiteY22" fmla="*/ 4907 h 10037"/>
              <a:gd name="connsiteX23" fmla="*/ 4216 w 10000"/>
              <a:gd name="connsiteY23" fmla="*/ 4635 h 10037"/>
              <a:gd name="connsiteX24" fmla="*/ 4295 w 10000"/>
              <a:gd name="connsiteY24" fmla="*/ 4090 h 10037"/>
              <a:gd name="connsiteX25" fmla="*/ 3979 w 10000"/>
              <a:gd name="connsiteY25" fmla="*/ 3818 h 10037"/>
              <a:gd name="connsiteX26" fmla="*/ 3819 w 10000"/>
              <a:gd name="connsiteY26" fmla="*/ 3545 h 10037"/>
              <a:gd name="connsiteX27" fmla="*/ 3423 w 10000"/>
              <a:gd name="connsiteY27" fmla="*/ 3545 h 10037"/>
              <a:gd name="connsiteX28" fmla="*/ 3185 w 10000"/>
              <a:gd name="connsiteY28" fmla="*/ 3545 h 10037"/>
              <a:gd name="connsiteX29" fmla="*/ 3027 w 10000"/>
              <a:gd name="connsiteY29" fmla="*/ 4090 h 10037"/>
              <a:gd name="connsiteX30" fmla="*/ 2868 w 10000"/>
              <a:gd name="connsiteY30" fmla="*/ 4907 h 10037"/>
              <a:gd name="connsiteX31" fmla="*/ 2710 w 10000"/>
              <a:gd name="connsiteY31" fmla="*/ 6542 h 10037"/>
              <a:gd name="connsiteX32" fmla="*/ 2473 w 10000"/>
              <a:gd name="connsiteY32" fmla="*/ 7086 h 10037"/>
              <a:gd name="connsiteX33" fmla="*/ 1996 w 10000"/>
              <a:gd name="connsiteY33" fmla="*/ 6542 h 10037"/>
              <a:gd name="connsiteX34" fmla="*/ 1521 w 10000"/>
              <a:gd name="connsiteY34" fmla="*/ 6542 h 10037"/>
              <a:gd name="connsiteX35" fmla="*/ 1204 w 10000"/>
              <a:gd name="connsiteY35" fmla="*/ 6270 h 10037"/>
              <a:gd name="connsiteX36" fmla="*/ 729 w 10000"/>
              <a:gd name="connsiteY36" fmla="*/ 5997 h 10037"/>
              <a:gd name="connsiteX37" fmla="*/ 729 w 10000"/>
              <a:gd name="connsiteY37" fmla="*/ 4907 h 10037"/>
              <a:gd name="connsiteX38" fmla="*/ 809 w 10000"/>
              <a:gd name="connsiteY38" fmla="*/ 4362 h 10037"/>
              <a:gd name="connsiteX39" fmla="*/ 729 w 10000"/>
              <a:gd name="connsiteY39" fmla="*/ 3273 h 10037"/>
              <a:gd name="connsiteX40" fmla="*/ 729 w 10000"/>
              <a:gd name="connsiteY40" fmla="*/ 3001 h 10037"/>
              <a:gd name="connsiteX41" fmla="*/ 543 w 10000"/>
              <a:gd name="connsiteY41" fmla="*/ 1027 h 10037"/>
              <a:gd name="connsiteX42" fmla="*/ 198 w 10000"/>
              <a:gd name="connsiteY42" fmla="*/ 39 h 10037"/>
              <a:gd name="connsiteX43" fmla="*/ 134 w 10000"/>
              <a:gd name="connsiteY43" fmla="*/ 2319 h 10037"/>
              <a:gd name="connsiteX44" fmla="*/ 68 w 10000"/>
              <a:gd name="connsiteY44" fmla="*/ 5134 h 10037"/>
              <a:gd name="connsiteX45" fmla="*/ 82 w 10000"/>
              <a:gd name="connsiteY45" fmla="*/ 8539 h 10037"/>
              <a:gd name="connsiteX46" fmla="*/ 122 w 10000"/>
              <a:gd name="connsiteY46" fmla="*/ 9765 h 10037"/>
              <a:gd name="connsiteX47" fmla="*/ 1601 w 10000"/>
              <a:gd name="connsiteY47" fmla="*/ 9720 h 10037"/>
              <a:gd name="connsiteX48" fmla="*/ 3358 w 10000"/>
              <a:gd name="connsiteY48" fmla="*/ 10037 h 10037"/>
              <a:gd name="connsiteX49" fmla="*/ 6131 w 10000"/>
              <a:gd name="connsiteY49" fmla="*/ 9765 h 10037"/>
              <a:gd name="connsiteX50" fmla="*/ 7320 w 10000"/>
              <a:gd name="connsiteY50" fmla="*/ 9629 h 10037"/>
              <a:gd name="connsiteX51" fmla="*/ 9763 w 10000"/>
              <a:gd name="connsiteY51" fmla="*/ 9811 h 10037"/>
              <a:gd name="connsiteX52" fmla="*/ 9922 w 10000"/>
              <a:gd name="connsiteY52" fmla="*/ 7177 h 10037"/>
              <a:gd name="connsiteX53" fmla="*/ 9895 w 10000"/>
              <a:gd name="connsiteY53" fmla="*/ 3455 h 10037"/>
              <a:gd name="connsiteX54" fmla="*/ 9367 w 10000"/>
              <a:gd name="connsiteY54" fmla="*/ 4090 h 10037"/>
              <a:gd name="connsiteX55" fmla="*/ 8812 w 10000"/>
              <a:gd name="connsiteY55" fmla="*/ 4090 h 10037"/>
              <a:gd name="connsiteX56" fmla="*/ 8575 w 10000"/>
              <a:gd name="connsiteY56" fmla="*/ 4362 h 10037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729 w 10000"/>
              <a:gd name="connsiteY37" fmla="*/ 4901 h 10031"/>
              <a:gd name="connsiteX38" fmla="*/ 809 w 10000"/>
              <a:gd name="connsiteY38" fmla="*/ 4356 h 10031"/>
              <a:gd name="connsiteX39" fmla="*/ 729 w 10000"/>
              <a:gd name="connsiteY39" fmla="*/ 3267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729 w 10000"/>
              <a:gd name="connsiteY37" fmla="*/ 4901 h 10031"/>
              <a:gd name="connsiteX38" fmla="*/ 809 w 10000"/>
              <a:gd name="connsiteY38" fmla="*/ 4356 h 10031"/>
              <a:gd name="connsiteX39" fmla="*/ 716 w 10000"/>
              <a:gd name="connsiteY39" fmla="*/ 2775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729 w 10000"/>
              <a:gd name="connsiteY37" fmla="*/ 4901 h 10031"/>
              <a:gd name="connsiteX38" fmla="*/ 769 w 10000"/>
              <a:gd name="connsiteY38" fmla="*/ 3729 h 10031"/>
              <a:gd name="connsiteX39" fmla="*/ 716 w 10000"/>
              <a:gd name="connsiteY39" fmla="*/ 2775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595 w 10000"/>
              <a:gd name="connsiteY37" fmla="*/ 4946 h 10031"/>
              <a:gd name="connsiteX38" fmla="*/ 769 w 10000"/>
              <a:gd name="connsiteY38" fmla="*/ 3729 h 10031"/>
              <a:gd name="connsiteX39" fmla="*/ 716 w 10000"/>
              <a:gd name="connsiteY39" fmla="*/ 2775 h 10031"/>
              <a:gd name="connsiteX40" fmla="*/ 635 w 10000"/>
              <a:gd name="connsiteY40" fmla="*/ 1697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0000"/>
              <a:gd name="connsiteY0" fmla="*/ 4356 h 10031"/>
              <a:gd name="connsiteX1" fmla="*/ 8495 w 10000"/>
              <a:gd name="connsiteY1" fmla="*/ 5173 h 10031"/>
              <a:gd name="connsiteX2" fmla="*/ 8416 w 10000"/>
              <a:gd name="connsiteY2" fmla="*/ 5991 h 10031"/>
              <a:gd name="connsiteX3" fmla="*/ 8178 w 10000"/>
              <a:gd name="connsiteY3" fmla="*/ 6536 h 10031"/>
              <a:gd name="connsiteX4" fmla="*/ 7781 w 10000"/>
              <a:gd name="connsiteY4" fmla="*/ 6808 h 10031"/>
              <a:gd name="connsiteX5" fmla="*/ 7623 w 10000"/>
              <a:gd name="connsiteY5" fmla="*/ 6536 h 10031"/>
              <a:gd name="connsiteX6" fmla="*/ 7465 w 10000"/>
              <a:gd name="connsiteY6" fmla="*/ 6264 h 10031"/>
              <a:gd name="connsiteX7" fmla="*/ 7227 w 10000"/>
              <a:gd name="connsiteY7" fmla="*/ 6264 h 10031"/>
              <a:gd name="connsiteX8" fmla="*/ 7069 w 10000"/>
              <a:gd name="connsiteY8" fmla="*/ 6536 h 10031"/>
              <a:gd name="connsiteX9" fmla="*/ 6910 w 10000"/>
              <a:gd name="connsiteY9" fmla="*/ 6808 h 10031"/>
              <a:gd name="connsiteX10" fmla="*/ 6594 w 10000"/>
              <a:gd name="connsiteY10" fmla="*/ 7080 h 10031"/>
              <a:gd name="connsiteX11" fmla="*/ 6197 w 10000"/>
              <a:gd name="connsiteY11" fmla="*/ 6808 h 10031"/>
              <a:gd name="connsiteX12" fmla="*/ 5880 w 10000"/>
              <a:gd name="connsiteY12" fmla="*/ 6808 h 10031"/>
              <a:gd name="connsiteX13" fmla="*/ 5563 w 10000"/>
              <a:gd name="connsiteY13" fmla="*/ 6536 h 10031"/>
              <a:gd name="connsiteX14" fmla="*/ 5246 w 10000"/>
              <a:gd name="connsiteY14" fmla="*/ 6264 h 10031"/>
              <a:gd name="connsiteX15" fmla="*/ 5008 w 10000"/>
              <a:gd name="connsiteY15" fmla="*/ 5991 h 10031"/>
              <a:gd name="connsiteX16" fmla="*/ 5008 w 10000"/>
              <a:gd name="connsiteY16" fmla="*/ 5446 h 10031"/>
              <a:gd name="connsiteX17" fmla="*/ 4929 w 10000"/>
              <a:gd name="connsiteY17" fmla="*/ 5446 h 10031"/>
              <a:gd name="connsiteX18" fmla="*/ 4850 w 10000"/>
              <a:gd name="connsiteY18" fmla="*/ 5446 h 10031"/>
              <a:gd name="connsiteX19" fmla="*/ 4691 w 10000"/>
              <a:gd name="connsiteY19" fmla="*/ 5446 h 10031"/>
              <a:gd name="connsiteX20" fmla="*/ 4612 w 10000"/>
              <a:gd name="connsiteY20" fmla="*/ 5173 h 10031"/>
              <a:gd name="connsiteX21" fmla="*/ 4454 w 10000"/>
              <a:gd name="connsiteY21" fmla="*/ 5173 h 10031"/>
              <a:gd name="connsiteX22" fmla="*/ 4216 w 10000"/>
              <a:gd name="connsiteY22" fmla="*/ 4901 h 10031"/>
              <a:gd name="connsiteX23" fmla="*/ 4216 w 10000"/>
              <a:gd name="connsiteY23" fmla="*/ 4629 h 10031"/>
              <a:gd name="connsiteX24" fmla="*/ 4295 w 10000"/>
              <a:gd name="connsiteY24" fmla="*/ 4084 h 10031"/>
              <a:gd name="connsiteX25" fmla="*/ 3979 w 10000"/>
              <a:gd name="connsiteY25" fmla="*/ 3812 h 10031"/>
              <a:gd name="connsiteX26" fmla="*/ 3819 w 10000"/>
              <a:gd name="connsiteY26" fmla="*/ 3539 h 10031"/>
              <a:gd name="connsiteX27" fmla="*/ 3423 w 10000"/>
              <a:gd name="connsiteY27" fmla="*/ 3539 h 10031"/>
              <a:gd name="connsiteX28" fmla="*/ 3185 w 10000"/>
              <a:gd name="connsiteY28" fmla="*/ 3539 h 10031"/>
              <a:gd name="connsiteX29" fmla="*/ 3027 w 10000"/>
              <a:gd name="connsiteY29" fmla="*/ 4084 h 10031"/>
              <a:gd name="connsiteX30" fmla="*/ 2868 w 10000"/>
              <a:gd name="connsiteY30" fmla="*/ 4901 h 10031"/>
              <a:gd name="connsiteX31" fmla="*/ 2710 w 10000"/>
              <a:gd name="connsiteY31" fmla="*/ 6536 h 10031"/>
              <a:gd name="connsiteX32" fmla="*/ 2473 w 10000"/>
              <a:gd name="connsiteY32" fmla="*/ 7080 h 10031"/>
              <a:gd name="connsiteX33" fmla="*/ 1996 w 10000"/>
              <a:gd name="connsiteY33" fmla="*/ 6536 h 10031"/>
              <a:gd name="connsiteX34" fmla="*/ 1521 w 10000"/>
              <a:gd name="connsiteY34" fmla="*/ 6536 h 10031"/>
              <a:gd name="connsiteX35" fmla="*/ 1204 w 10000"/>
              <a:gd name="connsiteY35" fmla="*/ 6264 h 10031"/>
              <a:gd name="connsiteX36" fmla="*/ 729 w 10000"/>
              <a:gd name="connsiteY36" fmla="*/ 5991 h 10031"/>
              <a:gd name="connsiteX37" fmla="*/ 595 w 10000"/>
              <a:gd name="connsiteY37" fmla="*/ 4946 h 10031"/>
              <a:gd name="connsiteX38" fmla="*/ 769 w 10000"/>
              <a:gd name="connsiteY38" fmla="*/ 3729 h 10031"/>
              <a:gd name="connsiteX39" fmla="*/ 716 w 10000"/>
              <a:gd name="connsiteY39" fmla="*/ 2775 h 10031"/>
              <a:gd name="connsiteX40" fmla="*/ 501 w 10000"/>
              <a:gd name="connsiteY40" fmla="*/ 1966 h 10031"/>
              <a:gd name="connsiteX41" fmla="*/ 543 w 10000"/>
              <a:gd name="connsiteY41" fmla="*/ 1021 h 10031"/>
              <a:gd name="connsiteX42" fmla="*/ 198 w 10000"/>
              <a:gd name="connsiteY42" fmla="*/ 33 h 10031"/>
              <a:gd name="connsiteX43" fmla="*/ 134 w 10000"/>
              <a:gd name="connsiteY43" fmla="*/ 2313 h 10031"/>
              <a:gd name="connsiteX44" fmla="*/ 68 w 10000"/>
              <a:gd name="connsiteY44" fmla="*/ 5128 h 10031"/>
              <a:gd name="connsiteX45" fmla="*/ 82 w 10000"/>
              <a:gd name="connsiteY45" fmla="*/ 8533 h 10031"/>
              <a:gd name="connsiteX46" fmla="*/ 122 w 10000"/>
              <a:gd name="connsiteY46" fmla="*/ 9759 h 10031"/>
              <a:gd name="connsiteX47" fmla="*/ 1601 w 10000"/>
              <a:gd name="connsiteY47" fmla="*/ 9714 h 10031"/>
              <a:gd name="connsiteX48" fmla="*/ 3358 w 10000"/>
              <a:gd name="connsiteY48" fmla="*/ 10031 h 10031"/>
              <a:gd name="connsiteX49" fmla="*/ 6131 w 10000"/>
              <a:gd name="connsiteY49" fmla="*/ 9759 h 10031"/>
              <a:gd name="connsiteX50" fmla="*/ 7320 w 10000"/>
              <a:gd name="connsiteY50" fmla="*/ 9623 h 10031"/>
              <a:gd name="connsiteX51" fmla="*/ 9763 w 10000"/>
              <a:gd name="connsiteY51" fmla="*/ 9805 h 10031"/>
              <a:gd name="connsiteX52" fmla="*/ 9922 w 10000"/>
              <a:gd name="connsiteY52" fmla="*/ 7171 h 10031"/>
              <a:gd name="connsiteX53" fmla="*/ 9895 w 10000"/>
              <a:gd name="connsiteY53" fmla="*/ 3449 h 10031"/>
              <a:gd name="connsiteX54" fmla="*/ 9367 w 10000"/>
              <a:gd name="connsiteY54" fmla="*/ 4084 h 10031"/>
              <a:gd name="connsiteX55" fmla="*/ 8812 w 10000"/>
              <a:gd name="connsiteY55" fmla="*/ 4084 h 10031"/>
              <a:gd name="connsiteX56" fmla="*/ 8575 w 10000"/>
              <a:gd name="connsiteY56" fmla="*/ 4356 h 10031"/>
              <a:gd name="connsiteX0" fmla="*/ 8575 w 11466"/>
              <a:gd name="connsiteY0" fmla="*/ 4356 h 10031"/>
              <a:gd name="connsiteX1" fmla="*/ 8495 w 11466"/>
              <a:gd name="connsiteY1" fmla="*/ 5173 h 10031"/>
              <a:gd name="connsiteX2" fmla="*/ 8416 w 11466"/>
              <a:gd name="connsiteY2" fmla="*/ 5991 h 10031"/>
              <a:gd name="connsiteX3" fmla="*/ 8178 w 11466"/>
              <a:gd name="connsiteY3" fmla="*/ 6536 h 10031"/>
              <a:gd name="connsiteX4" fmla="*/ 7781 w 11466"/>
              <a:gd name="connsiteY4" fmla="*/ 6808 h 10031"/>
              <a:gd name="connsiteX5" fmla="*/ 7623 w 11466"/>
              <a:gd name="connsiteY5" fmla="*/ 6536 h 10031"/>
              <a:gd name="connsiteX6" fmla="*/ 7465 w 11466"/>
              <a:gd name="connsiteY6" fmla="*/ 6264 h 10031"/>
              <a:gd name="connsiteX7" fmla="*/ 7227 w 11466"/>
              <a:gd name="connsiteY7" fmla="*/ 6264 h 10031"/>
              <a:gd name="connsiteX8" fmla="*/ 7069 w 11466"/>
              <a:gd name="connsiteY8" fmla="*/ 6536 h 10031"/>
              <a:gd name="connsiteX9" fmla="*/ 6910 w 11466"/>
              <a:gd name="connsiteY9" fmla="*/ 6808 h 10031"/>
              <a:gd name="connsiteX10" fmla="*/ 6594 w 11466"/>
              <a:gd name="connsiteY10" fmla="*/ 7080 h 10031"/>
              <a:gd name="connsiteX11" fmla="*/ 6197 w 11466"/>
              <a:gd name="connsiteY11" fmla="*/ 6808 h 10031"/>
              <a:gd name="connsiteX12" fmla="*/ 5880 w 11466"/>
              <a:gd name="connsiteY12" fmla="*/ 6808 h 10031"/>
              <a:gd name="connsiteX13" fmla="*/ 5563 w 11466"/>
              <a:gd name="connsiteY13" fmla="*/ 6536 h 10031"/>
              <a:gd name="connsiteX14" fmla="*/ 5246 w 11466"/>
              <a:gd name="connsiteY14" fmla="*/ 6264 h 10031"/>
              <a:gd name="connsiteX15" fmla="*/ 5008 w 11466"/>
              <a:gd name="connsiteY15" fmla="*/ 5991 h 10031"/>
              <a:gd name="connsiteX16" fmla="*/ 5008 w 11466"/>
              <a:gd name="connsiteY16" fmla="*/ 5446 h 10031"/>
              <a:gd name="connsiteX17" fmla="*/ 4929 w 11466"/>
              <a:gd name="connsiteY17" fmla="*/ 5446 h 10031"/>
              <a:gd name="connsiteX18" fmla="*/ 4850 w 11466"/>
              <a:gd name="connsiteY18" fmla="*/ 5446 h 10031"/>
              <a:gd name="connsiteX19" fmla="*/ 4691 w 11466"/>
              <a:gd name="connsiteY19" fmla="*/ 5446 h 10031"/>
              <a:gd name="connsiteX20" fmla="*/ 4612 w 11466"/>
              <a:gd name="connsiteY20" fmla="*/ 5173 h 10031"/>
              <a:gd name="connsiteX21" fmla="*/ 4454 w 11466"/>
              <a:gd name="connsiteY21" fmla="*/ 5173 h 10031"/>
              <a:gd name="connsiteX22" fmla="*/ 4216 w 11466"/>
              <a:gd name="connsiteY22" fmla="*/ 4901 h 10031"/>
              <a:gd name="connsiteX23" fmla="*/ 4216 w 11466"/>
              <a:gd name="connsiteY23" fmla="*/ 4629 h 10031"/>
              <a:gd name="connsiteX24" fmla="*/ 4295 w 11466"/>
              <a:gd name="connsiteY24" fmla="*/ 4084 h 10031"/>
              <a:gd name="connsiteX25" fmla="*/ 3979 w 11466"/>
              <a:gd name="connsiteY25" fmla="*/ 3812 h 10031"/>
              <a:gd name="connsiteX26" fmla="*/ 3819 w 11466"/>
              <a:gd name="connsiteY26" fmla="*/ 3539 h 10031"/>
              <a:gd name="connsiteX27" fmla="*/ 3423 w 11466"/>
              <a:gd name="connsiteY27" fmla="*/ 3539 h 10031"/>
              <a:gd name="connsiteX28" fmla="*/ 3185 w 11466"/>
              <a:gd name="connsiteY28" fmla="*/ 3539 h 10031"/>
              <a:gd name="connsiteX29" fmla="*/ 3027 w 11466"/>
              <a:gd name="connsiteY29" fmla="*/ 4084 h 10031"/>
              <a:gd name="connsiteX30" fmla="*/ 2868 w 11466"/>
              <a:gd name="connsiteY30" fmla="*/ 4901 h 10031"/>
              <a:gd name="connsiteX31" fmla="*/ 2710 w 11466"/>
              <a:gd name="connsiteY31" fmla="*/ 6536 h 10031"/>
              <a:gd name="connsiteX32" fmla="*/ 2473 w 11466"/>
              <a:gd name="connsiteY32" fmla="*/ 7080 h 10031"/>
              <a:gd name="connsiteX33" fmla="*/ 1996 w 11466"/>
              <a:gd name="connsiteY33" fmla="*/ 6536 h 10031"/>
              <a:gd name="connsiteX34" fmla="*/ 1521 w 11466"/>
              <a:gd name="connsiteY34" fmla="*/ 6536 h 10031"/>
              <a:gd name="connsiteX35" fmla="*/ 1204 w 11466"/>
              <a:gd name="connsiteY35" fmla="*/ 6264 h 10031"/>
              <a:gd name="connsiteX36" fmla="*/ 729 w 11466"/>
              <a:gd name="connsiteY36" fmla="*/ 5991 h 10031"/>
              <a:gd name="connsiteX37" fmla="*/ 595 w 11466"/>
              <a:gd name="connsiteY37" fmla="*/ 4946 h 10031"/>
              <a:gd name="connsiteX38" fmla="*/ 769 w 11466"/>
              <a:gd name="connsiteY38" fmla="*/ 3729 h 10031"/>
              <a:gd name="connsiteX39" fmla="*/ 716 w 11466"/>
              <a:gd name="connsiteY39" fmla="*/ 2775 h 10031"/>
              <a:gd name="connsiteX40" fmla="*/ 501 w 11466"/>
              <a:gd name="connsiteY40" fmla="*/ 1966 h 10031"/>
              <a:gd name="connsiteX41" fmla="*/ 543 w 11466"/>
              <a:gd name="connsiteY41" fmla="*/ 1021 h 10031"/>
              <a:gd name="connsiteX42" fmla="*/ 198 w 11466"/>
              <a:gd name="connsiteY42" fmla="*/ 33 h 10031"/>
              <a:gd name="connsiteX43" fmla="*/ 134 w 11466"/>
              <a:gd name="connsiteY43" fmla="*/ 2313 h 10031"/>
              <a:gd name="connsiteX44" fmla="*/ 68 w 11466"/>
              <a:gd name="connsiteY44" fmla="*/ 5128 h 10031"/>
              <a:gd name="connsiteX45" fmla="*/ 82 w 11466"/>
              <a:gd name="connsiteY45" fmla="*/ 8533 h 10031"/>
              <a:gd name="connsiteX46" fmla="*/ 122 w 11466"/>
              <a:gd name="connsiteY46" fmla="*/ 9759 h 10031"/>
              <a:gd name="connsiteX47" fmla="*/ 1601 w 11466"/>
              <a:gd name="connsiteY47" fmla="*/ 9714 h 10031"/>
              <a:gd name="connsiteX48" fmla="*/ 3358 w 11466"/>
              <a:gd name="connsiteY48" fmla="*/ 10031 h 10031"/>
              <a:gd name="connsiteX49" fmla="*/ 6131 w 11466"/>
              <a:gd name="connsiteY49" fmla="*/ 9759 h 10031"/>
              <a:gd name="connsiteX50" fmla="*/ 7320 w 11466"/>
              <a:gd name="connsiteY50" fmla="*/ 9623 h 10031"/>
              <a:gd name="connsiteX51" fmla="*/ 9763 w 11466"/>
              <a:gd name="connsiteY51" fmla="*/ 9805 h 10031"/>
              <a:gd name="connsiteX52" fmla="*/ 9922 w 11466"/>
              <a:gd name="connsiteY52" fmla="*/ 7171 h 10031"/>
              <a:gd name="connsiteX53" fmla="*/ 11462 w 11466"/>
              <a:gd name="connsiteY53" fmla="*/ 2554 h 10031"/>
              <a:gd name="connsiteX54" fmla="*/ 9367 w 11466"/>
              <a:gd name="connsiteY54" fmla="*/ 4084 h 10031"/>
              <a:gd name="connsiteX55" fmla="*/ 8812 w 11466"/>
              <a:gd name="connsiteY55" fmla="*/ 4084 h 10031"/>
              <a:gd name="connsiteX56" fmla="*/ 8575 w 11466"/>
              <a:gd name="connsiteY56" fmla="*/ 4356 h 10031"/>
              <a:gd name="connsiteX0" fmla="*/ 8575 w 11660"/>
              <a:gd name="connsiteY0" fmla="*/ 4356 h 10031"/>
              <a:gd name="connsiteX1" fmla="*/ 8495 w 11660"/>
              <a:gd name="connsiteY1" fmla="*/ 5173 h 10031"/>
              <a:gd name="connsiteX2" fmla="*/ 8416 w 11660"/>
              <a:gd name="connsiteY2" fmla="*/ 5991 h 10031"/>
              <a:gd name="connsiteX3" fmla="*/ 8178 w 11660"/>
              <a:gd name="connsiteY3" fmla="*/ 6536 h 10031"/>
              <a:gd name="connsiteX4" fmla="*/ 7781 w 11660"/>
              <a:gd name="connsiteY4" fmla="*/ 6808 h 10031"/>
              <a:gd name="connsiteX5" fmla="*/ 7623 w 11660"/>
              <a:gd name="connsiteY5" fmla="*/ 6536 h 10031"/>
              <a:gd name="connsiteX6" fmla="*/ 7465 w 11660"/>
              <a:gd name="connsiteY6" fmla="*/ 6264 h 10031"/>
              <a:gd name="connsiteX7" fmla="*/ 7227 w 11660"/>
              <a:gd name="connsiteY7" fmla="*/ 6264 h 10031"/>
              <a:gd name="connsiteX8" fmla="*/ 7069 w 11660"/>
              <a:gd name="connsiteY8" fmla="*/ 6536 h 10031"/>
              <a:gd name="connsiteX9" fmla="*/ 6910 w 11660"/>
              <a:gd name="connsiteY9" fmla="*/ 6808 h 10031"/>
              <a:gd name="connsiteX10" fmla="*/ 6594 w 11660"/>
              <a:gd name="connsiteY10" fmla="*/ 7080 h 10031"/>
              <a:gd name="connsiteX11" fmla="*/ 6197 w 11660"/>
              <a:gd name="connsiteY11" fmla="*/ 6808 h 10031"/>
              <a:gd name="connsiteX12" fmla="*/ 5880 w 11660"/>
              <a:gd name="connsiteY12" fmla="*/ 6808 h 10031"/>
              <a:gd name="connsiteX13" fmla="*/ 5563 w 11660"/>
              <a:gd name="connsiteY13" fmla="*/ 6536 h 10031"/>
              <a:gd name="connsiteX14" fmla="*/ 5246 w 11660"/>
              <a:gd name="connsiteY14" fmla="*/ 6264 h 10031"/>
              <a:gd name="connsiteX15" fmla="*/ 5008 w 11660"/>
              <a:gd name="connsiteY15" fmla="*/ 5991 h 10031"/>
              <a:gd name="connsiteX16" fmla="*/ 5008 w 11660"/>
              <a:gd name="connsiteY16" fmla="*/ 5446 h 10031"/>
              <a:gd name="connsiteX17" fmla="*/ 4929 w 11660"/>
              <a:gd name="connsiteY17" fmla="*/ 5446 h 10031"/>
              <a:gd name="connsiteX18" fmla="*/ 4850 w 11660"/>
              <a:gd name="connsiteY18" fmla="*/ 5446 h 10031"/>
              <a:gd name="connsiteX19" fmla="*/ 4691 w 11660"/>
              <a:gd name="connsiteY19" fmla="*/ 5446 h 10031"/>
              <a:gd name="connsiteX20" fmla="*/ 4612 w 11660"/>
              <a:gd name="connsiteY20" fmla="*/ 5173 h 10031"/>
              <a:gd name="connsiteX21" fmla="*/ 4454 w 11660"/>
              <a:gd name="connsiteY21" fmla="*/ 5173 h 10031"/>
              <a:gd name="connsiteX22" fmla="*/ 4216 w 11660"/>
              <a:gd name="connsiteY22" fmla="*/ 4901 h 10031"/>
              <a:gd name="connsiteX23" fmla="*/ 4216 w 11660"/>
              <a:gd name="connsiteY23" fmla="*/ 4629 h 10031"/>
              <a:gd name="connsiteX24" fmla="*/ 4295 w 11660"/>
              <a:gd name="connsiteY24" fmla="*/ 4084 h 10031"/>
              <a:gd name="connsiteX25" fmla="*/ 3979 w 11660"/>
              <a:gd name="connsiteY25" fmla="*/ 3812 h 10031"/>
              <a:gd name="connsiteX26" fmla="*/ 3819 w 11660"/>
              <a:gd name="connsiteY26" fmla="*/ 3539 h 10031"/>
              <a:gd name="connsiteX27" fmla="*/ 3423 w 11660"/>
              <a:gd name="connsiteY27" fmla="*/ 3539 h 10031"/>
              <a:gd name="connsiteX28" fmla="*/ 3185 w 11660"/>
              <a:gd name="connsiteY28" fmla="*/ 3539 h 10031"/>
              <a:gd name="connsiteX29" fmla="*/ 3027 w 11660"/>
              <a:gd name="connsiteY29" fmla="*/ 4084 h 10031"/>
              <a:gd name="connsiteX30" fmla="*/ 2868 w 11660"/>
              <a:gd name="connsiteY30" fmla="*/ 4901 h 10031"/>
              <a:gd name="connsiteX31" fmla="*/ 2710 w 11660"/>
              <a:gd name="connsiteY31" fmla="*/ 6536 h 10031"/>
              <a:gd name="connsiteX32" fmla="*/ 2473 w 11660"/>
              <a:gd name="connsiteY32" fmla="*/ 7080 h 10031"/>
              <a:gd name="connsiteX33" fmla="*/ 1996 w 11660"/>
              <a:gd name="connsiteY33" fmla="*/ 6536 h 10031"/>
              <a:gd name="connsiteX34" fmla="*/ 1521 w 11660"/>
              <a:gd name="connsiteY34" fmla="*/ 6536 h 10031"/>
              <a:gd name="connsiteX35" fmla="*/ 1204 w 11660"/>
              <a:gd name="connsiteY35" fmla="*/ 6264 h 10031"/>
              <a:gd name="connsiteX36" fmla="*/ 729 w 11660"/>
              <a:gd name="connsiteY36" fmla="*/ 5991 h 10031"/>
              <a:gd name="connsiteX37" fmla="*/ 595 w 11660"/>
              <a:gd name="connsiteY37" fmla="*/ 4946 h 10031"/>
              <a:gd name="connsiteX38" fmla="*/ 769 w 11660"/>
              <a:gd name="connsiteY38" fmla="*/ 3729 h 10031"/>
              <a:gd name="connsiteX39" fmla="*/ 716 w 11660"/>
              <a:gd name="connsiteY39" fmla="*/ 2775 h 10031"/>
              <a:gd name="connsiteX40" fmla="*/ 501 w 11660"/>
              <a:gd name="connsiteY40" fmla="*/ 1966 h 10031"/>
              <a:gd name="connsiteX41" fmla="*/ 543 w 11660"/>
              <a:gd name="connsiteY41" fmla="*/ 1021 h 10031"/>
              <a:gd name="connsiteX42" fmla="*/ 198 w 11660"/>
              <a:gd name="connsiteY42" fmla="*/ 33 h 10031"/>
              <a:gd name="connsiteX43" fmla="*/ 134 w 11660"/>
              <a:gd name="connsiteY43" fmla="*/ 2313 h 10031"/>
              <a:gd name="connsiteX44" fmla="*/ 68 w 11660"/>
              <a:gd name="connsiteY44" fmla="*/ 5128 h 10031"/>
              <a:gd name="connsiteX45" fmla="*/ 82 w 11660"/>
              <a:gd name="connsiteY45" fmla="*/ 8533 h 10031"/>
              <a:gd name="connsiteX46" fmla="*/ 122 w 11660"/>
              <a:gd name="connsiteY46" fmla="*/ 9759 h 10031"/>
              <a:gd name="connsiteX47" fmla="*/ 1601 w 11660"/>
              <a:gd name="connsiteY47" fmla="*/ 9714 h 10031"/>
              <a:gd name="connsiteX48" fmla="*/ 3358 w 11660"/>
              <a:gd name="connsiteY48" fmla="*/ 10031 h 10031"/>
              <a:gd name="connsiteX49" fmla="*/ 6131 w 11660"/>
              <a:gd name="connsiteY49" fmla="*/ 9759 h 10031"/>
              <a:gd name="connsiteX50" fmla="*/ 7320 w 11660"/>
              <a:gd name="connsiteY50" fmla="*/ 9623 h 10031"/>
              <a:gd name="connsiteX51" fmla="*/ 9763 w 11660"/>
              <a:gd name="connsiteY51" fmla="*/ 9805 h 10031"/>
              <a:gd name="connsiteX52" fmla="*/ 11382 w 11660"/>
              <a:gd name="connsiteY52" fmla="*/ 7753 h 10031"/>
              <a:gd name="connsiteX53" fmla="*/ 11462 w 11660"/>
              <a:gd name="connsiteY53" fmla="*/ 2554 h 10031"/>
              <a:gd name="connsiteX54" fmla="*/ 9367 w 11660"/>
              <a:gd name="connsiteY54" fmla="*/ 4084 h 10031"/>
              <a:gd name="connsiteX55" fmla="*/ 8812 w 11660"/>
              <a:gd name="connsiteY55" fmla="*/ 4084 h 10031"/>
              <a:gd name="connsiteX56" fmla="*/ 8575 w 11660"/>
              <a:gd name="connsiteY56" fmla="*/ 4356 h 10031"/>
              <a:gd name="connsiteX0" fmla="*/ 8575 w 11604"/>
              <a:gd name="connsiteY0" fmla="*/ 4356 h 10031"/>
              <a:gd name="connsiteX1" fmla="*/ 8495 w 11604"/>
              <a:gd name="connsiteY1" fmla="*/ 5173 h 10031"/>
              <a:gd name="connsiteX2" fmla="*/ 8416 w 11604"/>
              <a:gd name="connsiteY2" fmla="*/ 5991 h 10031"/>
              <a:gd name="connsiteX3" fmla="*/ 8178 w 11604"/>
              <a:gd name="connsiteY3" fmla="*/ 6536 h 10031"/>
              <a:gd name="connsiteX4" fmla="*/ 7781 w 11604"/>
              <a:gd name="connsiteY4" fmla="*/ 6808 h 10031"/>
              <a:gd name="connsiteX5" fmla="*/ 7623 w 11604"/>
              <a:gd name="connsiteY5" fmla="*/ 6536 h 10031"/>
              <a:gd name="connsiteX6" fmla="*/ 7465 w 11604"/>
              <a:gd name="connsiteY6" fmla="*/ 6264 h 10031"/>
              <a:gd name="connsiteX7" fmla="*/ 7227 w 11604"/>
              <a:gd name="connsiteY7" fmla="*/ 6264 h 10031"/>
              <a:gd name="connsiteX8" fmla="*/ 7069 w 11604"/>
              <a:gd name="connsiteY8" fmla="*/ 6536 h 10031"/>
              <a:gd name="connsiteX9" fmla="*/ 6910 w 11604"/>
              <a:gd name="connsiteY9" fmla="*/ 6808 h 10031"/>
              <a:gd name="connsiteX10" fmla="*/ 6594 w 11604"/>
              <a:gd name="connsiteY10" fmla="*/ 7080 h 10031"/>
              <a:gd name="connsiteX11" fmla="*/ 6197 w 11604"/>
              <a:gd name="connsiteY11" fmla="*/ 6808 h 10031"/>
              <a:gd name="connsiteX12" fmla="*/ 5880 w 11604"/>
              <a:gd name="connsiteY12" fmla="*/ 6808 h 10031"/>
              <a:gd name="connsiteX13" fmla="*/ 5563 w 11604"/>
              <a:gd name="connsiteY13" fmla="*/ 6536 h 10031"/>
              <a:gd name="connsiteX14" fmla="*/ 5246 w 11604"/>
              <a:gd name="connsiteY14" fmla="*/ 6264 h 10031"/>
              <a:gd name="connsiteX15" fmla="*/ 5008 w 11604"/>
              <a:gd name="connsiteY15" fmla="*/ 5991 h 10031"/>
              <a:gd name="connsiteX16" fmla="*/ 5008 w 11604"/>
              <a:gd name="connsiteY16" fmla="*/ 5446 h 10031"/>
              <a:gd name="connsiteX17" fmla="*/ 4929 w 11604"/>
              <a:gd name="connsiteY17" fmla="*/ 5446 h 10031"/>
              <a:gd name="connsiteX18" fmla="*/ 4850 w 11604"/>
              <a:gd name="connsiteY18" fmla="*/ 5446 h 10031"/>
              <a:gd name="connsiteX19" fmla="*/ 4691 w 11604"/>
              <a:gd name="connsiteY19" fmla="*/ 5446 h 10031"/>
              <a:gd name="connsiteX20" fmla="*/ 4612 w 11604"/>
              <a:gd name="connsiteY20" fmla="*/ 5173 h 10031"/>
              <a:gd name="connsiteX21" fmla="*/ 4454 w 11604"/>
              <a:gd name="connsiteY21" fmla="*/ 5173 h 10031"/>
              <a:gd name="connsiteX22" fmla="*/ 4216 w 11604"/>
              <a:gd name="connsiteY22" fmla="*/ 4901 h 10031"/>
              <a:gd name="connsiteX23" fmla="*/ 4216 w 11604"/>
              <a:gd name="connsiteY23" fmla="*/ 4629 h 10031"/>
              <a:gd name="connsiteX24" fmla="*/ 4295 w 11604"/>
              <a:gd name="connsiteY24" fmla="*/ 4084 h 10031"/>
              <a:gd name="connsiteX25" fmla="*/ 3979 w 11604"/>
              <a:gd name="connsiteY25" fmla="*/ 3812 h 10031"/>
              <a:gd name="connsiteX26" fmla="*/ 3819 w 11604"/>
              <a:gd name="connsiteY26" fmla="*/ 3539 h 10031"/>
              <a:gd name="connsiteX27" fmla="*/ 3423 w 11604"/>
              <a:gd name="connsiteY27" fmla="*/ 3539 h 10031"/>
              <a:gd name="connsiteX28" fmla="*/ 3185 w 11604"/>
              <a:gd name="connsiteY28" fmla="*/ 3539 h 10031"/>
              <a:gd name="connsiteX29" fmla="*/ 3027 w 11604"/>
              <a:gd name="connsiteY29" fmla="*/ 4084 h 10031"/>
              <a:gd name="connsiteX30" fmla="*/ 2868 w 11604"/>
              <a:gd name="connsiteY30" fmla="*/ 4901 h 10031"/>
              <a:gd name="connsiteX31" fmla="*/ 2710 w 11604"/>
              <a:gd name="connsiteY31" fmla="*/ 6536 h 10031"/>
              <a:gd name="connsiteX32" fmla="*/ 2473 w 11604"/>
              <a:gd name="connsiteY32" fmla="*/ 7080 h 10031"/>
              <a:gd name="connsiteX33" fmla="*/ 1996 w 11604"/>
              <a:gd name="connsiteY33" fmla="*/ 6536 h 10031"/>
              <a:gd name="connsiteX34" fmla="*/ 1521 w 11604"/>
              <a:gd name="connsiteY34" fmla="*/ 6536 h 10031"/>
              <a:gd name="connsiteX35" fmla="*/ 1204 w 11604"/>
              <a:gd name="connsiteY35" fmla="*/ 6264 h 10031"/>
              <a:gd name="connsiteX36" fmla="*/ 729 w 11604"/>
              <a:gd name="connsiteY36" fmla="*/ 5991 h 10031"/>
              <a:gd name="connsiteX37" fmla="*/ 595 w 11604"/>
              <a:gd name="connsiteY37" fmla="*/ 4946 h 10031"/>
              <a:gd name="connsiteX38" fmla="*/ 769 w 11604"/>
              <a:gd name="connsiteY38" fmla="*/ 3729 h 10031"/>
              <a:gd name="connsiteX39" fmla="*/ 716 w 11604"/>
              <a:gd name="connsiteY39" fmla="*/ 2775 h 10031"/>
              <a:gd name="connsiteX40" fmla="*/ 501 w 11604"/>
              <a:gd name="connsiteY40" fmla="*/ 1966 h 10031"/>
              <a:gd name="connsiteX41" fmla="*/ 543 w 11604"/>
              <a:gd name="connsiteY41" fmla="*/ 1021 h 10031"/>
              <a:gd name="connsiteX42" fmla="*/ 198 w 11604"/>
              <a:gd name="connsiteY42" fmla="*/ 33 h 10031"/>
              <a:gd name="connsiteX43" fmla="*/ 134 w 11604"/>
              <a:gd name="connsiteY43" fmla="*/ 2313 h 10031"/>
              <a:gd name="connsiteX44" fmla="*/ 68 w 11604"/>
              <a:gd name="connsiteY44" fmla="*/ 5128 h 10031"/>
              <a:gd name="connsiteX45" fmla="*/ 82 w 11604"/>
              <a:gd name="connsiteY45" fmla="*/ 8533 h 10031"/>
              <a:gd name="connsiteX46" fmla="*/ 122 w 11604"/>
              <a:gd name="connsiteY46" fmla="*/ 9759 h 10031"/>
              <a:gd name="connsiteX47" fmla="*/ 1601 w 11604"/>
              <a:gd name="connsiteY47" fmla="*/ 9714 h 10031"/>
              <a:gd name="connsiteX48" fmla="*/ 3358 w 11604"/>
              <a:gd name="connsiteY48" fmla="*/ 10031 h 10031"/>
              <a:gd name="connsiteX49" fmla="*/ 6131 w 11604"/>
              <a:gd name="connsiteY49" fmla="*/ 9759 h 10031"/>
              <a:gd name="connsiteX50" fmla="*/ 7320 w 11604"/>
              <a:gd name="connsiteY50" fmla="*/ 9623 h 10031"/>
              <a:gd name="connsiteX51" fmla="*/ 11116 w 11604"/>
              <a:gd name="connsiteY51" fmla="*/ 9581 h 10031"/>
              <a:gd name="connsiteX52" fmla="*/ 11382 w 11604"/>
              <a:gd name="connsiteY52" fmla="*/ 7753 h 10031"/>
              <a:gd name="connsiteX53" fmla="*/ 11462 w 11604"/>
              <a:gd name="connsiteY53" fmla="*/ 2554 h 10031"/>
              <a:gd name="connsiteX54" fmla="*/ 9367 w 11604"/>
              <a:gd name="connsiteY54" fmla="*/ 4084 h 10031"/>
              <a:gd name="connsiteX55" fmla="*/ 8812 w 11604"/>
              <a:gd name="connsiteY55" fmla="*/ 4084 h 10031"/>
              <a:gd name="connsiteX56" fmla="*/ 8575 w 11604"/>
              <a:gd name="connsiteY56" fmla="*/ 4356 h 10031"/>
              <a:gd name="connsiteX0" fmla="*/ 8575 w 11531"/>
              <a:gd name="connsiteY0" fmla="*/ 4356 h 10031"/>
              <a:gd name="connsiteX1" fmla="*/ 8495 w 11531"/>
              <a:gd name="connsiteY1" fmla="*/ 5173 h 10031"/>
              <a:gd name="connsiteX2" fmla="*/ 8416 w 11531"/>
              <a:gd name="connsiteY2" fmla="*/ 5991 h 10031"/>
              <a:gd name="connsiteX3" fmla="*/ 8178 w 11531"/>
              <a:gd name="connsiteY3" fmla="*/ 6536 h 10031"/>
              <a:gd name="connsiteX4" fmla="*/ 7781 w 11531"/>
              <a:gd name="connsiteY4" fmla="*/ 6808 h 10031"/>
              <a:gd name="connsiteX5" fmla="*/ 7623 w 11531"/>
              <a:gd name="connsiteY5" fmla="*/ 6536 h 10031"/>
              <a:gd name="connsiteX6" fmla="*/ 7465 w 11531"/>
              <a:gd name="connsiteY6" fmla="*/ 6264 h 10031"/>
              <a:gd name="connsiteX7" fmla="*/ 7227 w 11531"/>
              <a:gd name="connsiteY7" fmla="*/ 6264 h 10031"/>
              <a:gd name="connsiteX8" fmla="*/ 7069 w 11531"/>
              <a:gd name="connsiteY8" fmla="*/ 6536 h 10031"/>
              <a:gd name="connsiteX9" fmla="*/ 6910 w 11531"/>
              <a:gd name="connsiteY9" fmla="*/ 6808 h 10031"/>
              <a:gd name="connsiteX10" fmla="*/ 6594 w 11531"/>
              <a:gd name="connsiteY10" fmla="*/ 7080 h 10031"/>
              <a:gd name="connsiteX11" fmla="*/ 6197 w 11531"/>
              <a:gd name="connsiteY11" fmla="*/ 6808 h 10031"/>
              <a:gd name="connsiteX12" fmla="*/ 5880 w 11531"/>
              <a:gd name="connsiteY12" fmla="*/ 6808 h 10031"/>
              <a:gd name="connsiteX13" fmla="*/ 5563 w 11531"/>
              <a:gd name="connsiteY13" fmla="*/ 6536 h 10031"/>
              <a:gd name="connsiteX14" fmla="*/ 5246 w 11531"/>
              <a:gd name="connsiteY14" fmla="*/ 6264 h 10031"/>
              <a:gd name="connsiteX15" fmla="*/ 5008 w 11531"/>
              <a:gd name="connsiteY15" fmla="*/ 5991 h 10031"/>
              <a:gd name="connsiteX16" fmla="*/ 5008 w 11531"/>
              <a:gd name="connsiteY16" fmla="*/ 5446 h 10031"/>
              <a:gd name="connsiteX17" fmla="*/ 4929 w 11531"/>
              <a:gd name="connsiteY17" fmla="*/ 5446 h 10031"/>
              <a:gd name="connsiteX18" fmla="*/ 4850 w 11531"/>
              <a:gd name="connsiteY18" fmla="*/ 5446 h 10031"/>
              <a:gd name="connsiteX19" fmla="*/ 4691 w 11531"/>
              <a:gd name="connsiteY19" fmla="*/ 5446 h 10031"/>
              <a:gd name="connsiteX20" fmla="*/ 4612 w 11531"/>
              <a:gd name="connsiteY20" fmla="*/ 5173 h 10031"/>
              <a:gd name="connsiteX21" fmla="*/ 4454 w 11531"/>
              <a:gd name="connsiteY21" fmla="*/ 5173 h 10031"/>
              <a:gd name="connsiteX22" fmla="*/ 4216 w 11531"/>
              <a:gd name="connsiteY22" fmla="*/ 4901 h 10031"/>
              <a:gd name="connsiteX23" fmla="*/ 4216 w 11531"/>
              <a:gd name="connsiteY23" fmla="*/ 4629 h 10031"/>
              <a:gd name="connsiteX24" fmla="*/ 4295 w 11531"/>
              <a:gd name="connsiteY24" fmla="*/ 4084 h 10031"/>
              <a:gd name="connsiteX25" fmla="*/ 3979 w 11531"/>
              <a:gd name="connsiteY25" fmla="*/ 3812 h 10031"/>
              <a:gd name="connsiteX26" fmla="*/ 3819 w 11531"/>
              <a:gd name="connsiteY26" fmla="*/ 3539 h 10031"/>
              <a:gd name="connsiteX27" fmla="*/ 3423 w 11531"/>
              <a:gd name="connsiteY27" fmla="*/ 3539 h 10031"/>
              <a:gd name="connsiteX28" fmla="*/ 3185 w 11531"/>
              <a:gd name="connsiteY28" fmla="*/ 3539 h 10031"/>
              <a:gd name="connsiteX29" fmla="*/ 3027 w 11531"/>
              <a:gd name="connsiteY29" fmla="*/ 4084 h 10031"/>
              <a:gd name="connsiteX30" fmla="*/ 2868 w 11531"/>
              <a:gd name="connsiteY30" fmla="*/ 4901 h 10031"/>
              <a:gd name="connsiteX31" fmla="*/ 2710 w 11531"/>
              <a:gd name="connsiteY31" fmla="*/ 6536 h 10031"/>
              <a:gd name="connsiteX32" fmla="*/ 2473 w 11531"/>
              <a:gd name="connsiteY32" fmla="*/ 7080 h 10031"/>
              <a:gd name="connsiteX33" fmla="*/ 1996 w 11531"/>
              <a:gd name="connsiteY33" fmla="*/ 6536 h 10031"/>
              <a:gd name="connsiteX34" fmla="*/ 1521 w 11531"/>
              <a:gd name="connsiteY34" fmla="*/ 6536 h 10031"/>
              <a:gd name="connsiteX35" fmla="*/ 1204 w 11531"/>
              <a:gd name="connsiteY35" fmla="*/ 6264 h 10031"/>
              <a:gd name="connsiteX36" fmla="*/ 729 w 11531"/>
              <a:gd name="connsiteY36" fmla="*/ 5991 h 10031"/>
              <a:gd name="connsiteX37" fmla="*/ 595 w 11531"/>
              <a:gd name="connsiteY37" fmla="*/ 4946 h 10031"/>
              <a:gd name="connsiteX38" fmla="*/ 769 w 11531"/>
              <a:gd name="connsiteY38" fmla="*/ 3729 h 10031"/>
              <a:gd name="connsiteX39" fmla="*/ 716 w 11531"/>
              <a:gd name="connsiteY39" fmla="*/ 2775 h 10031"/>
              <a:gd name="connsiteX40" fmla="*/ 501 w 11531"/>
              <a:gd name="connsiteY40" fmla="*/ 1966 h 10031"/>
              <a:gd name="connsiteX41" fmla="*/ 543 w 11531"/>
              <a:gd name="connsiteY41" fmla="*/ 1021 h 10031"/>
              <a:gd name="connsiteX42" fmla="*/ 198 w 11531"/>
              <a:gd name="connsiteY42" fmla="*/ 33 h 10031"/>
              <a:gd name="connsiteX43" fmla="*/ 134 w 11531"/>
              <a:gd name="connsiteY43" fmla="*/ 2313 h 10031"/>
              <a:gd name="connsiteX44" fmla="*/ 68 w 11531"/>
              <a:gd name="connsiteY44" fmla="*/ 5128 h 10031"/>
              <a:gd name="connsiteX45" fmla="*/ 82 w 11531"/>
              <a:gd name="connsiteY45" fmla="*/ 8533 h 10031"/>
              <a:gd name="connsiteX46" fmla="*/ 122 w 11531"/>
              <a:gd name="connsiteY46" fmla="*/ 9759 h 10031"/>
              <a:gd name="connsiteX47" fmla="*/ 1601 w 11531"/>
              <a:gd name="connsiteY47" fmla="*/ 9714 h 10031"/>
              <a:gd name="connsiteX48" fmla="*/ 3358 w 11531"/>
              <a:gd name="connsiteY48" fmla="*/ 10031 h 10031"/>
              <a:gd name="connsiteX49" fmla="*/ 6131 w 11531"/>
              <a:gd name="connsiteY49" fmla="*/ 9759 h 10031"/>
              <a:gd name="connsiteX50" fmla="*/ 7320 w 11531"/>
              <a:gd name="connsiteY50" fmla="*/ 9623 h 10031"/>
              <a:gd name="connsiteX51" fmla="*/ 11116 w 11531"/>
              <a:gd name="connsiteY51" fmla="*/ 9581 h 10031"/>
              <a:gd name="connsiteX52" fmla="*/ 11382 w 11531"/>
              <a:gd name="connsiteY52" fmla="*/ 7753 h 10031"/>
              <a:gd name="connsiteX53" fmla="*/ 11368 w 11531"/>
              <a:gd name="connsiteY53" fmla="*/ 2688 h 10031"/>
              <a:gd name="connsiteX54" fmla="*/ 9367 w 11531"/>
              <a:gd name="connsiteY54" fmla="*/ 4084 h 10031"/>
              <a:gd name="connsiteX55" fmla="*/ 8812 w 11531"/>
              <a:gd name="connsiteY55" fmla="*/ 4084 h 10031"/>
              <a:gd name="connsiteX56" fmla="*/ 8575 w 11531"/>
              <a:gd name="connsiteY56" fmla="*/ 4356 h 1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531" h="10031">
                <a:moveTo>
                  <a:pt x="8575" y="4356"/>
                </a:moveTo>
                <a:cubicBezTo>
                  <a:pt x="8522" y="4538"/>
                  <a:pt x="8522" y="4901"/>
                  <a:pt x="8495" y="5173"/>
                </a:cubicBezTo>
                <a:cubicBezTo>
                  <a:pt x="8468" y="5446"/>
                  <a:pt x="8468" y="5764"/>
                  <a:pt x="8416" y="5991"/>
                </a:cubicBezTo>
                <a:cubicBezTo>
                  <a:pt x="8363" y="6218"/>
                  <a:pt x="8283" y="6400"/>
                  <a:pt x="8178" y="6536"/>
                </a:cubicBezTo>
                <a:cubicBezTo>
                  <a:pt x="8073" y="6672"/>
                  <a:pt x="7874" y="6808"/>
                  <a:pt x="7781" y="6808"/>
                </a:cubicBezTo>
                <a:cubicBezTo>
                  <a:pt x="7690" y="6808"/>
                  <a:pt x="7676" y="6627"/>
                  <a:pt x="7623" y="6536"/>
                </a:cubicBezTo>
                <a:cubicBezTo>
                  <a:pt x="7571" y="6445"/>
                  <a:pt x="7530" y="6309"/>
                  <a:pt x="7465" y="6264"/>
                </a:cubicBezTo>
                <a:cubicBezTo>
                  <a:pt x="7399" y="6218"/>
                  <a:pt x="7293" y="6218"/>
                  <a:pt x="7227" y="6264"/>
                </a:cubicBezTo>
                <a:cubicBezTo>
                  <a:pt x="7161" y="6309"/>
                  <a:pt x="7121" y="6445"/>
                  <a:pt x="7069" y="6536"/>
                </a:cubicBezTo>
                <a:cubicBezTo>
                  <a:pt x="7016" y="6627"/>
                  <a:pt x="6989" y="6717"/>
                  <a:pt x="6910" y="6808"/>
                </a:cubicBezTo>
                <a:cubicBezTo>
                  <a:pt x="6831" y="6899"/>
                  <a:pt x="6712" y="7080"/>
                  <a:pt x="6594" y="7080"/>
                </a:cubicBezTo>
                <a:cubicBezTo>
                  <a:pt x="6474" y="7080"/>
                  <a:pt x="6316" y="6854"/>
                  <a:pt x="6197" y="6808"/>
                </a:cubicBezTo>
                <a:cubicBezTo>
                  <a:pt x="6078" y="6763"/>
                  <a:pt x="5985" y="6854"/>
                  <a:pt x="5880" y="6808"/>
                </a:cubicBezTo>
                <a:cubicBezTo>
                  <a:pt x="5775" y="6763"/>
                  <a:pt x="5668" y="6627"/>
                  <a:pt x="5563" y="6536"/>
                </a:cubicBezTo>
                <a:cubicBezTo>
                  <a:pt x="5458" y="6445"/>
                  <a:pt x="5339" y="6354"/>
                  <a:pt x="5246" y="6264"/>
                </a:cubicBezTo>
                <a:cubicBezTo>
                  <a:pt x="5154" y="6173"/>
                  <a:pt x="5048" y="6127"/>
                  <a:pt x="5008" y="5991"/>
                </a:cubicBezTo>
                <a:cubicBezTo>
                  <a:pt x="4969" y="5855"/>
                  <a:pt x="5022" y="5536"/>
                  <a:pt x="5008" y="5446"/>
                </a:cubicBezTo>
                <a:cubicBezTo>
                  <a:pt x="4995" y="5355"/>
                  <a:pt x="4956" y="5446"/>
                  <a:pt x="4929" y="5446"/>
                </a:cubicBezTo>
                <a:lnTo>
                  <a:pt x="4850" y="5446"/>
                </a:lnTo>
                <a:cubicBezTo>
                  <a:pt x="4810" y="5446"/>
                  <a:pt x="4730" y="5491"/>
                  <a:pt x="4691" y="5446"/>
                </a:cubicBezTo>
                <a:cubicBezTo>
                  <a:pt x="4652" y="5400"/>
                  <a:pt x="4652" y="5219"/>
                  <a:pt x="4612" y="5173"/>
                </a:cubicBezTo>
                <a:cubicBezTo>
                  <a:pt x="4572" y="5128"/>
                  <a:pt x="4520" y="5219"/>
                  <a:pt x="4454" y="5173"/>
                </a:cubicBezTo>
                <a:cubicBezTo>
                  <a:pt x="4388" y="5128"/>
                  <a:pt x="4255" y="4992"/>
                  <a:pt x="4216" y="4901"/>
                </a:cubicBezTo>
                <a:cubicBezTo>
                  <a:pt x="4176" y="4810"/>
                  <a:pt x="4203" y="4765"/>
                  <a:pt x="4216" y="4629"/>
                </a:cubicBezTo>
                <a:cubicBezTo>
                  <a:pt x="4229" y="4493"/>
                  <a:pt x="4335" y="4220"/>
                  <a:pt x="4295" y="4084"/>
                </a:cubicBezTo>
                <a:cubicBezTo>
                  <a:pt x="4255" y="3948"/>
                  <a:pt x="4057" y="3903"/>
                  <a:pt x="3979" y="3812"/>
                </a:cubicBezTo>
                <a:cubicBezTo>
                  <a:pt x="3899" y="3721"/>
                  <a:pt x="3912" y="3585"/>
                  <a:pt x="3819" y="3539"/>
                </a:cubicBezTo>
                <a:cubicBezTo>
                  <a:pt x="3728" y="3494"/>
                  <a:pt x="3529" y="3539"/>
                  <a:pt x="3423" y="3539"/>
                </a:cubicBezTo>
                <a:cubicBezTo>
                  <a:pt x="3317" y="3539"/>
                  <a:pt x="3251" y="3449"/>
                  <a:pt x="3185" y="3539"/>
                </a:cubicBezTo>
                <a:cubicBezTo>
                  <a:pt x="3119" y="3630"/>
                  <a:pt x="3080" y="3857"/>
                  <a:pt x="3027" y="4084"/>
                </a:cubicBezTo>
                <a:cubicBezTo>
                  <a:pt x="2975" y="4311"/>
                  <a:pt x="2922" y="4493"/>
                  <a:pt x="2868" y="4901"/>
                </a:cubicBezTo>
                <a:cubicBezTo>
                  <a:pt x="2816" y="5309"/>
                  <a:pt x="2776" y="6173"/>
                  <a:pt x="2710" y="6536"/>
                </a:cubicBezTo>
                <a:cubicBezTo>
                  <a:pt x="2644" y="6899"/>
                  <a:pt x="2591" y="7080"/>
                  <a:pt x="2473" y="7080"/>
                </a:cubicBezTo>
                <a:cubicBezTo>
                  <a:pt x="2354" y="7080"/>
                  <a:pt x="2156" y="6627"/>
                  <a:pt x="1996" y="6536"/>
                </a:cubicBezTo>
                <a:cubicBezTo>
                  <a:pt x="1838" y="6445"/>
                  <a:pt x="1654" y="6581"/>
                  <a:pt x="1521" y="6536"/>
                </a:cubicBezTo>
                <a:cubicBezTo>
                  <a:pt x="1389" y="6490"/>
                  <a:pt x="1337" y="6354"/>
                  <a:pt x="1204" y="6264"/>
                </a:cubicBezTo>
                <a:cubicBezTo>
                  <a:pt x="1072" y="6173"/>
                  <a:pt x="830" y="6211"/>
                  <a:pt x="729" y="5991"/>
                </a:cubicBezTo>
                <a:cubicBezTo>
                  <a:pt x="628" y="5771"/>
                  <a:pt x="588" y="5323"/>
                  <a:pt x="595" y="4946"/>
                </a:cubicBezTo>
                <a:cubicBezTo>
                  <a:pt x="602" y="4569"/>
                  <a:pt x="749" y="4091"/>
                  <a:pt x="769" y="3729"/>
                </a:cubicBezTo>
                <a:cubicBezTo>
                  <a:pt x="789" y="3367"/>
                  <a:pt x="761" y="3069"/>
                  <a:pt x="716" y="2775"/>
                </a:cubicBezTo>
                <a:cubicBezTo>
                  <a:pt x="671" y="2481"/>
                  <a:pt x="530" y="2258"/>
                  <a:pt x="501" y="1966"/>
                </a:cubicBezTo>
                <a:cubicBezTo>
                  <a:pt x="472" y="1674"/>
                  <a:pt x="593" y="1343"/>
                  <a:pt x="543" y="1021"/>
                </a:cubicBezTo>
                <a:cubicBezTo>
                  <a:pt x="493" y="699"/>
                  <a:pt x="266" y="-182"/>
                  <a:pt x="198" y="33"/>
                </a:cubicBezTo>
                <a:cubicBezTo>
                  <a:pt x="130" y="248"/>
                  <a:pt x="156" y="1464"/>
                  <a:pt x="134" y="2313"/>
                </a:cubicBezTo>
                <a:cubicBezTo>
                  <a:pt x="113" y="3162"/>
                  <a:pt x="76" y="4090"/>
                  <a:pt x="68" y="5128"/>
                </a:cubicBezTo>
                <a:cubicBezTo>
                  <a:pt x="60" y="6167"/>
                  <a:pt x="73" y="7761"/>
                  <a:pt x="82" y="8533"/>
                </a:cubicBezTo>
                <a:cubicBezTo>
                  <a:pt x="90" y="9305"/>
                  <a:pt x="-131" y="9560"/>
                  <a:pt x="122" y="9759"/>
                </a:cubicBezTo>
                <a:cubicBezTo>
                  <a:pt x="374" y="9958"/>
                  <a:pt x="1061" y="9668"/>
                  <a:pt x="1601" y="9714"/>
                </a:cubicBezTo>
                <a:cubicBezTo>
                  <a:pt x="2140" y="9759"/>
                  <a:pt x="2603" y="10026"/>
                  <a:pt x="3358" y="10031"/>
                </a:cubicBezTo>
                <a:cubicBezTo>
                  <a:pt x="4112" y="10037"/>
                  <a:pt x="5471" y="9827"/>
                  <a:pt x="6131" y="9759"/>
                </a:cubicBezTo>
                <a:cubicBezTo>
                  <a:pt x="6791" y="9691"/>
                  <a:pt x="6489" y="9653"/>
                  <a:pt x="7320" y="9623"/>
                </a:cubicBezTo>
                <a:cubicBezTo>
                  <a:pt x="8151" y="9593"/>
                  <a:pt x="10439" y="9893"/>
                  <a:pt x="11116" y="9581"/>
                </a:cubicBezTo>
                <a:cubicBezTo>
                  <a:pt x="11793" y="9269"/>
                  <a:pt x="11340" y="8902"/>
                  <a:pt x="11382" y="7753"/>
                </a:cubicBezTo>
                <a:cubicBezTo>
                  <a:pt x="11424" y="6604"/>
                  <a:pt x="11704" y="3299"/>
                  <a:pt x="11368" y="2688"/>
                </a:cubicBezTo>
                <a:cubicBezTo>
                  <a:pt x="11032" y="2077"/>
                  <a:pt x="9547" y="3976"/>
                  <a:pt x="9367" y="4084"/>
                </a:cubicBezTo>
                <a:cubicBezTo>
                  <a:pt x="9187" y="4192"/>
                  <a:pt x="8944" y="4039"/>
                  <a:pt x="8812" y="4084"/>
                </a:cubicBezTo>
                <a:cubicBezTo>
                  <a:pt x="8680" y="4129"/>
                  <a:pt x="8627" y="4175"/>
                  <a:pt x="8575" y="4356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>
            <a:off x="5259388" y="3925888"/>
            <a:ext cx="1155700" cy="354012"/>
          </a:xfrm>
          <a:custGeom>
            <a:avLst/>
            <a:gdLst>
              <a:gd name="T0" fmla="*/ 2147483647 w 728"/>
              <a:gd name="T1" fmla="*/ 2147483647 h 223"/>
              <a:gd name="T2" fmla="*/ 2147483647 w 728"/>
              <a:gd name="T3" fmla="*/ 2147483647 h 223"/>
              <a:gd name="T4" fmla="*/ 2147483647 w 728"/>
              <a:gd name="T5" fmla="*/ 2147483647 h 223"/>
              <a:gd name="T6" fmla="*/ 2147483647 w 728"/>
              <a:gd name="T7" fmla="*/ 2147483647 h 223"/>
              <a:gd name="T8" fmla="*/ 2147483647 w 728"/>
              <a:gd name="T9" fmla="*/ 2147483647 h 223"/>
              <a:gd name="T10" fmla="*/ 2147483647 w 728"/>
              <a:gd name="T11" fmla="*/ 2147483647 h 223"/>
              <a:gd name="T12" fmla="*/ 2147483647 w 728"/>
              <a:gd name="T13" fmla="*/ 2147483647 h 223"/>
              <a:gd name="T14" fmla="*/ 2147483647 w 728"/>
              <a:gd name="T15" fmla="*/ 2147483647 h 223"/>
              <a:gd name="T16" fmla="*/ 2147483647 w 728"/>
              <a:gd name="T17" fmla="*/ 2147483647 h 223"/>
              <a:gd name="T18" fmla="*/ 2147483647 w 728"/>
              <a:gd name="T19" fmla="*/ 2147483647 h 223"/>
              <a:gd name="T20" fmla="*/ 2147483647 w 728"/>
              <a:gd name="T21" fmla="*/ 2147483647 h 223"/>
              <a:gd name="T22" fmla="*/ 2147483647 w 728"/>
              <a:gd name="T23" fmla="*/ 2147483647 h 223"/>
              <a:gd name="T24" fmla="*/ 2147483647 w 728"/>
              <a:gd name="T25" fmla="*/ 2147483647 h 223"/>
              <a:gd name="T26" fmla="*/ 2147483647 w 728"/>
              <a:gd name="T27" fmla="*/ 2147483647 h 223"/>
              <a:gd name="T28" fmla="*/ 2147483647 w 728"/>
              <a:gd name="T29" fmla="*/ 2147483647 h 223"/>
              <a:gd name="T30" fmla="*/ 2147483647 w 728"/>
              <a:gd name="T31" fmla="*/ 2147483647 h 223"/>
              <a:gd name="T32" fmla="*/ 2147483647 w 728"/>
              <a:gd name="T33" fmla="*/ 2147483647 h 223"/>
              <a:gd name="T34" fmla="*/ 2147483647 w 728"/>
              <a:gd name="T35" fmla="*/ 2147483647 h 223"/>
              <a:gd name="T36" fmla="*/ 2147483647 w 728"/>
              <a:gd name="T37" fmla="*/ 2147483647 h 223"/>
              <a:gd name="T38" fmla="*/ 2147483647 w 728"/>
              <a:gd name="T39" fmla="*/ 2147483647 h 223"/>
              <a:gd name="T40" fmla="*/ 2147483647 w 728"/>
              <a:gd name="T41" fmla="*/ 2147483647 h 223"/>
              <a:gd name="T42" fmla="*/ 2147483647 w 728"/>
              <a:gd name="T43" fmla="*/ 2147483647 h 223"/>
              <a:gd name="T44" fmla="*/ 2147483647 w 728"/>
              <a:gd name="T45" fmla="*/ 2147483647 h 223"/>
              <a:gd name="T46" fmla="*/ 2147483647 w 728"/>
              <a:gd name="T47" fmla="*/ 2147483647 h 223"/>
              <a:gd name="T48" fmla="*/ 2147483647 w 728"/>
              <a:gd name="T49" fmla="*/ 2147483647 h 223"/>
              <a:gd name="T50" fmla="*/ 2147483647 w 728"/>
              <a:gd name="T51" fmla="*/ 2147483647 h 223"/>
              <a:gd name="T52" fmla="*/ 2147483647 w 728"/>
              <a:gd name="T53" fmla="*/ 2147483647 h 223"/>
              <a:gd name="T54" fmla="*/ 2147483647 w 728"/>
              <a:gd name="T55" fmla="*/ 2147483647 h 223"/>
              <a:gd name="T56" fmla="*/ 2147483647 w 728"/>
              <a:gd name="T57" fmla="*/ 2147483647 h 223"/>
              <a:gd name="T58" fmla="*/ 2147483647 w 728"/>
              <a:gd name="T59" fmla="*/ 2147483647 h 223"/>
              <a:gd name="T60" fmla="*/ 2147483647 w 728"/>
              <a:gd name="T61" fmla="*/ 2147483647 h 223"/>
              <a:gd name="T62" fmla="*/ 2147483647 w 728"/>
              <a:gd name="T63" fmla="*/ 2147483647 h 223"/>
              <a:gd name="T64" fmla="*/ 2147483647 w 728"/>
              <a:gd name="T65" fmla="*/ 2147483647 h 2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28" h="223">
                <a:moveTo>
                  <a:pt x="119" y="8"/>
                </a:moveTo>
                <a:cubicBezTo>
                  <a:pt x="112" y="9"/>
                  <a:pt x="116" y="30"/>
                  <a:pt x="104" y="29"/>
                </a:cubicBezTo>
                <a:cubicBezTo>
                  <a:pt x="92" y="28"/>
                  <a:pt x="61" y="0"/>
                  <a:pt x="47" y="2"/>
                </a:cubicBezTo>
                <a:cubicBezTo>
                  <a:pt x="33" y="4"/>
                  <a:pt x="23" y="25"/>
                  <a:pt x="17" y="44"/>
                </a:cubicBezTo>
                <a:cubicBezTo>
                  <a:pt x="11" y="63"/>
                  <a:pt x="0" y="107"/>
                  <a:pt x="8" y="119"/>
                </a:cubicBezTo>
                <a:cubicBezTo>
                  <a:pt x="16" y="131"/>
                  <a:pt x="35" y="119"/>
                  <a:pt x="63" y="119"/>
                </a:cubicBezTo>
                <a:cubicBezTo>
                  <a:pt x="90" y="119"/>
                  <a:pt x="145" y="119"/>
                  <a:pt x="172" y="119"/>
                </a:cubicBezTo>
                <a:cubicBezTo>
                  <a:pt x="199" y="119"/>
                  <a:pt x="199" y="111"/>
                  <a:pt x="227" y="119"/>
                </a:cubicBezTo>
                <a:cubicBezTo>
                  <a:pt x="254" y="127"/>
                  <a:pt x="318" y="151"/>
                  <a:pt x="336" y="167"/>
                </a:cubicBezTo>
                <a:cubicBezTo>
                  <a:pt x="354" y="183"/>
                  <a:pt x="327" y="207"/>
                  <a:pt x="336" y="215"/>
                </a:cubicBezTo>
                <a:cubicBezTo>
                  <a:pt x="345" y="223"/>
                  <a:pt x="363" y="215"/>
                  <a:pt x="390" y="215"/>
                </a:cubicBezTo>
                <a:cubicBezTo>
                  <a:pt x="418" y="215"/>
                  <a:pt x="472" y="223"/>
                  <a:pt x="500" y="215"/>
                </a:cubicBezTo>
                <a:cubicBezTo>
                  <a:pt x="527" y="207"/>
                  <a:pt x="536" y="175"/>
                  <a:pt x="554" y="167"/>
                </a:cubicBezTo>
                <a:cubicBezTo>
                  <a:pt x="572" y="159"/>
                  <a:pt x="591" y="167"/>
                  <a:pt x="609" y="167"/>
                </a:cubicBezTo>
                <a:cubicBezTo>
                  <a:pt x="627" y="167"/>
                  <a:pt x="648" y="169"/>
                  <a:pt x="663" y="167"/>
                </a:cubicBezTo>
                <a:cubicBezTo>
                  <a:pt x="678" y="165"/>
                  <a:pt x="689" y="163"/>
                  <a:pt x="698" y="155"/>
                </a:cubicBezTo>
                <a:cubicBezTo>
                  <a:pt x="707" y="147"/>
                  <a:pt x="715" y="130"/>
                  <a:pt x="718" y="119"/>
                </a:cubicBezTo>
                <a:cubicBezTo>
                  <a:pt x="721" y="108"/>
                  <a:pt x="728" y="91"/>
                  <a:pt x="719" y="86"/>
                </a:cubicBezTo>
                <a:cubicBezTo>
                  <a:pt x="710" y="81"/>
                  <a:pt x="676" y="84"/>
                  <a:pt x="662" y="89"/>
                </a:cubicBezTo>
                <a:cubicBezTo>
                  <a:pt x="648" y="94"/>
                  <a:pt x="650" y="114"/>
                  <a:pt x="632" y="119"/>
                </a:cubicBezTo>
                <a:cubicBezTo>
                  <a:pt x="614" y="124"/>
                  <a:pt x="567" y="127"/>
                  <a:pt x="554" y="119"/>
                </a:cubicBezTo>
                <a:cubicBezTo>
                  <a:pt x="541" y="111"/>
                  <a:pt x="557" y="81"/>
                  <a:pt x="554" y="71"/>
                </a:cubicBezTo>
                <a:cubicBezTo>
                  <a:pt x="551" y="61"/>
                  <a:pt x="545" y="59"/>
                  <a:pt x="536" y="59"/>
                </a:cubicBezTo>
                <a:cubicBezTo>
                  <a:pt x="527" y="59"/>
                  <a:pt x="515" y="69"/>
                  <a:pt x="500" y="71"/>
                </a:cubicBezTo>
                <a:cubicBezTo>
                  <a:pt x="485" y="73"/>
                  <a:pt x="463" y="79"/>
                  <a:pt x="445" y="71"/>
                </a:cubicBezTo>
                <a:cubicBezTo>
                  <a:pt x="427" y="63"/>
                  <a:pt x="409" y="31"/>
                  <a:pt x="390" y="23"/>
                </a:cubicBezTo>
                <a:cubicBezTo>
                  <a:pt x="372" y="15"/>
                  <a:pt x="354" y="15"/>
                  <a:pt x="336" y="23"/>
                </a:cubicBezTo>
                <a:cubicBezTo>
                  <a:pt x="318" y="31"/>
                  <a:pt x="299" y="63"/>
                  <a:pt x="281" y="71"/>
                </a:cubicBezTo>
                <a:cubicBezTo>
                  <a:pt x="263" y="79"/>
                  <a:pt x="245" y="71"/>
                  <a:pt x="227" y="71"/>
                </a:cubicBezTo>
                <a:cubicBezTo>
                  <a:pt x="208" y="71"/>
                  <a:pt x="182" y="76"/>
                  <a:pt x="172" y="71"/>
                </a:cubicBezTo>
                <a:cubicBezTo>
                  <a:pt x="162" y="66"/>
                  <a:pt x="174" y="45"/>
                  <a:pt x="167" y="38"/>
                </a:cubicBezTo>
                <a:cubicBezTo>
                  <a:pt x="160" y="31"/>
                  <a:pt x="139" y="31"/>
                  <a:pt x="131" y="26"/>
                </a:cubicBezTo>
                <a:cubicBezTo>
                  <a:pt x="123" y="21"/>
                  <a:pt x="121" y="12"/>
                  <a:pt x="119" y="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29" name="Freeform 9"/>
          <p:cNvSpPr>
            <a:spLocks/>
          </p:cNvSpPr>
          <p:nvPr/>
        </p:nvSpPr>
        <p:spPr bwMode="auto">
          <a:xfrm>
            <a:off x="8445501" y="3589338"/>
            <a:ext cx="968375" cy="736600"/>
          </a:xfrm>
          <a:custGeom>
            <a:avLst/>
            <a:gdLst>
              <a:gd name="T0" fmla="*/ 2147483647 w 610"/>
              <a:gd name="T1" fmla="*/ 2147483647 h 464"/>
              <a:gd name="T2" fmla="*/ 2147483647 w 610"/>
              <a:gd name="T3" fmla="*/ 2147483647 h 464"/>
              <a:gd name="T4" fmla="*/ 2147483647 w 610"/>
              <a:gd name="T5" fmla="*/ 2147483647 h 464"/>
              <a:gd name="T6" fmla="*/ 2147483647 w 610"/>
              <a:gd name="T7" fmla="*/ 2147483647 h 464"/>
              <a:gd name="T8" fmla="*/ 2147483647 w 610"/>
              <a:gd name="T9" fmla="*/ 2147483647 h 464"/>
              <a:gd name="T10" fmla="*/ 2147483647 w 610"/>
              <a:gd name="T11" fmla="*/ 2147483647 h 464"/>
              <a:gd name="T12" fmla="*/ 2147483647 w 610"/>
              <a:gd name="T13" fmla="*/ 2147483647 h 464"/>
              <a:gd name="T14" fmla="*/ 2147483647 w 610"/>
              <a:gd name="T15" fmla="*/ 2147483647 h 464"/>
              <a:gd name="T16" fmla="*/ 2147483647 w 610"/>
              <a:gd name="T17" fmla="*/ 2147483647 h 464"/>
              <a:gd name="T18" fmla="*/ 2147483647 w 610"/>
              <a:gd name="T19" fmla="*/ 2147483647 h 464"/>
              <a:gd name="T20" fmla="*/ 2147483647 w 610"/>
              <a:gd name="T21" fmla="*/ 2147483647 h 464"/>
              <a:gd name="T22" fmla="*/ 2147483647 w 610"/>
              <a:gd name="T23" fmla="*/ 2147483647 h 464"/>
              <a:gd name="T24" fmla="*/ 2147483647 w 610"/>
              <a:gd name="T25" fmla="*/ 2147483647 h 464"/>
              <a:gd name="T26" fmla="*/ 2147483647 w 610"/>
              <a:gd name="T27" fmla="*/ 2147483647 h 464"/>
              <a:gd name="T28" fmla="*/ 2147483647 w 610"/>
              <a:gd name="T29" fmla="*/ 2147483647 h 464"/>
              <a:gd name="T30" fmla="*/ 2147483647 w 610"/>
              <a:gd name="T31" fmla="*/ 2147483647 h 464"/>
              <a:gd name="T32" fmla="*/ 2147483647 w 610"/>
              <a:gd name="T33" fmla="*/ 2147483647 h 464"/>
              <a:gd name="T34" fmla="*/ 2147483647 w 610"/>
              <a:gd name="T35" fmla="*/ 2147483647 h 464"/>
              <a:gd name="T36" fmla="*/ 2147483647 w 610"/>
              <a:gd name="T37" fmla="*/ 2147483647 h 464"/>
              <a:gd name="T38" fmla="*/ 2147483647 w 610"/>
              <a:gd name="T39" fmla="*/ 2147483647 h 464"/>
              <a:gd name="T40" fmla="*/ 2147483647 w 610"/>
              <a:gd name="T41" fmla="*/ 2147483647 h 464"/>
              <a:gd name="T42" fmla="*/ 2147483647 w 610"/>
              <a:gd name="T43" fmla="*/ 2147483647 h 464"/>
              <a:gd name="T44" fmla="*/ 2147483647 w 610"/>
              <a:gd name="T45" fmla="*/ 2147483647 h 464"/>
              <a:gd name="T46" fmla="*/ 2147483647 w 610"/>
              <a:gd name="T47" fmla="*/ 2147483647 h 464"/>
              <a:gd name="T48" fmla="*/ 2147483647 w 610"/>
              <a:gd name="T49" fmla="*/ 2147483647 h 464"/>
              <a:gd name="T50" fmla="*/ 2147483647 w 610"/>
              <a:gd name="T51" fmla="*/ 2147483647 h 4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10" h="464">
                <a:moveTo>
                  <a:pt x="8" y="283"/>
                </a:moveTo>
                <a:cubicBezTo>
                  <a:pt x="16" y="275"/>
                  <a:pt x="40" y="291"/>
                  <a:pt x="56" y="283"/>
                </a:cubicBezTo>
                <a:cubicBezTo>
                  <a:pt x="72" y="275"/>
                  <a:pt x="86" y="245"/>
                  <a:pt x="104" y="235"/>
                </a:cubicBezTo>
                <a:cubicBezTo>
                  <a:pt x="122" y="225"/>
                  <a:pt x="151" y="228"/>
                  <a:pt x="167" y="220"/>
                </a:cubicBezTo>
                <a:cubicBezTo>
                  <a:pt x="183" y="212"/>
                  <a:pt x="198" y="201"/>
                  <a:pt x="200" y="187"/>
                </a:cubicBezTo>
                <a:cubicBezTo>
                  <a:pt x="202" y="173"/>
                  <a:pt x="163" y="141"/>
                  <a:pt x="179" y="133"/>
                </a:cubicBezTo>
                <a:cubicBezTo>
                  <a:pt x="195" y="125"/>
                  <a:pt x="253" y="146"/>
                  <a:pt x="296" y="139"/>
                </a:cubicBezTo>
                <a:cubicBezTo>
                  <a:pt x="339" y="132"/>
                  <a:pt x="400" y="107"/>
                  <a:pt x="440" y="91"/>
                </a:cubicBezTo>
                <a:cubicBezTo>
                  <a:pt x="480" y="75"/>
                  <a:pt x="509" y="55"/>
                  <a:pt x="536" y="43"/>
                </a:cubicBezTo>
                <a:cubicBezTo>
                  <a:pt x="563" y="31"/>
                  <a:pt x="610" y="0"/>
                  <a:pt x="602" y="16"/>
                </a:cubicBezTo>
                <a:cubicBezTo>
                  <a:pt x="594" y="32"/>
                  <a:pt x="516" y="117"/>
                  <a:pt x="488" y="139"/>
                </a:cubicBezTo>
                <a:cubicBezTo>
                  <a:pt x="460" y="161"/>
                  <a:pt x="450" y="143"/>
                  <a:pt x="434" y="151"/>
                </a:cubicBezTo>
                <a:cubicBezTo>
                  <a:pt x="418" y="159"/>
                  <a:pt x="399" y="173"/>
                  <a:pt x="392" y="187"/>
                </a:cubicBezTo>
                <a:cubicBezTo>
                  <a:pt x="385" y="201"/>
                  <a:pt x="376" y="219"/>
                  <a:pt x="392" y="235"/>
                </a:cubicBezTo>
                <a:cubicBezTo>
                  <a:pt x="408" y="251"/>
                  <a:pt x="472" y="267"/>
                  <a:pt x="488" y="283"/>
                </a:cubicBezTo>
                <a:cubicBezTo>
                  <a:pt x="504" y="299"/>
                  <a:pt x="496" y="323"/>
                  <a:pt x="488" y="331"/>
                </a:cubicBezTo>
                <a:cubicBezTo>
                  <a:pt x="480" y="339"/>
                  <a:pt x="456" y="331"/>
                  <a:pt x="440" y="331"/>
                </a:cubicBezTo>
                <a:cubicBezTo>
                  <a:pt x="424" y="331"/>
                  <a:pt x="407" y="325"/>
                  <a:pt x="392" y="331"/>
                </a:cubicBezTo>
                <a:cubicBezTo>
                  <a:pt x="377" y="337"/>
                  <a:pt x="366" y="354"/>
                  <a:pt x="347" y="367"/>
                </a:cubicBezTo>
                <a:cubicBezTo>
                  <a:pt x="328" y="380"/>
                  <a:pt x="299" y="397"/>
                  <a:pt x="278" y="412"/>
                </a:cubicBezTo>
                <a:cubicBezTo>
                  <a:pt x="257" y="427"/>
                  <a:pt x="242" y="450"/>
                  <a:pt x="221" y="457"/>
                </a:cubicBezTo>
                <a:cubicBezTo>
                  <a:pt x="200" y="464"/>
                  <a:pt x="176" y="459"/>
                  <a:pt x="149" y="454"/>
                </a:cubicBezTo>
                <a:cubicBezTo>
                  <a:pt x="122" y="449"/>
                  <a:pt x="72" y="439"/>
                  <a:pt x="56" y="427"/>
                </a:cubicBezTo>
                <a:cubicBezTo>
                  <a:pt x="40" y="415"/>
                  <a:pt x="64" y="395"/>
                  <a:pt x="56" y="379"/>
                </a:cubicBezTo>
                <a:cubicBezTo>
                  <a:pt x="48" y="363"/>
                  <a:pt x="16" y="347"/>
                  <a:pt x="8" y="331"/>
                </a:cubicBezTo>
                <a:cubicBezTo>
                  <a:pt x="0" y="315"/>
                  <a:pt x="0" y="291"/>
                  <a:pt x="8" y="283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0" name="Freeform 10"/>
          <p:cNvSpPr>
            <a:spLocks/>
          </p:cNvSpPr>
          <p:nvPr/>
        </p:nvSpPr>
        <p:spPr bwMode="auto">
          <a:xfrm>
            <a:off x="6853238" y="3429001"/>
            <a:ext cx="258762" cy="322263"/>
          </a:xfrm>
          <a:custGeom>
            <a:avLst/>
            <a:gdLst>
              <a:gd name="T0" fmla="*/ 2147483647 w 163"/>
              <a:gd name="T1" fmla="*/ 0 h 203"/>
              <a:gd name="T2" fmla="*/ 2147483647 w 163"/>
              <a:gd name="T3" fmla="*/ 2147483647 h 203"/>
              <a:gd name="T4" fmla="*/ 2147483647 w 163"/>
              <a:gd name="T5" fmla="*/ 2147483647 h 203"/>
              <a:gd name="T6" fmla="*/ 2147483647 w 163"/>
              <a:gd name="T7" fmla="*/ 2147483647 h 203"/>
              <a:gd name="T8" fmla="*/ 2147483647 w 163"/>
              <a:gd name="T9" fmla="*/ 2147483647 h 203"/>
              <a:gd name="T10" fmla="*/ 2147483647 w 163"/>
              <a:gd name="T11" fmla="*/ 2147483647 h 203"/>
              <a:gd name="T12" fmla="*/ 2147483647 w 163"/>
              <a:gd name="T13" fmla="*/ 2147483647 h 203"/>
              <a:gd name="T14" fmla="*/ 2147483647 w 163"/>
              <a:gd name="T15" fmla="*/ 0 h 2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3" h="203">
                <a:moveTo>
                  <a:pt x="147" y="0"/>
                </a:moveTo>
                <a:cubicBezTo>
                  <a:pt x="131" y="0"/>
                  <a:pt x="75" y="32"/>
                  <a:pt x="51" y="48"/>
                </a:cubicBezTo>
                <a:cubicBezTo>
                  <a:pt x="27" y="64"/>
                  <a:pt x="6" y="72"/>
                  <a:pt x="3" y="96"/>
                </a:cubicBezTo>
                <a:cubicBezTo>
                  <a:pt x="0" y="120"/>
                  <a:pt x="17" y="187"/>
                  <a:pt x="33" y="195"/>
                </a:cubicBezTo>
                <a:cubicBezTo>
                  <a:pt x="49" y="203"/>
                  <a:pt x="87" y="164"/>
                  <a:pt x="99" y="144"/>
                </a:cubicBezTo>
                <a:cubicBezTo>
                  <a:pt x="111" y="124"/>
                  <a:pt x="100" y="94"/>
                  <a:pt x="108" y="78"/>
                </a:cubicBezTo>
                <a:cubicBezTo>
                  <a:pt x="116" y="62"/>
                  <a:pt x="141" y="61"/>
                  <a:pt x="147" y="48"/>
                </a:cubicBezTo>
                <a:cubicBezTo>
                  <a:pt x="153" y="35"/>
                  <a:pt x="163" y="0"/>
                  <a:pt x="147" y="0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1" name="Freeform 11"/>
          <p:cNvSpPr>
            <a:spLocks/>
          </p:cNvSpPr>
          <p:nvPr/>
        </p:nvSpPr>
        <p:spPr bwMode="auto">
          <a:xfrm>
            <a:off x="6019800" y="3022600"/>
            <a:ext cx="165100" cy="203200"/>
          </a:xfrm>
          <a:custGeom>
            <a:avLst/>
            <a:gdLst>
              <a:gd name="T0" fmla="*/ 2147483647 w 104"/>
              <a:gd name="T1" fmla="*/ 2147483647 h 128"/>
              <a:gd name="T2" fmla="*/ 0 w 104"/>
              <a:gd name="T3" fmla="*/ 2147483647 h 128"/>
              <a:gd name="T4" fmla="*/ 2147483647 w 104"/>
              <a:gd name="T5" fmla="*/ 2147483647 h 128"/>
              <a:gd name="T6" fmla="*/ 2147483647 w 104"/>
              <a:gd name="T7" fmla="*/ 2147483647 h 128"/>
              <a:gd name="T8" fmla="*/ 2147483647 w 104"/>
              <a:gd name="T9" fmla="*/ 2147483647 h 128"/>
              <a:gd name="T10" fmla="*/ 2147483647 w 104"/>
              <a:gd name="T11" fmla="*/ 2147483647 h 128"/>
              <a:gd name="T12" fmla="*/ 2147483647 w 104"/>
              <a:gd name="T13" fmla="*/ 2147483647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4" h="128">
                <a:moveTo>
                  <a:pt x="48" y="16"/>
                </a:moveTo>
                <a:cubicBezTo>
                  <a:pt x="32" y="16"/>
                  <a:pt x="0" y="0"/>
                  <a:pt x="0" y="16"/>
                </a:cubicBezTo>
                <a:cubicBezTo>
                  <a:pt x="0" y="32"/>
                  <a:pt x="32" y="96"/>
                  <a:pt x="48" y="112"/>
                </a:cubicBezTo>
                <a:cubicBezTo>
                  <a:pt x="64" y="128"/>
                  <a:pt x="88" y="120"/>
                  <a:pt x="96" y="112"/>
                </a:cubicBezTo>
                <a:cubicBezTo>
                  <a:pt x="104" y="104"/>
                  <a:pt x="96" y="80"/>
                  <a:pt x="96" y="64"/>
                </a:cubicBezTo>
                <a:cubicBezTo>
                  <a:pt x="96" y="48"/>
                  <a:pt x="104" y="24"/>
                  <a:pt x="96" y="16"/>
                </a:cubicBezTo>
                <a:cubicBezTo>
                  <a:pt x="88" y="8"/>
                  <a:pt x="64" y="16"/>
                  <a:pt x="48" y="16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2" name="Freeform 12"/>
          <p:cNvSpPr>
            <a:spLocks/>
          </p:cNvSpPr>
          <p:nvPr/>
        </p:nvSpPr>
        <p:spPr bwMode="auto">
          <a:xfrm>
            <a:off x="5638800" y="3200400"/>
            <a:ext cx="152400" cy="152400"/>
          </a:xfrm>
          <a:custGeom>
            <a:avLst/>
            <a:gdLst>
              <a:gd name="T0" fmla="*/ 2147483647 w 96"/>
              <a:gd name="T1" fmla="*/ 2147483647 h 96"/>
              <a:gd name="T2" fmla="*/ 0 w 96"/>
              <a:gd name="T3" fmla="*/ 2147483647 h 96"/>
              <a:gd name="T4" fmla="*/ 2147483647 w 96"/>
              <a:gd name="T5" fmla="*/ 2147483647 h 96"/>
              <a:gd name="T6" fmla="*/ 2147483647 w 96"/>
              <a:gd name="T7" fmla="*/ 2147483647 h 96"/>
              <a:gd name="T8" fmla="*/ 2147483647 w 96"/>
              <a:gd name="T9" fmla="*/ 0 h 96"/>
              <a:gd name="T10" fmla="*/ 2147483647 w 96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6" h="96">
                <a:moveTo>
                  <a:pt x="48" y="48"/>
                </a:moveTo>
                <a:cubicBezTo>
                  <a:pt x="40" y="56"/>
                  <a:pt x="0" y="40"/>
                  <a:pt x="0" y="48"/>
                </a:cubicBezTo>
                <a:cubicBezTo>
                  <a:pt x="0" y="56"/>
                  <a:pt x="32" y="96"/>
                  <a:pt x="48" y="96"/>
                </a:cubicBezTo>
                <a:cubicBezTo>
                  <a:pt x="64" y="96"/>
                  <a:pt x="96" y="64"/>
                  <a:pt x="96" y="48"/>
                </a:cubicBezTo>
                <a:cubicBezTo>
                  <a:pt x="96" y="32"/>
                  <a:pt x="56" y="0"/>
                  <a:pt x="48" y="0"/>
                </a:cubicBezTo>
                <a:cubicBezTo>
                  <a:pt x="40" y="0"/>
                  <a:pt x="56" y="40"/>
                  <a:pt x="48" y="4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3" name="Freeform 13"/>
          <p:cNvSpPr>
            <a:spLocks/>
          </p:cNvSpPr>
          <p:nvPr/>
        </p:nvSpPr>
        <p:spPr bwMode="auto">
          <a:xfrm>
            <a:off x="2057400" y="3505200"/>
            <a:ext cx="165100" cy="152400"/>
          </a:xfrm>
          <a:custGeom>
            <a:avLst/>
            <a:gdLst>
              <a:gd name="T0" fmla="*/ 2147483647 w 104"/>
              <a:gd name="T1" fmla="*/ 2147483647 h 96"/>
              <a:gd name="T2" fmla="*/ 2147483647 w 104"/>
              <a:gd name="T3" fmla="*/ 0 h 96"/>
              <a:gd name="T4" fmla="*/ 0 w 104"/>
              <a:gd name="T5" fmla="*/ 2147483647 h 96"/>
              <a:gd name="T6" fmla="*/ 2147483647 w 104"/>
              <a:gd name="T7" fmla="*/ 2147483647 h 96"/>
              <a:gd name="T8" fmla="*/ 2147483647 w 104"/>
              <a:gd name="T9" fmla="*/ 2147483647 h 96"/>
              <a:gd name="T10" fmla="*/ 2147483647 w 104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4" h="96">
                <a:moveTo>
                  <a:pt x="96" y="48"/>
                </a:moveTo>
                <a:cubicBezTo>
                  <a:pt x="88" y="32"/>
                  <a:pt x="64" y="0"/>
                  <a:pt x="48" y="0"/>
                </a:cubicBezTo>
                <a:cubicBezTo>
                  <a:pt x="32" y="0"/>
                  <a:pt x="0" y="40"/>
                  <a:pt x="0" y="48"/>
                </a:cubicBezTo>
                <a:cubicBezTo>
                  <a:pt x="0" y="56"/>
                  <a:pt x="32" y="40"/>
                  <a:pt x="48" y="48"/>
                </a:cubicBezTo>
                <a:cubicBezTo>
                  <a:pt x="64" y="56"/>
                  <a:pt x="88" y="96"/>
                  <a:pt x="96" y="96"/>
                </a:cubicBezTo>
                <a:cubicBezTo>
                  <a:pt x="104" y="96"/>
                  <a:pt x="104" y="64"/>
                  <a:pt x="96" y="4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4" name="Freeform 14"/>
          <p:cNvSpPr>
            <a:spLocks/>
          </p:cNvSpPr>
          <p:nvPr/>
        </p:nvSpPr>
        <p:spPr bwMode="auto">
          <a:xfrm>
            <a:off x="5245100" y="2044700"/>
            <a:ext cx="482600" cy="469900"/>
          </a:xfrm>
          <a:custGeom>
            <a:avLst/>
            <a:gdLst>
              <a:gd name="T0" fmla="*/ 2147483647 w 304"/>
              <a:gd name="T1" fmla="*/ 2147483647 h 296"/>
              <a:gd name="T2" fmla="*/ 2147483647 w 304"/>
              <a:gd name="T3" fmla="*/ 2147483647 h 296"/>
              <a:gd name="T4" fmla="*/ 2147483647 w 304"/>
              <a:gd name="T5" fmla="*/ 2147483647 h 296"/>
              <a:gd name="T6" fmla="*/ 2147483647 w 304"/>
              <a:gd name="T7" fmla="*/ 2147483647 h 296"/>
              <a:gd name="T8" fmla="*/ 2147483647 w 304"/>
              <a:gd name="T9" fmla="*/ 2147483647 h 296"/>
              <a:gd name="T10" fmla="*/ 2147483647 w 304"/>
              <a:gd name="T11" fmla="*/ 2147483647 h 296"/>
              <a:gd name="T12" fmla="*/ 2147483647 w 304"/>
              <a:gd name="T13" fmla="*/ 2147483647 h 296"/>
              <a:gd name="T14" fmla="*/ 2147483647 w 304"/>
              <a:gd name="T15" fmla="*/ 2147483647 h 296"/>
              <a:gd name="T16" fmla="*/ 2147483647 w 304"/>
              <a:gd name="T17" fmla="*/ 2147483647 h 296"/>
              <a:gd name="T18" fmla="*/ 2147483647 w 304"/>
              <a:gd name="T19" fmla="*/ 2147483647 h 296"/>
              <a:gd name="T20" fmla="*/ 2147483647 w 304"/>
              <a:gd name="T21" fmla="*/ 2147483647 h 296"/>
              <a:gd name="T22" fmla="*/ 2147483647 w 304"/>
              <a:gd name="T23" fmla="*/ 2147483647 h 296"/>
              <a:gd name="T24" fmla="*/ 2147483647 w 304"/>
              <a:gd name="T25" fmla="*/ 2147483647 h 296"/>
              <a:gd name="T26" fmla="*/ 2147483647 w 304"/>
              <a:gd name="T27" fmla="*/ 2147483647 h 296"/>
              <a:gd name="T28" fmla="*/ 2147483647 w 304"/>
              <a:gd name="T29" fmla="*/ 2147483647 h 296"/>
              <a:gd name="T30" fmla="*/ 2147483647 w 304"/>
              <a:gd name="T31" fmla="*/ 2147483647 h 296"/>
              <a:gd name="T32" fmla="*/ 2147483647 w 304"/>
              <a:gd name="T33" fmla="*/ 2147483647 h 296"/>
              <a:gd name="T34" fmla="*/ 2147483647 w 304"/>
              <a:gd name="T35" fmla="*/ 2147483647 h 2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04" h="296">
                <a:moveTo>
                  <a:pt x="8" y="8"/>
                </a:moveTo>
                <a:cubicBezTo>
                  <a:pt x="16" y="0"/>
                  <a:pt x="40" y="0"/>
                  <a:pt x="56" y="8"/>
                </a:cubicBezTo>
                <a:cubicBezTo>
                  <a:pt x="72" y="16"/>
                  <a:pt x="88" y="40"/>
                  <a:pt x="104" y="56"/>
                </a:cubicBezTo>
                <a:cubicBezTo>
                  <a:pt x="120" y="72"/>
                  <a:pt x="136" y="96"/>
                  <a:pt x="152" y="104"/>
                </a:cubicBezTo>
                <a:cubicBezTo>
                  <a:pt x="168" y="112"/>
                  <a:pt x="184" y="96"/>
                  <a:pt x="200" y="104"/>
                </a:cubicBezTo>
                <a:cubicBezTo>
                  <a:pt x="216" y="112"/>
                  <a:pt x="240" y="136"/>
                  <a:pt x="248" y="152"/>
                </a:cubicBezTo>
                <a:cubicBezTo>
                  <a:pt x="256" y="168"/>
                  <a:pt x="240" y="184"/>
                  <a:pt x="248" y="200"/>
                </a:cubicBezTo>
                <a:cubicBezTo>
                  <a:pt x="256" y="216"/>
                  <a:pt x="288" y="232"/>
                  <a:pt x="296" y="248"/>
                </a:cubicBezTo>
                <a:cubicBezTo>
                  <a:pt x="304" y="264"/>
                  <a:pt x="304" y="296"/>
                  <a:pt x="296" y="296"/>
                </a:cubicBezTo>
                <a:cubicBezTo>
                  <a:pt x="288" y="296"/>
                  <a:pt x="264" y="256"/>
                  <a:pt x="248" y="248"/>
                </a:cubicBezTo>
                <a:cubicBezTo>
                  <a:pt x="232" y="240"/>
                  <a:pt x="216" y="256"/>
                  <a:pt x="200" y="248"/>
                </a:cubicBezTo>
                <a:cubicBezTo>
                  <a:pt x="184" y="240"/>
                  <a:pt x="168" y="208"/>
                  <a:pt x="152" y="200"/>
                </a:cubicBezTo>
                <a:cubicBezTo>
                  <a:pt x="136" y="192"/>
                  <a:pt x="112" y="208"/>
                  <a:pt x="104" y="200"/>
                </a:cubicBezTo>
                <a:cubicBezTo>
                  <a:pt x="96" y="192"/>
                  <a:pt x="112" y="168"/>
                  <a:pt x="104" y="152"/>
                </a:cubicBezTo>
                <a:cubicBezTo>
                  <a:pt x="96" y="136"/>
                  <a:pt x="72" y="112"/>
                  <a:pt x="56" y="104"/>
                </a:cubicBezTo>
                <a:cubicBezTo>
                  <a:pt x="40" y="96"/>
                  <a:pt x="16" y="112"/>
                  <a:pt x="8" y="104"/>
                </a:cubicBezTo>
                <a:cubicBezTo>
                  <a:pt x="0" y="96"/>
                  <a:pt x="8" y="72"/>
                  <a:pt x="8" y="56"/>
                </a:cubicBezTo>
                <a:cubicBezTo>
                  <a:pt x="8" y="40"/>
                  <a:pt x="0" y="16"/>
                  <a:pt x="8" y="8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335" name="TextBox 1"/>
          <p:cNvSpPr txBox="1">
            <a:spLocks noChangeArrowheads="1"/>
          </p:cNvSpPr>
          <p:nvPr/>
        </p:nvSpPr>
        <p:spPr bwMode="auto">
          <a:xfrm>
            <a:off x="2278064" y="4356101"/>
            <a:ext cx="320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Mediterranean Sea</a:t>
            </a:r>
          </a:p>
        </p:txBody>
      </p:sp>
      <p:pic>
        <p:nvPicPr>
          <p:cNvPr id="563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101850"/>
            <a:ext cx="10795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7" name="TextBox 1"/>
          <p:cNvSpPr txBox="1">
            <a:spLocks noChangeArrowheads="1"/>
          </p:cNvSpPr>
          <p:nvPr/>
        </p:nvSpPr>
        <p:spPr bwMode="auto">
          <a:xfrm>
            <a:off x="3348038" y="2286001"/>
            <a:ext cx="162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Corinth</a:t>
            </a:r>
          </a:p>
        </p:txBody>
      </p:sp>
      <p:pic>
        <p:nvPicPr>
          <p:cNvPr id="56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2014538"/>
            <a:ext cx="1077912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9" name="TextBox 8"/>
          <p:cNvSpPr txBox="1">
            <a:spLocks noChangeArrowheads="1"/>
          </p:cNvSpPr>
          <p:nvPr/>
        </p:nvSpPr>
        <p:spPr bwMode="auto">
          <a:xfrm>
            <a:off x="6132514" y="2151063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Ephesus</a:t>
            </a:r>
          </a:p>
        </p:txBody>
      </p:sp>
      <p:sp>
        <p:nvSpPr>
          <p:cNvPr id="56340" name="TextBox 7"/>
          <p:cNvSpPr txBox="1">
            <a:spLocks noChangeArrowheads="1"/>
          </p:cNvSpPr>
          <p:nvPr/>
        </p:nvSpPr>
        <p:spPr bwMode="auto">
          <a:xfrm>
            <a:off x="9358176" y="3093595"/>
            <a:ext cx="1811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Antioch</a:t>
            </a:r>
          </a:p>
        </p:txBody>
      </p:sp>
      <p:sp>
        <p:nvSpPr>
          <p:cNvPr id="56341" name="Text Box 4"/>
          <p:cNvSpPr txBox="1">
            <a:spLocks noChangeArrowheads="1"/>
          </p:cNvSpPr>
          <p:nvPr/>
        </p:nvSpPr>
        <p:spPr bwMode="auto">
          <a:xfrm>
            <a:off x="8632825" y="1443038"/>
            <a:ext cx="13652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GALATIA</a:t>
            </a:r>
          </a:p>
        </p:txBody>
      </p:sp>
      <p:sp>
        <p:nvSpPr>
          <p:cNvPr id="56342" name="Text Box 11"/>
          <p:cNvSpPr txBox="1">
            <a:spLocks noChangeArrowheads="1"/>
          </p:cNvSpPr>
          <p:nvPr/>
        </p:nvSpPr>
        <p:spPr bwMode="auto">
          <a:xfrm>
            <a:off x="3748088" y="77788"/>
            <a:ext cx="19431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MACEDONIA</a:t>
            </a:r>
          </a:p>
        </p:txBody>
      </p:sp>
      <p:sp>
        <p:nvSpPr>
          <p:cNvPr id="56343" name="Text Box 18"/>
          <p:cNvSpPr txBox="1">
            <a:spLocks noChangeArrowheads="1"/>
          </p:cNvSpPr>
          <p:nvPr/>
        </p:nvSpPr>
        <p:spPr bwMode="auto">
          <a:xfrm>
            <a:off x="8472488" y="4765676"/>
            <a:ext cx="21320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Jerusalem</a:t>
            </a:r>
          </a:p>
        </p:txBody>
      </p:sp>
      <p:sp>
        <p:nvSpPr>
          <p:cNvPr id="56344" name="Text Box 12"/>
          <p:cNvSpPr txBox="1">
            <a:spLocks noChangeArrowheads="1"/>
          </p:cNvSpPr>
          <p:nvPr/>
        </p:nvSpPr>
        <p:spPr bwMode="auto">
          <a:xfrm>
            <a:off x="5227638" y="3927475"/>
            <a:ext cx="121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Crete</a:t>
            </a:r>
          </a:p>
        </p:txBody>
      </p:sp>
      <p:sp>
        <p:nvSpPr>
          <p:cNvPr id="56345" name="Text Box 13"/>
          <p:cNvSpPr txBox="1">
            <a:spLocks noChangeArrowheads="1"/>
          </p:cNvSpPr>
          <p:nvPr/>
        </p:nvSpPr>
        <p:spPr bwMode="auto">
          <a:xfrm>
            <a:off x="8320088" y="3894138"/>
            <a:ext cx="121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Cyprus</a:t>
            </a:r>
          </a:p>
        </p:txBody>
      </p:sp>
      <p:pic>
        <p:nvPicPr>
          <p:cNvPr id="56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01" y="2101850"/>
            <a:ext cx="1888900" cy="212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6" y="803276"/>
            <a:ext cx="10779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1" y="460376"/>
            <a:ext cx="10779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1" y="4730751"/>
            <a:ext cx="10779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50" name="TextBox 8"/>
          <p:cNvSpPr txBox="1">
            <a:spLocks noChangeArrowheads="1"/>
          </p:cNvSpPr>
          <p:nvPr/>
        </p:nvSpPr>
        <p:spPr bwMode="auto">
          <a:xfrm>
            <a:off x="2940051" y="842964"/>
            <a:ext cx="2441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Thessalonica</a:t>
            </a:r>
          </a:p>
        </p:txBody>
      </p:sp>
      <p:sp>
        <p:nvSpPr>
          <p:cNvPr id="56351" name="TextBox 8"/>
          <p:cNvSpPr txBox="1">
            <a:spLocks noChangeArrowheads="1"/>
          </p:cNvSpPr>
          <p:nvPr/>
        </p:nvSpPr>
        <p:spPr bwMode="auto">
          <a:xfrm>
            <a:off x="5202239" y="538163"/>
            <a:ext cx="1482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Philippi</a:t>
            </a:r>
          </a:p>
        </p:txBody>
      </p:sp>
      <p:sp>
        <p:nvSpPr>
          <p:cNvPr id="56352" name="Text Box 11"/>
          <p:cNvSpPr txBox="1">
            <a:spLocks noChangeArrowheads="1"/>
          </p:cNvSpPr>
          <p:nvPr/>
        </p:nvSpPr>
        <p:spPr bwMode="auto">
          <a:xfrm>
            <a:off x="1238250" y="977965"/>
            <a:ext cx="19431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ITALY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0CF60FDE-04CD-5EB8-7426-6EA94A2B3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44" y="295904"/>
            <a:ext cx="2441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Rome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5B18FD1-C8A8-6EC0-800A-72B75EE8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34" y="-869499"/>
            <a:ext cx="2340186" cy="262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51B12172-B871-8930-95D2-1F600C00D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800" y="2820332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Colosse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0EDBECF-87C0-9C11-A121-ACE30C92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27" y="2241550"/>
            <a:ext cx="10795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0FDB88C-762A-66A4-96E0-F8AC1A80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4" y="4988876"/>
            <a:ext cx="1928814" cy="216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DBAD769-A7B8-1053-31DC-8C1E37364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799" y="6215201"/>
            <a:ext cx="2425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Alexandria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57E0564-B273-DF62-DBB3-D72C2E3FC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6" y="2190256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Antioch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31B6965-A027-4B3D-9171-7A3440BA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31" y="2101850"/>
            <a:ext cx="10795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49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11418</TotalTime>
  <Words>1666</Words>
  <Application>Microsoft Office PowerPoint</Application>
  <PresentationFormat>Widescreen</PresentationFormat>
  <Paragraphs>495</Paragraphs>
  <Slides>76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76</vt:i4>
      </vt:variant>
    </vt:vector>
  </HeadingPairs>
  <TitlesOfParts>
    <vt:vector size="91" baseType="lpstr">
      <vt:lpstr>Arial</vt:lpstr>
      <vt:lpstr>Calibri</vt:lpstr>
      <vt:lpstr>Calibri Light</vt:lpstr>
      <vt:lpstr>Elephant</vt:lpstr>
      <vt:lpstr>Georgia</vt:lpstr>
      <vt:lpstr>Ink Free</vt:lpstr>
      <vt:lpstr>Tahoma</vt:lpstr>
      <vt:lpstr>Times New Roman</vt:lpstr>
      <vt:lpstr>Trebuchet MS</vt:lpstr>
      <vt:lpstr>Office Theme</vt:lpstr>
      <vt:lpstr>1_Office Theme</vt:lpstr>
      <vt:lpstr>4_Default Design</vt:lpstr>
      <vt:lpstr>2_Office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Med area</vt:lpstr>
      <vt:lpstr>PowerPoint Presentation</vt:lpstr>
      <vt:lpstr>PowerPoint Presentation</vt:lpstr>
      <vt:lpstr>PowerPoint Presentation</vt:lpstr>
      <vt:lpstr>Jerusalem to Antioch</vt:lpstr>
      <vt:lpstr>Med area</vt:lpstr>
      <vt:lpstr>PowerPoint Presentation</vt:lpstr>
      <vt:lpstr>Jerusalem to Antioch</vt:lpstr>
      <vt:lpstr>PowerPoint Presentation</vt:lpstr>
      <vt:lpstr>Antioch view</vt:lpstr>
      <vt:lpstr>Antioch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to Antioch</vt:lpstr>
      <vt:lpstr>Acts 13:1</vt:lpstr>
      <vt:lpstr>Acts 13:2</vt:lpstr>
      <vt:lpstr>Acts 13.3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definition 1</vt:lpstr>
      <vt:lpstr>PowerPoint Presentation</vt:lpstr>
      <vt:lpstr>Mission definition 1</vt:lpstr>
      <vt:lpstr>Antioch to Derbe</vt:lpstr>
      <vt:lpstr>Derbe to Antioch</vt:lpstr>
      <vt:lpstr>Acts 14:26</vt:lpstr>
      <vt:lpstr>Acts 14:27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LST Kings College</vt:lpstr>
      <vt:lpstr>EGST</vt:lpstr>
      <vt:lpstr>PowerPoint Presentation</vt:lpstr>
      <vt:lpstr>Old school</vt:lpstr>
      <vt:lpstr>Class 1 Shemo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Pearce</dc:creator>
  <cp:lastModifiedBy>Roger Pearce</cp:lastModifiedBy>
  <cp:revision>2</cp:revision>
  <cp:lastPrinted>2024-03-09T20:18:18Z</cp:lastPrinted>
  <dcterms:created xsi:type="dcterms:W3CDTF">2024-01-28T15:40:26Z</dcterms:created>
  <dcterms:modified xsi:type="dcterms:W3CDTF">2024-03-14T10:34:09Z</dcterms:modified>
</cp:coreProperties>
</file>