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3" r:id="rId2"/>
    <p:sldId id="262" r:id="rId3"/>
    <p:sldId id="264" r:id="rId4"/>
    <p:sldId id="265" r:id="rId5"/>
    <p:sldId id="285" r:id="rId6"/>
    <p:sldId id="257" r:id="rId7"/>
    <p:sldId id="260" r:id="rId8"/>
    <p:sldId id="259" r:id="rId9"/>
    <p:sldId id="261" r:id="rId10"/>
    <p:sldId id="268" r:id="rId11"/>
    <p:sldId id="269" r:id="rId12"/>
    <p:sldId id="272" r:id="rId13"/>
    <p:sldId id="270"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862D86-3E61-4B1E-AC1A-3BCEF0780232}" v="79" dt="2024-03-26T09:54:11.4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94660"/>
  </p:normalViewPr>
  <p:slideViewPr>
    <p:cSldViewPr snapToGrid="0">
      <p:cViewPr varScale="1">
        <p:scale>
          <a:sx n="56" d="100"/>
          <a:sy n="56" d="100"/>
        </p:scale>
        <p:origin x="88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Treneer" userId="d5e3357362442362" providerId="LiveId" clId="{15862D86-3E61-4B1E-AC1A-3BCEF0780232}"/>
    <pc:docChg chg="custSel addSld delSld modSld sldOrd">
      <pc:chgData name="Mike Treneer" userId="d5e3357362442362" providerId="LiveId" clId="{15862D86-3E61-4B1E-AC1A-3BCEF0780232}" dt="2024-03-26T10:03:40.192" v="609" actId="207"/>
      <pc:docMkLst>
        <pc:docMk/>
      </pc:docMkLst>
      <pc:sldChg chg="modSp mod">
        <pc:chgData name="Mike Treneer" userId="d5e3357362442362" providerId="LiveId" clId="{15862D86-3E61-4B1E-AC1A-3BCEF0780232}" dt="2024-03-26T10:01:00.377" v="595" actId="207"/>
        <pc:sldMkLst>
          <pc:docMk/>
          <pc:sldMk cId="1264332594" sldId="256"/>
        </pc:sldMkLst>
        <pc:spChg chg="mod">
          <ac:chgData name="Mike Treneer" userId="d5e3357362442362" providerId="LiveId" clId="{15862D86-3E61-4B1E-AC1A-3BCEF0780232}" dt="2024-03-26T10:00:45.255" v="594" actId="207"/>
          <ac:spMkLst>
            <pc:docMk/>
            <pc:sldMk cId="1264332594" sldId="256"/>
            <ac:spMk id="2" creationId="{3727BCD1-3435-4A6C-BC10-D90C6CBFB915}"/>
          </ac:spMkLst>
        </pc:spChg>
        <pc:spChg chg="mod">
          <ac:chgData name="Mike Treneer" userId="d5e3357362442362" providerId="LiveId" clId="{15862D86-3E61-4B1E-AC1A-3BCEF0780232}" dt="2024-03-26T10:01:00.377" v="595" actId="207"/>
          <ac:spMkLst>
            <pc:docMk/>
            <pc:sldMk cId="1264332594" sldId="256"/>
            <ac:spMk id="3" creationId="{681A4252-3E98-A95D-0747-314C089DF18A}"/>
          </ac:spMkLst>
        </pc:spChg>
      </pc:sldChg>
      <pc:sldChg chg="modSp mod modAnim">
        <pc:chgData name="Mike Treneer" userId="d5e3357362442362" providerId="LiveId" clId="{15862D86-3E61-4B1E-AC1A-3BCEF0780232}" dt="2024-03-26T09:45:18.717" v="553" actId="20577"/>
        <pc:sldMkLst>
          <pc:docMk/>
          <pc:sldMk cId="3663379949" sldId="257"/>
        </pc:sldMkLst>
        <pc:spChg chg="mod">
          <ac:chgData name="Mike Treneer" userId="d5e3357362442362" providerId="LiveId" clId="{15862D86-3E61-4B1E-AC1A-3BCEF0780232}" dt="2024-03-26T09:45:18.717" v="553" actId="20577"/>
          <ac:spMkLst>
            <pc:docMk/>
            <pc:sldMk cId="3663379949" sldId="257"/>
            <ac:spMk id="2" creationId="{D074EFBB-23EC-93E2-05A4-A0E2EC55AAD7}"/>
          </ac:spMkLst>
        </pc:spChg>
        <pc:spChg chg="mod">
          <ac:chgData name="Mike Treneer" userId="d5e3357362442362" providerId="LiveId" clId="{15862D86-3E61-4B1E-AC1A-3BCEF0780232}" dt="2024-03-26T09:41:43.842" v="502" actId="255"/>
          <ac:spMkLst>
            <pc:docMk/>
            <pc:sldMk cId="3663379949" sldId="257"/>
            <ac:spMk id="3" creationId="{EB8D750E-C640-A29E-F6B9-0396A7AC9595}"/>
          </ac:spMkLst>
        </pc:spChg>
      </pc:sldChg>
      <pc:sldChg chg="modSp modAnim">
        <pc:chgData name="Mike Treneer" userId="d5e3357362442362" providerId="LiveId" clId="{15862D86-3E61-4B1E-AC1A-3BCEF0780232}" dt="2024-03-26T09:50:39.060" v="557" actId="20577"/>
        <pc:sldMkLst>
          <pc:docMk/>
          <pc:sldMk cId="2838161237" sldId="259"/>
        </pc:sldMkLst>
        <pc:spChg chg="mod">
          <ac:chgData name="Mike Treneer" userId="d5e3357362442362" providerId="LiveId" clId="{15862D86-3E61-4B1E-AC1A-3BCEF0780232}" dt="2024-03-26T09:50:39.060" v="557" actId="20577"/>
          <ac:spMkLst>
            <pc:docMk/>
            <pc:sldMk cId="2838161237" sldId="259"/>
            <ac:spMk id="2" creationId="{7A010EBC-6550-DA4E-7717-B094CA594736}"/>
          </ac:spMkLst>
        </pc:spChg>
      </pc:sldChg>
      <pc:sldChg chg="modAnim">
        <pc:chgData name="Mike Treneer" userId="d5e3357362442362" providerId="LiveId" clId="{15862D86-3E61-4B1E-AC1A-3BCEF0780232}" dt="2024-03-26T09:38:54.532" v="498"/>
        <pc:sldMkLst>
          <pc:docMk/>
          <pc:sldMk cId="1136011318" sldId="260"/>
        </pc:sldMkLst>
      </pc:sldChg>
      <pc:sldChg chg="modSp mod ord">
        <pc:chgData name="Mike Treneer" userId="d5e3357362442362" providerId="LiveId" clId="{15862D86-3E61-4B1E-AC1A-3BCEF0780232}" dt="2024-03-26T10:03:08.740" v="605" actId="207"/>
        <pc:sldMkLst>
          <pc:docMk/>
          <pc:sldMk cId="3988573491" sldId="261"/>
        </pc:sldMkLst>
        <pc:spChg chg="mod">
          <ac:chgData name="Mike Treneer" userId="d5e3357362442362" providerId="LiveId" clId="{15862D86-3E61-4B1E-AC1A-3BCEF0780232}" dt="2024-03-26T10:03:00.469" v="604" actId="207"/>
          <ac:spMkLst>
            <pc:docMk/>
            <pc:sldMk cId="3988573491" sldId="261"/>
            <ac:spMk id="2" creationId="{FF29CFF7-55F5-B187-9771-580A1E80FA60}"/>
          </ac:spMkLst>
        </pc:spChg>
        <pc:spChg chg="mod">
          <ac:chgData name="Mike Treneer" userId="d5e3357362442362" providerId="LiveId" clId="{15862D86-3E61-4B1E-AC1A-3BCEF0780232}" dt="2024-03-26T10:03:08.740" v="605" actId="207"/>
          <ac:spMkLst>
            <pc:docMk/>
            <pc:sldMk cId="3988573491" sldId="261"/>
            <ac:spMk id="3" creationId="{F77A5040-777D-CCEE-4692-4E3EE62FEF6D}"/>
          </ac:spMkLst>
        </pc:spChg>
      </pc:sldChg>
      <pc:sldChg chg="modSp mod ord">
        <pc:chgData name="Mike Treneer" userId="d5e3357362442362" providerId="LiveId" clId="{15862D86-3E61-4B1E-AC1A-3BCEF0780232}" dt="2024-03-26T10:01:15.226" v="597" actId="207"/>
        <pc:sldMkLst>
          <pc:docMk/>
          <pc:sldMk cId="1584363043" sldId="262"/>
        </pc:sldMkLst>
        <pc:spChg chg="mod">
          <ac:chgData name="Mike Treneer" userId="d5e3357362442362" providerId="LiveId" clId="{15862D86-3E61-4B1E-AC1A-3BCEF0780232}" dt="2024-03-26T10:01:07.565" v="596" actId="207"/>
          <ac:spMkLst>
            <pc:docMk/>
            <pc:sldMk cId="1584363043" sldId="262"/>
            <ac:spMk id="2" creationId="{2AE58CD9-EBC8-5757-FFC9-FF74E64098F6}"/>
          </ac:spMkLst>
        </pc:spChg>
        <pc:spChg chg="mod">
          <ac:chgData name="Mike Treneer" userId="d5e3357362442362" providerId="LiveId" clId="{15862D86-3E61-4B1E-AC1A-3BCEF0780232}" dt="2024-03-26T10:01:15.226" v="597" actId="207"/>
          <ac:spMkLst>
            <pc:docMk/>
            <pc:sldMk cId="1584363043" sldId="262"/>
            <ac:spMk id="3" creationId="{1AE534F7-ADF1-49D2-86AD-D7CCA8DD4845}"/>
          </ac:spMkLst>
        </pc:spChg>
      </pc:sldChg>
      <pc:sldChg chg="modSp mod">
        <pc:chgData name="Mike Treneer" userId="d5e3357362442362" providerId="LiveId" clId="{15862D86-3E61-4B1E-AC1A-3BCEF0780232}" dt="2024-03-26T09:18:57.299" v="149" actId="20577"/>
        <pc:sldMkLst>
          <pc:docMk/>
          <pc:sldMk cId="1659109033" sldId="263"/>
        </pc:sldMkLst>
        <pc:spChg chg="mod">
          <ac:chgData name="Mike Treneer" userId="d5e3357362442362" providerId="LiveId" clId="{15862D86-3E61-4B1E-AC1A-3BCEF0780232}" dt="2024-03-26T09:18:57.299" v="149" actId="20577"/>
          <ac:spMkLst>
            <pc:docMk/>
            <pc:sldMk cId="1659109033" sldId="263"/>
            <ac:spMk id="2" creationId="{2AE58CD9-EBC8-5757-FFC9-FF74E64098F6}"/>
          </ac:spMkLst>
        </pc:spChg>
      </pc:sldChg>
      <pc:sldChg chg="modSp mod ord">
        <pc:chgData name="Mike Treneer" userId="d5e3357362442362" providerId="LiveId" clId="{15862D86-3E61-4B1E-AC1A-3BCEF0780232}" dt="2024-03-26T10:01:39.043" v="600" actId="207"/>
        <pc:sldMkLst>
          <pc:docMk/>
          <pc:sldMk cId="3568051854" sldId="264"/>
        </pc:sldMkLst>
        <pc:spChg chg="mod">
          <ac:chgData name="Mike Treneer" userId="d5e3357362442362" providerId="LiveId" clId="{15862D86-3E61-4B1E-AC1A-3BCEF0780232}" dt="2024-03-26T10:01:25.049" v="598" actId="207"/>
          <ac:spMkLst>
            <pc:docMk/>
            <pc:sldMk cId="3568051854" sldId="264"/>
            <ac:spMk id="2" creationId="{2AE58CD9-EBC8-5757-FFC9-FF74E64098F6}"/>
          </ac:spMkLst>
        </pc:spChg>
        <pc:spChg chg="mod">
          <ac:chgData name="Mike Treneer" userId="d5e3357362442362" providerId="LiveId" clId="{15862D86-3E61-4B1E-AC1A-3BCEF0780232}" dt="2024-03-26T10:01:39.043" v="600" actId="207"/>
          <ac:spMkLst>
            <pc:docMk/>
            <pc:sldMk cId="3568051854" sldId="264"/>
            <ac:spMk id="3" creationId="{1AE534F7-ADF1-49D2-86AD-D7CCA8DD4845}"/>
          </ac:spMkLst>
        </pc:spChg>
      </pc:sldChg>
      <pc:sldChg chg="modSp mod ord">
        <pc:chgData name="Mike Treneer" userId="d5e3357362442362" providerId="LiveId" clId="{15862D86-3E61-4B1E-AC1A-3BCEF0780232}" dt="2024-03-26T10:01:58.202" v="603" actId="14100"/>
        <pc:sldMkLst>
          <pc:docMk/>
          <pc:sldMk cId="1126275600" sldId="265"/>
        </pc:sldMkLst>
        <pc:spChg chg="mod">
          <ac:chgData name="Mike Treneer" userId="d5e3357362442362" providerId="LiveId" clId="{15862D86-3E61-4B1E-AC1A-3BCEF0780232}" dt="2024-03-26T10:01:47.850" v="601" actId="207"/>
          <ac:spMkLst>
            <pc:docMk/>
            <pc:sldMk cId="1126275600" sldId="265"/>
            <ac:spMk id="2" creationId="{2AE58CD9-EBC8-5757-FFC9-FF74E64098F6}"/>
          </ac:spMkLst>
        </pc:spChg>
        <pc:spChg chg="mod">
          <ac:chgData name="Mike Treneer" userId="d5e3357362442362" providerId="LiveId" clId="{15862D86-3E61-4B1E-AC1A-3BCEF0780232}" dt="2024-03-26T10:01:58.202" v="603" actId="14100"/>
          <ac:spMkLst>
            <pc:docMk/>
            <pc:sldMk cId="1126275600" sldId="265"/>
            <ac:spMk id="3" creationId="{1AE534F7-ADF1-49D2-86AD-D7CCA8DD4845}"/>
          </ac:spMkLst>
        </pc:spChg>
      </pc:sldChg>
      <pc:sldChg chg="addSp delSp modSp new mod">
        <pc:chgData name="Mike Treneer" userId="d5e3357362442362" providerId="LiveId" clId="{15862D86-3E61-4B1E-AC1A-3BCEF0780232}" dt="2024-03-25T20:51:00.156" v="96" actId="14100"/>
        <pc:sldMkLst>
          <pc:docMk/>
          <pc:sldMk cId="3354662582" sldId="266"/>
        </pc:sldMkLst>
        <pc:spChg chg="mod">
          <ac:chgData name="Mike Treneer" userId="d5e3357362442362" providerId="LiveId" clId="{15862D86-3E61-4B1E-AC1A-3BCEF0780232}" dt="2024-03-25T20:51:00.156" v="96" actId="14100"/>
          <ac:spMkLst>
            <pc:docMk/>
            <pc:sldMk cId="3354662582" sldId="266"/>
            <ac:spMk id="2" creationId="{5D2D5D64-A626-90C7-A186-CE79BC698182}"/>
          </ac:spMkLst>
        </pc:spChg>
        <pc:spChg chg="del">
          <ac:chgData name="Mike Treneer" userId="d5e3357362442362" providerId="LiveId" clId="{15862D86-3E61-4B1E-AC1A-3BCEF0780232}" dt="2024-03-25T20:32:13.839" v="1"/>
          <ac:spMkLst>
            <pc:docMk/>
            <pc:sldMk cId="3354662582" sldId="266"/>
            <ac:spMk id="3" creationId="{BD11D990-8DB3-A7C1-360C-FBB694355C2D}"/>
          </ac:spMkLst>
        </pc:spChg>
        <pc:picChg chg="add mod">
          <ac:chgData name="Mike Treneer" userId="d5e3357362442362" providerId="LiveId" clId="{15862D86-3E61-4B1E-AC1A-3BCEF0780232}" dt="2024-03-25T20:32:53.415" v="5" actId="14100"/>
          <ac:picMkLst>
            <pc:docMk/>
            <pc:sldMk cId="3354662582" sldId="266"/>
            <ac:picMk id="1026" creationId="{39DBABDC-8FB8-DA17-EC06-9FEDF1DB352A}"/>
          </ac:picMkLst>
        </pc:picChg>
      </pc:sldChg>
      <pc:sldChg chg="addSp delSp modSp new del ord">
        <pc:chgData name="Mike Treneer" userId="d5e3357362442362" providerId="LiveId" clId="{15862D86-3E61-4B1E-AC1A-3BCEF0780232}" dt="2024-03-25T20:51:32.761" v="97" actId="2696"/>
        <pc:sldMkLst>
          <pc:docMk/>
          <pc:sldMk cId="4145676556" sldId="267"/>
        </pc:sldMkLst>
        <pc:spChg chg="del">
          <ac:chgData name="Mike Treneer" userId="d5e3357362442362" providerId="LiveId" clId="{15862D86-3E61-4B1E-AC1A-3BCEF0780232}" dt="2024-03-25T20:33:48.874" v="7"/>
          <ac:spMkLst>
            <pc:docMk/>
            <pc:sldMk cId="4145676556" sldId="267"/>
            <ac:spMk id="3" creationId="{47BEF45B-057B-CF92-04B3-96AC6B05B65B}"/>
          </ac:spMkLst>
        </pc:spChg>
        <pc:picChg chg="add mod">
          <ac:chgData name="Mike Treneer" userId="d5e3357362442362" providerId="LiveId" clId="{15862D86-3E61-4B1E-AC1A-3BCEF0780232}" dt="2024-03-25T20:34:30.295" v="11" actId="1076"/>
          <ac:picMkLst>
            <pc:docMk/>
            <pc:sldMk cId="4145676556" sldId="267"/>
            <ac:picMk id="2050" creationId="{903C7DDA-81FC-3422-B722-40094E1B6CD6}"/>
          </ac:picMkLst>
        </pc:picChg>
      </pc:sldChg>
      <pc:sldChg chg="modSp add mod ord">
        <pc:chgData name="Mike Treneer" userId="d5e3357362442362" providerId="LiveId" clId="{15862D86-3E61-4B1E-AC1A-3BCEF0780232}" dt="2024-03-26T10:03:27.310" v="607" actId="207"/>
        <pc:sldMkLst>
          <pc:docMk/>
          <pc:sldMk cId="3330434731" sldId="268"/>
        </pc:sldMkLst>
        <pc:spChg chg="mod">
          <ac:chgData name="Mike Treneer" userId="d5e3357362442362" providerId="LiveId" clId="{15862D86-3E61-4B1E-AC1A-3BCEF0780232}" dt="2024-03-26T10:03:21.710" v="606" actId="207"/>
          <ac:spMkLst>
            <pc:docMk/>
            <pc:sldMk cId="3330434731" sldId="268"/>
            <ac:spMk id="2" creationId="{FF29CFF7-55F5-B187-9771-580A1E80FA60}"/>
          </ac:spMkLst>
        </pc:spChg>
        <pc:spChg chg="mod">
          <ac:chgData name="Mike Treneer" userId="d5e3357362442362" providerId="LiveId" clId="{15862D86-3E61-4B1E-AC1A-3BCEF0780232}" dt="2024-03-26T10:03:27.310" v="607" actId="207"/>
          <ac:spMkLst>
            <pc:docMk/>
            <pc:sldMk cId="3330434731" sldId="268"/>
            <ac:spMk id="3" creationId="{F77A5040-777D-CCEE-4692-4E3EE62FEF6D}"/>
          </ac:spMkLst>
        </pc:spChg>
      </pc:sldChg>
      <pc:sldChg chg="modSp add mod ord">
        <pc:chgData name="Mike Treneer" userId="d5e3357362442362" providerId="LiveId" clId="{15862D86-3E61-4B1E-AC1A-3BCEF0780232}" dt="2024-03-26T10:03:40.192" v="609" actId="207"/>
        <pc:sldMkLst>
          <pc:docMk/>
          <pc:sldMk cId="3095722343" sldId="269"/>
        </pc:sldMkLst>
        <pc:spChg chg="mod">
          <ac:chgData name="Mike Treneer" userId="d5e3357362442362" providerId="LiveId" clId="{15862D86-3E61-4B1E-AC1A-3BCEF0780232}" dt="2024-03-26T10:03:35.349" v="608" actId="207"/>
          <ac:spMkLst>
            <pc:docMk/>
            <pc:sldMk cId="3095722343" sldId="269"/>
            <ac:spMk id="2" creationId="{FF29CFF7-55F5-B187-9771-580A1E80FA60}"/>
          </ac:spMkLst>
        </pc:spChg>
        <pc:spChg chg="mod">
          <ac:chgData name="Mike Treneer" userId="d5e3357362442362" providerId="LiveId" clId="{15862D86-3E61-4B1E-AC1A-3BCEF0780232}" dt="2024-03-26T10:03:40.192" v="609" actId="207"/>
          <ac:spMkLst>
            <pc:docMk/>
            <pc:sldMk cId="3095722343" sldId="269"/>
            <ac:spMk id="3" creationId="{F77A5040-777D-CCEE-4692-4E3EE62FEF6D}"/>
          </ac:spMkLst>
        </pc:spChg>
      </pc:sldChg>
      <pc:sldChg chg="ord">
        <pc:chgData name="Mike Treneer" userId="d5e3357362442362" providerId="LiveId" clId="{15862D86-3E61-4B1E-AC1A-3BCEF0780232}" dt="2024-03-26T09:22:06.890" v="179"/>
        <pc:sldMkLst>
          <pc:docMk/>
          <pc:sldMk cId="1283732044" sldId="271"/>
        </pc:sldMkLst>
      </pc:sldChg>
      <pc:sldChg chg="modSp mod modAnim">
        <pc:chgData name="Mike Treneer" userId="d5e3357362442362" providerId="LiveId" clId="{15862D86-3E61-4B1E-AC1A-3BCEF0780232}" dt="2024-03-26T09:42:09.593" v="503"/>
        <pc:sldMkLst>
          <pc:docMk/>
          <pc:sldMk cId="1655620083" sldId="272"/>
        </pc:sldMkLst>
        <pc:spChg chg="mod">
          <ac:chgData name="Mike Treneer" userId="d5e3357362442362" providerId="LiveId" clId="{15862D86-3E61-4B1E-AC1A-3BCEF0780232}" dt="2024-03-26T09:26:45.003" v="224" actId="20577"/>
          <ac:spMkLst>
            <pc:docMk/>
            <pc:sldMk cId="1655620083" sldId="272"/>
            <ac:spMk id="2" creationId="{81246CAD-B680-018A-B9D3-DE92225E36AD}"/>
          </ac:spMkLst>
        </pc:spChg>
        <pc:spChg chg="mod">
          <ac:chgData name="Mike Treneer" userId="d5e3357362442362" providerId="LiveId" clId="{15862D86-3E61-4B1E-AC1A-3BCEF0780232}" dt="2024-03-26T09:37:20.528" v="496" actId="113"/>
          <ac:spMkLst>
            <pc:docMk/>
            <pc:sldMk cId="1655620083" sldId="272"/>
            <ac:spMk id="3" creationId="{223D8650-1FF6-3EE1-B156-9DCF42DABC23}"/>
          </ac:spMkLst>
        </pc:spChg>
      </pc:sldChg>
      <pc:sldChg chg="del">
        <pc:chgData name="Mike Treneer" userId="d5e3357362442362" providerId="LiveId" clId="{15862D86-3E61-4B1E-AC1A-3BCEF0780232}" dt="2024-03-26T09:21:54.317" v="177" actId="2696"/>
        <pc:sldMkLst>
          <pc:docMk/>
          <pc:sldMk cId="3234465161" sldId="273"/>
        </pc:sldMkLst>
      </pc:sldChg>
      <pc:sldChg chg="new del">
        <pc:chgData name="Mike Treneer" userId="d5e3357362442362" providerId="LiveId" clId="{15862D86-3E61-4B1E-AC1A-3BCEF0780232}" dt="2024-03-26T09:35:02.273" v="491" actId="2696"/>
        <pc:sldMkLst>
          <pc:docMk/>
          <pc:sldMk cId="1957340367" sldId="274"/>
        </pc:sldMkLst>
      </pc:sldChg>
      <pc:sldChg chg="add ord">
        <pc:chgData name="Mike Treneer" userId="d5e3357362442362" providerId="LiveId" clId="{15862D86-3E61-4B1E-AC1A-3BCEF0780232}" dt="2024-03-26T09:22:20.923" v="182"/>
        <pc:sldMkLst>
          <pc:docMk/>
          <pc:sldMk cId="894950653" sldId="275"/>
        </pc:sldMkLst>
      </pc:sldChg>
      <pc:sldChg chg="new">
        <pc:chgData name="Mike Treneer" userId="d5e3357362442362" providerId="LiveId" clId="{15862D86-3E61-4B1E-AC1A-3BCEF0780232}" dt="2024-03-26T09:35:37.903" v="492" actId="680"/>
        <pc:sldMkLst>
          <pc:docMk/>
          <pc:sldMk cId="1783559013" sldId="276"/>
        </pc:sldMkLst>
      </pc:sldChg>
      <pc:sldChg chg="addSp delSp modSp new del mod">
        <pc:chgData name="Mike Treneer" userId="d5e3357362442362" providerId="LiveId" clId="{15862D86-3E61-4B1E-AC1A-3BCEF0780232}" dt="2024-03-26T09:57:00.568" v="591" actId="2696"/>
        <pc:sldMkLst>
          <pc:docMk/>
          <pc:sldMk cId="2233055863" sldId="277"/>
        </pc:sldMkLst>
        <pc:spChg chg="mod">
          <ac:chgData name="Mike Treneer" userId="d5e3357362442362" providerId="LiveId" clId="{15862D86-3E61-4B1E-AC1A-3BCEF0780232}" dt="2024-03-26T09:55:38.296" v="590" actId="20577"/>
          <ac:spMkLst>
            <pc:docMk/>
            <pc:sldMk cId="2233055863" sldId="277"/>
            <ac:spMk id="2" creationId="{A4E17AC5-AD0F-EC88-BE8A-D69581EB02FF}"/>
          </ac:spMkLst>
        </pc:spChg>
        <pc:spChg chg="del">
          <ac:chgData name="Mike Treneer" userId="d5e3357362442362" providerId="LiveId" clId="{15862D86-3E61-4B1E-AC1A-3BCEF0780232}" dt="2024-03-26T09:53:30.305" v="559"/>
          <ac:spMkLst>
            <pc:docMk/>
            <pc:sldMk cId="2233055863" sldId="277"/>
            <ac:spMk id="3" creationId="{8BB31273-B611-52A6-97EE-166B1D91C4AC}"/>
          </ac:spMkLst>
        </pc:spChg>
        <pc:picChg chg="add mod">
          <ac:chgData name="Mike Treneer" userId="d5e3357362442362" providerId="LiveId" clId="{15862D86-3E61-4B1E-AC1A-3BCEF0780232}" dt="2024-03-26T09:54:11.427" v="566" actId="1076"/>
          <ac:picMkLst>
            <pc:docMk/>
            <pc:sldMk cId="2233055863" sldId="277"/>
            <ac:picMk id="1026" creationId="{97693466-7709-60E9-1EFE-F0B7D9EB8EE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0B0715-41D3-4D8A-BF82-6C4EF1D039B7}" type="datetimeFigureOut">
              <a:rPr lang="en-US" smtClean="0"/>
              <a:t>3/31/2024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D3B36B-DD08-4DF9-A5CE-38329D619323}" type="slidenum">
              <a:rPr lang="en-US" smtClean="0"/>
              <a:t>‹#›</a:t>
            </a:fld>
            <a:endParaRPr lang="en-US"/>
          </a:p>
        </p:txBody>
      </p:sp>
    </p:spTree>
    <p:extLst>
      <p:ext uri="{BB962C8B-B14F-4D97-AF65-F5344CB8AC3E}">
        <p14:creationId xmlns:p14="http://schemas.microsoft.com/office/powerpoint/2010/main" val="2735587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D3B36B-DD08-4DF9-A5CE-38329D619323}" type="slidenum">
              <a:rPr lang="en-US" smtClean="0"/>
              <a:t>1</a:t>
            </a:fld>
            <a:endParaRPr lang="en-US"/>
          </a:p>
        </p:txBody>
      </p:sp>
    </p:spTree>
    <p:extLst>
      <p:ext uri="{BB962C8B-B14F-4D97-AF65-F5344CB8AC3E}">
        <p14:creationId xmlns:p14="http://schemas.microsoft.com/office/powerpoint/2010/main" val="219890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D3B36B-DD08-4DF9-A5CE-38329D619323}" type="slidenum">
              <a:rPr lang="en-US" smtClean="0"/>
              <a:t>6</a:t>
            </a:fld>
            <a:endParaRPr lang="en-US"/>
          </a:p>
        </p:txBody>
      </p:sp>
    </p:spTree>
    <p:extLst>
      <p:ext uri="{BB962C8B-B14F-4D97-AF65-F5344CB8AC3E}">
        <p14:creationId xmlns:p14="http://schemas.microsoft.com/office/powerpoint/2010/main" val="3373606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D3B36B-DD08-4DF9-A5CE-38329D619323}" type="slidenum">
              <a:rPr lang="en-US" smtClean="0"/>
              <a:t>8</a:t>
            </a:fld>
            <a:endParaRPr lang="en-US"/>
          </a:p>
        </p:txBody>
      </p:sp>
    </p:spTree>
    <p:extLst>
      <p:ext uri="{BB962C8B-B14F-4D97-AF65-F5344CB8AC3E}">
        <p14:creationId xmlns:p14="http://schemas.microsoft.com/office/powerpoint/2010/main" val="3569846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AB104-4DFC-E44B-5CFA-A7F0A42CC2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B1FCAD-2D69-B6CB-0AC9-B63914C4D9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280057-5CC5-FCCF-E1A5-5E728C1CDB6E}"/>
              </a:ext>
            </a:extLst>
          </p:cNvPr>
          <p:cNvSpPr>
            <a:spLocks noGrp="1"/>
          </p:cNvSpPr>
          <p:nvPr>
            <p:ph type="dt" sz="half" idx="10"/>
          </p:nvPr>
        </p:nvSpPr>
        <p:spPr/>
        <p:txBody>
          <a:bodyPr/>
          <a:lstStyle/>
          <a:p>
            <a:fld id="{757657A3-0200-4C65-BE92-D135DB6D29FA}" type="datetimeFigureOut">
              <a:rPr lang="en-US" smtClean="0"/>
              <a:t>3/31/2024</a:t>
            </a:fld>
            <a:endParaRPr lang="en-US"/>
          </a:p>
        </p:txBody>
      </p:sp>
      <p:sp>
        <p:nvSpPr>
          <p:cNvPr id="5" name="Footer Placeholder 4">
            <a:extLst>
              <a:ext uri="{FF2B5EF4-FFF2-40B4-BE49-F238E27FC236}">
                <a16:creationId xmlns:a16="http://schemas.microsoft.com/office/drawing/2014/main" id="{80C765B8-755F-0654-1BEC-A7BE7085D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D25259-7ECC-3248-0C89-B194C65B3B8C}"/>
              </a:ext>
            </a:extLst>
          </p:cNvPr>
          <p:cNvSpPr>
            <a:spLocks noGrp="1"/>
          </p:cNvSpPr>
          <p:nvPr>
            <p:ph type="sldNum" sz="quarter" idx="12"/>
          </p:nvPr>
        </p:nvSpPr>
        <p:spPr/>
        <p:txBody>
          <a:bodyPr/>
          <a:lstStyle/>
          <a:p>
            <a:fld id="{8E9FBBAD-7708-4687-B81B-581A629C13F6}" type="slidenum">
              <a:rPr lang="en-US" smtClean="0"/>
              <a:t>‹#›</a:t>
            </a:fld>
            <a:endParaRPr lang="en-US"/>
          </a:p>
        </p:txBody>
      </p:sp>
    </p:spTree>
    <p:extLst>
      <p:ext uri="{BB962C8B-B14F-4D97-AF65-F5344CB8AC3E}">
        <p14:creationId xmlns:p14="http://schemas.microsoft.com/office/powerpoint/2010/main" val="2946823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F92AE-3CD0-E194-6F62-B7CC020087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3F03A0-EE5A-4155-0F4C-8D990C3D80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B79EE7-55D0-9B59-5D70-C85239B7FE87}"/>
              </a:ext>
            </a:extLst>
          </p:cNvPr>
          <p:cNvSpPr>
            <a:spLocks noGrp="1"/>
          </p:cNvSpPr>
          <p:nvPr>
            <p:ph type="dt" sz="half" idx="10"/>
          </p:nvPr>
        </p:nvSpPr>
        <p:spPr/>
        <p:txBody>
          <a:bodyPr/>
          <a:lstStyle/>
          <a:p>
            <a:fld id="{757657A3-0200-4C65-BE92-D135DB6D29FA}" type="datetimeFigureOut">
              <a:rPr lang="en-US" smtClean="0"/>
              <a:t>3/31/2024</a:t>
            </a:fld>
            <a:endParaRPr lang="en-US"/>
          </a:p>
        </p:txBody>
      </p:sp>
      <p:sp>
        <p:nvSpPr>
          <p:cNvPr id="5" name="Footer Placeholder 4">
            <a:extLst>
              <a:ext uri="{FF2B5EF4-FFF2-40B4-BE49-F238E27FC236}">
                <a16:creationId xmlns:a16="http://schemas.microsoft.com/office/drawing/2014/main" id="{84AB56AC-3108-2665-ECEF-716EFECDC9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EF661A-560E-6029-CDCA-FA26F5C9F8DB}"/>
              </a:ext>
            </a:extLst>
          </p:cNvPr>
          <p:cNvSpPr>
            <a:spLocks noGrp="1"/>
          </p:cNvSpPr>
          <p:nvPr>
            <p:ph type="sldNum" sz="quarter" idx="12"/>
          </p:nvPr>
        </p:nvSpPr>
        <p:spPr/>
        <p:txBody>
          <a:bodyPr/>
          <a:lstStyle/>
          <a:p>
            <a:fld id="{8E9FBBAD-7708-4687-B81B-581A629C13F6}" type="slidenum">
              <a:rPr lang="en-US" smtClean="0"/>
              <a:t>‹#›</a:t>
            </a:fld>
            <a:endParaRPr lang="en-US"/>
          </a:p>
        </p:txBody>
      </p:sp>
    </p:spTree>
    <p:extLst>
      <p:ext uri="{BB962C8B-B14F-4D97-AF65-F5344CB8AC3E}">
        <p14:creationId xmlns:p14="http://schemas.microsoft.com/office/powerpoint/2010/main" val="3220204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9261AF-2865-15BD-3F6A-CB7143BD48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FA00EB-599B-53B1-17B0-861F4E3A15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09308B-8DF1-BE47-ACD0-DE236C76F304}"/>
              </a:ext>
            </a:extLst>
          </p:cNvPr>
          <p:cNvSpPr>
            <a:spLocks noGrp="1"/>
          </p:cNvSpPr>
          <p:nvPr>
            <p:ph type="dt" sz="half" idx="10"/>
          </p:nvPr>
        </p:nvSpPr>
        <p:spPr/>
        <p:txBody>
          <a:bodyPr/>
          <a:lstStyle/>
          <a:p>
            <a:fld id="{757657A3-0200-4C65-BE92-D135DB6D29FA}" type="datetimeFigureOut">
              <a:rPr lang="en-US" smtClean="0"/>
              <a:t>3/31/2024</a:t>
            </a:fld>
            <a:endParaRPr lang="en-US"/>
          </a:p>
        </p:txBody>
      </p:sp>
      <p:sp>
        <p:nvSpPr>
          <p:cNvPr id="5" name="Footer Placeholder 4">
            <a:extLst>
              <a:ext uri="{FF2B5EF4-FFF2-40B4-BE49-F238E27FC236}">
                <a16:creationId xmlns:a16="http://schemas.microsoft.com/office/drawing/2014/main" id="{A3B4EEBF-295F-FAA3-653F-E8FCE41494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EA904B-DAD6-FAA4-54D6-5F7AC79EAFB6}"/>
              </a:ext>
            </a:extLst>
          </p:cNvPr>
          <p:cNvSpPr>
            <a:spLocks noGrp="1"/>
          </p:cNvSpPr>
          <p:nvPr>
            <p:ph type="sldNum" sz="quarter" idx="12"/>
          </p:nvPr>
        </p:nvSpPr>
        <p:spPr/>
        <p:txBody>
          <a:bodyPr/>
          <a:lstStyle/>
          <a:p>
            <a:fld id="{8E9FBBAD-7708-4687-B81B-581A629C13F6}" type="slidenum">
              <a:rPr lang="en-US" smtClean="0"/>
              <a:t>‹#›</a:t>
            </a:fld>
            <a:endParaRPr lang="en-US"/>
          </a:p>
        </p:txBody>
      </p:sp>
    </p:spTree>
    <p:extLst>
      <p:ext uri="{BB962C8B-B14F-4D97-AF65-F5344CB8AC3E}">
        <p14:creationId xmlns:p14="http://schemas.microsoft.com/office/powerpoint/2010/main" val="2940554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02E7F-5D1A-C402-5782-1DC90FC7A7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CDE74B-A323-8F1D-68F2-43B6407AB6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2C1989-4840-6FFA-3374-050C10A8ADCD}"/>
              </a:ext>
            </a:extLst>
          </p:cNvPr>
          <p:cNvSpPr>
            <a:spLocks noGrp="1"/>
          </p:cNvSpPr>
          <p:nvPr>
            <p:ph type="dt" sz="half" idx="10"/>
          </p:nvPr>
        </p:nvSpPr>
        <p:spPr/>
        <p:txBody>
          <a:bodyPr/>
          <a:lstStyle/>
          <a:p>
            <a:fld id="{757657A3-0200-4C65-BE92-D135DB6D29FA}" type="datetimeFigureOut">
              <a:rPr lang="en-US" smtClean="0"/>
              <a:t>3/31/2024</a:t>
            </a:fld>
            <a:endParaRPr lang="en-US"/>
          </a:p>
        </p:txBody>
      </p:sp>
      <p:sp>
        <p:nvSpPr>
          <p:cNvPr id="5" name="Footer Placeholder 4">
            <a:extLst>
              <a:ext uri="{FF2B5EF4-FFF2-40B4-BE49-F238E27FC236}">
                <a16:creationId xmlns:a16="http://schemas.microsoft.com/office/drawing/2014/main" id="{0A11C85E-5820-89FC-D75D-3868F91BF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FDCF9-7E84-BD90-3559-C50910DA1593}"/>
              </a:ext>
            </a:extLst>
          </p:cNvPr>
          <p:cNvSpPr>
            <a:spLocks noGrp="1"/>
          </p:cNvSpPr>
          <p:nvPr>
            <p:ph type="sldNum" sz="quarter" idx="12"/>
          </p:nvPr>
        </p:nvSpPr>
        <p:spPr/>
        <p:txBody>
          <a:bodyPr/>
          <a:lstStyle/>
          <a:p>
            <a:fld id="{8E9FBBAD-7708-4687-B81B-581A629C13F6}" type="slidenum">
              <a:rPr lang="en-US" smtClean="0"/>
              <a:t>‹#›</a:t>
            </a:fld>
            <a:endParaRPr lang="en-US"/>
          </a:p>
        </p:txBody>
      </p:sp>
    </p:spTree>
    <p:extLst>
      <p:ext uri="{BB962C8B-B14F-4D97-AF65-F5344CB8AC3E}">
        <p14:creationId xmlns:p14="http://schemas.microsoft.com/office/powerpoint/2010/main" val="2202586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3E5E0-3AC3-0E0A-7A9C-77B240FEEB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748E27-C6EE-7B18-8C17-922C9567946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293F76-B6B0-2A68-9B48-72F7172FDE6A}"/>
              </a:ext>
            </a:extLst>
          </p:cNvPr>
          <p:cNvSpPr>
            <a:spLocks noGrp="1"/>
          </p:cNvSpPr>
          <p:nvPr>
            <p:ph type="dt" sz="half" idx="10"/>
          </p:nvPr>
        </p:nvSpPr>
        <p:spPr/>
        <p:txBody>
          <a:bodyPr/>
          <a:lstStyle/>
          <a:p>
            <a:fld id="{757657A3-0200-4C65-BE92-D135DB6D29FA}" type="datetimeFigureOut">
              <a:rPr lang="en-US" smtClean="0"/>
              <a:t>3/31/2024</a:t>
            </a:fld>
            <a:endParaRPr lang="en-US"/>
          </a:p>
        </p:txBody>
      </p:sp>
      <p:sp>
        <p:nvSpPr>
          <p:cNvPr id="5" name="Footer Placeholder 4">
            <a:extLst>
              <a:ext uri="{FF2B5EF4-FFF2-40B4-BE49-F238E27FC236}">
                <a16:creationId xmlns:a16="http://schemas.microsoft.com/office/drawing/2014/main" id="{60E8C17A-254F-4ECB-DA64-A542F13B1F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D1E77F-4EA0-6AED-C8C7-9C5CD857C6CA}"/>
              </a:ext>
            </a:extLst>
          </p:cNvPr>
          <p:cNvSpPr>
            <a:spLocks noGrp="1"/>
          </p:cNvSpPr>
          <p:nvPr>
            <p:ph type="sldNum" sz="quarter" idx="12"/>
          </p:nvPr>
        </p:nvSpPr>
        <p:spPr/>
        <p:txBody>
          <a:bodyPr/>
          <a:lstStyle/>
          <a:p>
            <a:fld id="{8E9FBBAD-7708-4687-B81B-581A629C13F6}" type="slidenum">
              <a:rPr lang="en-US" smtClean="0"/>
              <a:t>‹#›</a:t>
            </a:fld>
            <a:endParaRPr lang="en-US"/>
          </a:p>
        </p:txBody>
      </p:sp>
    </p:spTree>
    <p:extLst>
      <p:ext uri="{BB962C8B-B14F-4D97-AF65-F5344CB8AC3E}">
        <p14:creationId xmlns:p14="http://schemas.microsoft.com/office/powerpoint/2010/main" val="1760509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9DA19-AE54-F91E-23E0-67F8F9DA73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D78817-2B45-575F-1FE1-BF66FD578D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13256D-0916-D38E-4F95-1E9BC8DAD6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B26457-E34F-337F-2DF7-4A659B81B515}"/>
              </a:ext>
            </a:extLst>
          </p:cNvPr>
          <p:cNvSpPr>
            <a:spLocks noGrp="1"/>
          </p:cNvSpPr>
          <p:nvPr>
            <p:ph type="dt" sz="half" idx="10"/>
          </p:nvPr>
        </p:nvSpPr>
        <p:spPr/>
        <p:txBody>
          <a:bodyPr/>
          <a:lstStyle/>
          <a:p>
            <a:fld id="{757657A3-0200-4C65-BE92-D135DB6D29FA}" type="datetimeFigureOut">
              <a:rPr lang="en-US" smtClean="0"/>
              <a:t>3/31/2024</a:t>
            </a:fld>
            <a:endParaRPr lang="en-US"/>
          </a:p>
        </p:txBody>
      </p:sp>
      <p:sp>
        <p:nvSpPr>
          <p:cNvPr id="6" name="Footer Placeholder 5">
            <a:extLst>
              <a:ext uri="{FF2B5EF4-FFF2-40B4-BE49-F238E27FC236}">
                <a16:creationId xmlns:a16="http://schemas.microsoft.com/office/drawing/2014/main" id="{20809591-E99D-6923-D6BB-4A51DF84F8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7D59B1-8962-334E-8737-00D97A3F33ED}"/>
              </a:ext>
            </a:extLst>
          </p:cNvPr>
          <p:cNvSpPr>
            <a:spLocks noGrp="1"/>
          </p:cNvSpPr>
          <p:nvPr>
            <p:ph type="sldNum" sz="quarter" idx="12"/>
          </p:nvPr>
        </p:nvSpPr>
        <p:spPr/>
        <p:txBody>
          <a:bodyPr/>
          <a:lstStyle/>
          <a:p>
            <a:fld id="{8E9FBBAD-7708-4687-B81B-581A629C13F6}" type="slidenum">
              <a:rPr lang="en-US" smtClean="0"/>
              <a:t>‹#›</a:t>
            </a:fld>
            <a:endParaRPr lang="en-US"/>
          </a:p>
        </p:txBody>
      </p:sp>
    </p:spTree>
    <p:extLst>
      <p:ext uri="{BB962C8B-B14F-4D97-AF65-F5344CB8AC3E}">
        <p14:creationId xmlns:p14="http://schemas.microsoft.com/office/powerpoint/2010/main" val="3173952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C6720-9928-6359-6952-F616BF5B77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D67F5E-19F5-BFCA-190C-B36B6E0A84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3A5184-5EBA-13F2-68C4-E986A0FA2C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F47278-49A2-7F20-69D7-60D1D52A5A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DB0B5A-83FC-DA3F-425E-7C67A83422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085A43-6933-6299-DF3A-5ECB4D3A360F}"/>
              </a:ext>
            </a:extLst>
          </p:cNvPr>
          <p:cNvSpPr>
            <a:spLocks noGrp="1"/>
          </p:cNvSpPr>
          <p:nvPr>
            <p:ph type="dt" sz="half" idx="10"/>
          </p:nvPr>
        </p:nvSpPr>
        <p:spPr/>
        <p:txBody>
          <a:bodyPr/>
          <a:lstStyle/>
          <a:p>
            <a:fld id="{757657A3-0200-4C65-BE92-D135DB6D29FA}" type="datetimeFigureOut">
              <a:rPr lang="en-US" smtClean="0"/>
              <a:t>3/31/2024</a:t>
            </a:fld>
            <a:endParaRPr lang="en-US"/>
          </a:p>
        </p:txBody>
      </p:sp>
      <p:sp>
        <p:nvSpPr>
          <p:cNvPr id="8" name="Footer Placeholder 7">
            <a:extLst>
              <a:ext uri="{FF2B5EF4-FFF2-40B4-BE49-F238E27FC236}">
                <a16:creationId xmlns:a16="http://schemas.microsoft.com/office/drawing/2014/main" id="{249F6EA8-399D-04C4-B6DB-69D155F505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E5285C-7F5D-50B2-7554-6D8066FD69A7}"/>
              </a:ext>
            </a:extLst>
          </p:cNvPr>
          <p:cNvSpPr>
            <a:spLocks noGrp="1"/>
          </p:cNvSpPr>
          <p:nvPr>
            <p:ph type="sldNum" sz="quarter" idx="12"/>
          </p:nvPr>
        </p:nvSpPr>
        <p:spPr/>
        <p:txBody>
          <a:bodyPr/>
          <a:lstStyle/>
          <a:p>
            <a:fld id="{8E9FBBAD-7708-4687-B81B-581A629C13F6}" type="slidenum">
              <a:rPr lang="en-US" smtClean="0"/>
              <a:t>‹#›</a:t>
            </a:fld>
            <a:endParaRPr lang="en-US"/>
          </a:p>
        </p:txBody>
      </p:sp>
    </p:spTree>
    <p:extLst>
      <p:ext uri="{BB962C8B-B14F-4D97-AF65-F5344CB8AC3E}">
        <p14:creationId xmlns:p14="http://schemas.microsoft.com/office/powerpoint/2010/main" val="3259772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0232E-81D5-BA19-D1B2-D506336FCB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4E4ED9-0C30-E142-206A-5D02F0C093D2}"/>
              </a:ext>
            </a:extLst>
          </p:cNvPr>
          <p:cNvSpPr>
            <a:spLocks noGrp="1"/>
          </p:cNvSpPr>
          <p:nvPr>
            <p:ph type="dt" sz="half" idx="10"/>
          </p:nvPr>
        </p:nvSpPr>
        <p:spPr/>
        <p:txBody>
          <a:bodyPr/>
          <a:lstStyle/>
          <a:p>
            <a:fld id="{757657A3-0200-4C65-BE92-D135DB6D29FA}" type="datetimeFigureOut">
              <a:rPr lang="en-US" smtClean="0"/>
              <a:t>3/31/2024</a:t>
            </a:fld>
            <a:endParaRPr lang="en-US"/>
          </a:p>
        </p:txBody>
      </p:sp>
      <p:sp>
        <p:nvSpPr>
          <p:cNvPr id="4" name="Footer Placeholder 3">
            <a:extLst>
              <a:ext uri="{FF2B5EF4-FFF2-40B4-BE49-F238E27FC236}">
                <a16:creationId xmlns:a16="http://schemas.microsoft.com/office/drawing/2014/main" id="{F13B91C3-CA43-08F1-24FC-FF1E2E20F5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8D09E8-BC0C-903F-9B1A-0DEB3CF438DD}"/>
              </a:ext>
            </a:extLst>
          </p:cNvPr>
          <p:cNvSpPr>
            <a:spLocks noGrp="1"/>
          </p:cNvSpPr>
          <p:nvPr>
            <p:ph type="sldNum" sz="quarter" idx="12"/>
          </p:nvPr>
        </p:nvSpPr>
        <p:spPr/>
        <p:txBody>
          <a:bodyPr/>
          <a:lstStyle/>
          <a:p>
            <a:fld id="{8E9FBBAD-7708-4687-B81B-581A629C13F6}" type="slidenum">
              <a:rPr lang="en-US" smtClean="0"/>
              <a:t>‹#›</a:t>
            </a:fld>
            <a:endParaRPr lang="en-US"/>
          </a:p>
        </p:txBody>
      </p:sp>
    </p:spTree>
    <p:extLst>
      <p:ext uri="{BB962C8B-B14F-4D97-AF65-F5344CB8AC3E}">
        <p14:creationId xmlns:p14="http://schemas.microsoft.com/office/powerpoint/2010/main" val="375744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D65113-B2A7-D2C1-2A70-9C98C2678142}"/>
              </a:ext>
            </a:extLst>
          </p:cNvPr>
          <p:cNvSpPr>
            <a:spLocks noGrp="1"/>
          </p:cNvSpPr>
          <p:nvPr>
            <p:ph type="dt" sz="half" idx="10"/>
          </p:nvPr>
        </p:nvSpPr>
        <p:spPr/>
        <p:txBody>
          <a:bodyPr/>
          <a:lstStyle/>
          <a:p>
            <a:fld id="{757657A3-0200-4C65-BE92-D135DB6D29FA}" type="datetimeFigureOut">
              <a:rPr lang="en-US" smtClean="0"/>
              <a:t>3/31/2024</a:t>
            </a:fld>
            <a:endParaRPr lang="en-US"/>
          </a:p>
        </p:txBody>
      </p:sp>
      <p:sp>
        <p:nvSpPr>
          <p:cNvPr id="3" name="Footer Placeholder 2">
            <a:extLst>
              <a:ext uri="{FF2B5EF4-FFF2-40B4-BE49-F238E27FC236}">
                <a16:creationId xmlns:a16="http://schemas.microsoft.com/office/drawing/2014/main" id="{A8A772E1-87A1-ADA2-011D-0F856E21AE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0C14D3-ADF3-00A1-A6D7-6079C5FAED0C}"/>
              </a:ext>
            </a:extLst>
          </p:cNvPr>
          <p:cNvSpPr>
            <a:spLocks noGrp="1"/>
          </p:cNvSpPr>
          <p:nvPr>
            <p:ph type="sldNum" sz="quarter" idx="12"/>
          </p:nvPr>
        </p:nvSpPr>
        <p:spPr/>
        <p:txBody>
          <a:bodyPr/>
          <a:lstStyle/>
          <a:p>
            <a:fld id="{8E9FBBAD-7708-4687-B81B-581A629C13F6}" type="slidenum">
              <a:rPr lang="en-US" smtClean="0"/>
              <a:t>‹#›</a:t>
            </a:fld>
            <a:endParaRPr lang="en-US"/>
          </a:p>
        </p:txBody>
      </p:sp>
    </p:spTree>
    <p:extLst>
      <p:ext uri="{BB962C8B-B14F-4D97-AF65-F5344CB8AC3E}">
        <p14:creationId xmlns:p14="http://schemas.microsoft.com/office/powerpoint/2010/main" val="4220832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97E5E-F8E3-239A-9746-DCDD4D5F90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320DC5-06B7-8541-FF0E-B5C883B703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17F006-F0FC-7D97-1BBB-B5972A170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5B6D79-67A9-B7F2-7E96-43B6DF9E4C54}"/>
              </a:ext>
            </a:extLst>
          </p:cNvPr>
          <p:cNvSpPr>
            <a:spLocks noGrp="1"/>
          </p:cNvSpPr>
          <p:nvPr>
            <p:ph type="dt" sz="half" idx="10"/>
          </p:nvPr>
        </p:nvSpPr>
        <p:spPr/>
        <p:txBody>
          <a:bodyPr/>
          <a:lstStyle/>
          <a:p>
            <a:fld id="{757657A3-0200-4C65-BE92-D135DB6D29FA}" type="datetimeFigureOut">
              <a:rPr lang="en-US" smtClean="0"/>
              <a:t>3/31/2024</a:t>
            </a:fld>
            <a:endParaRPr lang="en-US"/>
          </a:p>
        </p:txBody>
      </p:sp>
      <p:sp>
        <p:nvSpPr>
          <p:cNvPr id="6" name="Footer Placeholder 5">
            <a:extLst>
              <a:ext uri="{FF2B5EF4-FFF2-40B4-BE49-F238E27FC236}">
                <a16:creationId xmlns:a16="http://schemas.microsoft.com/office/drawing/2014/main" id="{C6E309E5-1DF5-3E6A-BCE5-AE535D4BD1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ADE5F-3ACA-CB13-B06A-279C6B9BCCB0}"/>
              </a:ext>
            </a:extLst>
          </p:cNvPr>
          <p:cNvSpPr>
            <a:spLocks noGrp="1"/>
          </p:cNvSpPr>
          <p:nvPr>
            <p:ph type="sldNum" sz="quarter" idx="12"/>
          </p:nvPr>
        </p:nvSpPr>
        <p:spPr/>
        <p:txBody>
          <a:bodyPr/>
          <a:lstStyle/>
          <a:p>
            <a:fld id="{8E9FBBAD-7708-4687-B81B-581A629C13F6}" type="slidenum">
              <a:rPr lang="en-US" smtClean="0"/>
              <a:t>‹#›</a:t>
            </a:fld>
            <a:endParaRPr lang="en-US"/>
          </a:p>
        </p:txBody>
      </p:sp>
    </p:spTree>
    <p:extLst>
      <p:ext uri="{BB962C8B-B14F-4D97-AF65-F5344CB8AC3E}">
        <p14:creationId xmlns:p14="http://schemas.microsoft.com/office/powerpoint/2010/main" val="4085266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9CCEF-9A39-441B-0838-0B1E13C668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E79916-49CD-8026-3E30-92D26ED48C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AF794C-B967-75E9-9C80-45B9C1562D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506DC4-09A6-99BA-0017-7A0CBB87B7B6}"/>
              </a:ext>
            </a:extLst>
          </p:cNvPr>
          <p:cNvSpPr>
            <a:spLocks noGrp="1"/>
          </p:cNvSpPr>
          <p:nvPr>
            <p:ph type="dt" sz="half" idx="10"/>
          </p:nvPr>
        </p:nvSpPr>
        <p:spPr/>
        <p:txBody>
          <a:bodyPr/>
          <a:lstStyle/>
          <a:p>
            <a:fld id="{757657A3-0200-4C65-BE92-D135DB6D29FA}" type="datetimeFigureOut">
              <a:rPr lang="en-US" smtClean="0"/>
              <a:t>3/31/2024</a:t>
            </a:fld>
            <a:endParaRPr lang="en-US"/>
          </a:p>
        </p:txBody>
      </p:sp>
      <p:sp>
        <p:nvSpPr>
          <p:cNvPr id="6" name="Footer Placeholder 5">
            <a:extLst>
              <a:ext uri="{FF2B5EF4-FFF2-40B4-BE49-F238E27FC236}">
                <a16:creationId xmlns:a16="http://schemas.microsoft.com/office/drawing/2014/main" id="{28BF7383-AE70-9791-3A3B-1251A59980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819FB-656C-CAD9-F768-B0A4C3DB9E56}"/>
              </a:ext>
            </a:extLst>
          </p:cNvPr>
          <p:cNvSpPr>
            <a:spLocks noGrp="1"/>
          </p:cNvSpPr>
          <p:nvPr>
            <p:ph type="sldNum" sz="quarter" idx="12"/>
          </p:nvPr>
        </p:nvSpPr>
        <p:spPr/>
        <p:txBody>
          <a:bodyPr/>
          <a:lstStyle/>
          <a:p>
            <a:fld id="{8E9FBBAD-7708-4687-B81B-581A629C13F6}" type="slidenum">
              <a:rPr lang="en-US" smtClean="0"/>
              <a:t>‹#›</a:t>
            </a:fld>
            <a:endParaRPr lang="en-US"/>
          </a:p>
        </p:txBody>
      </p:sp>
    </p:spTree>
    <p:extLst>
      <p:ext uri="{BB962C8B-B14F-4D97-AF65-F5344CB8AC3E}">
        <p14:creationId xmlns:p14="http://schemas.microsoft.com/office/powerpoint/2010/main" val="2651810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EE2C84-E0A5-A7D2-39FC-8AE4FEDC45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1D9192-8821-798A-B6E2-4FB63922D3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1CC226-2E3E-AF10-7B5B-6E1F0F6B99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7657A3-0200-4C65-BE92-D135DB6D29FA}" type="datetimeFigureOut">
              <a:rPr lang="en-US" smtClean="0"/>
              <a:t>3/31/2024</a:t>
            </a:fld>
            <a:endParaRPr lang="en-US"/>
          </a:p>
        </p:txBody>
      </p:sp>
      <p:sp>
        <p:nvSpPr>
          <p:cNvPr id="5" name="Footer Placeholder 4">
            <a:extLst>
              <a:ext uri="{FF2B5EF4-FFF2-40B4-BE49-F238E27FC236}">
                <a16:creationId xmlns:a16="http://schemas.microsoft.com/office/drawing/2014/main" id="{59590F54-4CAE-EC2B-D87F-20A580196C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B02824C-2775-9FB4-2C26-21E58B4E80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E9FBBAD-7708-4687-B81B-581A629C13F6}" type="slidenum">
              <a:rPr lang="en-US" smtClean="0"/>
              <a:t>‹#›</a:t>
            </a:fld>
            <a:endParaRPr lang="en-US"/>
          </a:p>
        </p:txBody>
      </p:sp>
    </p:spTree>
    <p:extLst>
      <p:ext uri="{BB962C8B-B14F-4D97-AF65-F5344CB8AC3E}">
        <p14:creationId xmlns:p14="http://schemas.microsoft.com/office/powerpoint/2010/main" val="3104208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58CD9-EBC8-5757-FFC9-FF74E64098F6}"/>
              </a:ext>
            </a:extLst>
          </p:cNvPr>
          <p:cNvSpPr>
            <a:spLocks noGrp="1"/>
          </p:cNvSpPr>
          <p:nvPr>
            <p:ph type="title"/>
          </p:nvPr>
        </p:nvSpPr>
        <p:spPr/>
        <p:txBody>
          <a:bodyPr/>
          <a:lstStyle/>
          <a:p>
            <a:r>
              <a:rPr lang="en-US"/>
              <a:t> </a:t>
            </a:r>
            <a:endParaRPr lang="en-US" dirty="0"/>
          </a:p>
        </p:txBody>
      </p:sp>
      <p:pic>
        <p:nvPicPr>
          <p:cNvPr id="1026" name="Picture 2" descr="Mike Pence on X: &quot;He is Risen! @KarenPence &amp; I wish a Blessed Easter to all  who greet the Empty Tomb with Full Hearts! &quot;Praise be to the God and Father  of">
            <a:extLst>
              <a:ext uri="{FF2B5EF4-FFF2-40B4-BE49-F238E27FC236}">
                <a16:creationId xmlns:a16="http://schemas.microsoft.com/office/drawing/2014/main" id="{0A0E8AC2-1353-EB5E-B7EE-B54038EA86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14" y="0"/>
            <a:ext cx="1223082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109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9CFF7-55F5-B187-9771-580A1E80FA60}"/>
              </a:ext>
            </a:extLst>
          </p:cNvPr>
          <p:cNvSpPr>
            <a:spLocks noGrp="1"/>
          </p:cNvSpPr>
          <p:nvPr>
            <p:ph type="title"/>
          </p:nvPr>
        </p:nvSpPr>
        <p:spPr/>
        <p:txBody>
          <a:bodyPr>
            <a:normAutofit/>
          </a:bodyPr>
          <a:lstStyle/>
          <a:p>
            <a:r>
              <a:rPr lang="en-US" dirty="0">
                <a:solidFill>
                  <a:schemeClr val="accent6">
                    <a:lumMod val="75000"/>
                  </a:schemeClr>
                </a:solidFill>
              </a:rPr>
              <a:t>John 20:11-18 cont.</a:t>
            </a:r>
          </a:p>
        </p:txBody>
      </p:sp>
      <p:sp>
        <p:nvSpPr>
          <p:cNvPr id="3" name="Content Placeholder 2">
            <a:extLst>
              <a:ext uri="{FF2B5EF4-FFF2-40B4-BE49-F238E27FC236}">
                <a16:creationId xmlns:a16="http://schemas.microsoft.com/office/drawing/2014/main" id="{F77A5040-777D-CCEE-4692-4E3EE62FEF6D}"/>
              </a:ext>
            </a:extLst>
          </p:cNvPr>
          <p:cNvSpPr>
            <a:spLocks noGrp="1"/>
          </p:cNvSpPr>
          <p:nvPr>
            <p:ph idx="1"/>
          </p:nvPr>
        </p:nvSpPr>
        <p:spPr>
          <a:xfrm>
            <a:off x="838200" y="1825624"/>
            <a:ext cx="10515600" cy="4807187"/>
          </a:xfrm>
        </p:spPr>
        <p:txBody>
          <a:bodyPr>
            <a:normAutofit/>
          </a:bodyPr>
          <a:lstStyle/>
          <a:p>
            <a:pPr marL="0" indent="0" algn="l">
              <a:buNone/>
            </a:pPr>
            <a:r>
              <a:rPr lang="en-US" sz="3600" b="1" i="1" baseline="30000" dirty="0">
                <a:solidFill>
                  <a:schemeClr val="accent6">
                    <a:lumMod val="75000"/>
                  </a:schemeClr>
                </a:solidFill>
                <a:effectLst/>
                <a:latin typeface="system-ui"/>
              </a:rPr>
              <a:t>14 </a:t>
            </a:r>
            <a:r>
              <a:rPr lang="en-US" sz="3600" b="0" i="1" dirty="0">
                <a:solidFill>
                  <a:schemeClr val="accent6">
                    <a:lumMod val="75000"/>
                  </a:schemeClr>
                </a:solidFill>
                <a:effectLst/>
                <a:latin typeface="system-ui"/>
              </a:rPr>
              <a:t>At this, she turned around and saw Jesus standing there, but she did not realize that it was Jesus.</a:t>
            </a:r>
          </a:p>
          <a:p>
            <a:pPr marL="0" indent="0" algn="l">
              <a:buNone/>
            </a:pPr>
            <a:r>
              <a:rPr lang="en-US" sz="3600" b="1" i="1" baseline="30000" dirty="0">
                <a:solidFill>
                  <a:schemeClr val="accent6">
                    <a:lumMod val="75000"/>
                  </a:schemeClr>
                </a:solidFill>
                <a:effectLst/>
                <a:latin typeface="system-ui"/>
              </a:rPr>
              <a:t>15 </a:t>
            </a:r>
            <a:r>
              <a:rPr lang="en-US" sz="3600" b="0" i="1" dirty="0">
                <a:solidFill>
                  <a:schemeClr val="accent6">
                    <a:lumMod val="75000"/>
                  </a:schemeClr>
                </a:solidFill>
                <a:effectLst/>
                <a:latin typeface="system-ui"/>
              </a:rPr>
              <a:t>He asked her, “Woman, why are you crying? Who is it you are looking for?”</a:t>
            </a:r>
          </a:p>
          <a:p>
            <a:pPr marL="0" indent="0" algn="l">
              <a:buNone/>
            </a:pPr>
            <a:r>
              <a:rPr lang="en-US" sz="3600" b="0" i="1" dirty="0">
                <a:solidFill>
                  <a:schemeClr val="accent6">
                    <a:lumMod val="75000"/>
                  </a:schemeClr>
                </a:solidFill>
                <a:effectLst/>
                <a:latin typeface="system-ui"/>
              </a:rPr>
              <a:t>Thinking he was the gardener, she said, “Sir, if you have carried him away, tell me where you have put him, and I will get him.”</a:t>
            </a:r>
          </a:p>
          <a:p>
            <a:pPr marL="0" indent="0" algn="l">
              <a:buNone/>
            </a:pPr>
            <a:r>
              <a:rPr lang="en-US" sz="3600" b="1" i="1" baseline="30000" dirty="0">
                <a:solidFill>
                  <a:schemeClr val="accent6">
                    <a:lumMod val="75000"/>
                  </a:schemeClr>
                </a:solidFill>
                <a:effectLst/>
                <a:latin typeface="system-ui"/>
              </a:rPr>
              <a:t>16 </a:t>
            </a:r>
            <a:r>
              <a:rPr lang="en-US" sz="3600" b="0" i="1" dirty="0">
                <a:solidFill>
                  <a:schemeClr val="accent6">
                    <a:lumMod val="75000"/>
                  </a:schemeClr>
                </a:solidFill>
                <a:effectLst/>
                <a:latin typeface="system-ui"/>
              </a:rPr>
              <a:t>Jesus said to her, “Mary.”</a:t>
            </a:r>
          </a:p>
          <a:p>
            <a:pPr marL="0" indent="0">
              <a:buNone/>
            </a:pPr>
            <a:endParaRPr lang="en-US" dirty="0"/>
          </a:p>
        </p:txBody>
      </p:sp>
    </p:spTree>
    <p:extLst>
      <p:ext uri="{BB962C8B-B14F-4D97-AF65-F5344CB8AC3E}">
        <p14:creationId xmlns:p14="http://schemas.microsoft.com/office/powerpoint/2010/main" val="3330434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9CFF7-55F5-B187-9771-580A1E80FA60}"/>
              </a:ext>
            </a:extLst>
          </p:cNvPr>
          <p:cNvSpPr>
            <a:spLocks noGrp="1"/>
          </p:cNvSpPr>
          <p:nvPr>
            <p:ph type="title"/>
          </p:nvPr>
        </p:nvSpPr>
        <p:spPr/>
        <p:txBody>
          <a:bodyPr>
            <a:normAutofit/>
          </a:bodyPr>
          <a:lstStyle/>
          <a:p>
            <a:r>
              <a:rPr lang="en-US" dirty="0">
                <a:solidFill>
                  <a:schemeClr val="accent6">
                    <a:lumMod val="75000"/>
                  </a:schemeClr>
                </a:solidFill>
              </a:rPr>
              <a:t>John 20:11-18 cont.</a:t>
            </a:r>
          </a:p>
        </p:txBody>
      </p:sp>
      <p:sp>
        <p:nvSpPr>
          <p:cNvPr id="3" name="Content Placeholder 2">
            <a:extLst>
              <a:ext uri="{FF2B5EF4-FFF2-40B4-BE49-F238E27FC236}">
                <a16:creationId xmlns:a16="http://schemas.microsoft.com/office/drawing/2014/main" id="{F77A5040-777D-CCEE-4692-4E3EE62FEF6D}"/>
              </a:ext>
            </a:extLst>
          </p:cNvPr>
          <p:cNvSpPr>
            <a:spLocks noGrp="1"/>
          </p:cNvSpPr>
          <p:nvPr>
            <p:ph idx="1"/>
          </p:nvPr>
        </p:nvSpPr>
        <p:spPr>
          <a:xfrm>
            <a:off x="838200" y="1825625"/>
            <a:ext cx="10515600" cy="4841306"/>
          </a:xfrm>
        </p:spPr>
        <p:txBody>
          <a:bodyPr>
            <a:normAutofit/>
          </a:bodyPr>
          <a:lstStyle/>
          <a:p>
            <a:pPr marL="0" indent="0" algn="l">
              <a:buNone/>
            </a:pPr>
            <a:r>
              <a:rPr lang="en-US" sz="3600" b="0" i="1" dirty="0">
                <a:solidFill>
                  <a:schemeClr val="accent6">
                    <a:lumMod val="75000"/>
                  </a:schemeClr>
                </a:solidFill>
                <a:effectLst/>
                <a:latin typeface="system-ui"/>
              </a:rPr>
              <a:t>She turned toward him and cried out in Aramaic, “</a:t>
            </a:r>
            <a:r>
              <a:rPr lang="en-US" sz="3600" b="0" i="1" dirty="0" err="1">
                <a:solidFill>
                  <a:schemeClr val="accent6">
                    <a:lumMod val="75000"/>
                  </a:schemeClr>
                </a:solidFill>
                <a:effectLst/>
                <a:latin typeface="system-ui"/>
              </a:rPr>
              <a:t>Rabboni</a:t>
            </a:r>
            <a:r>
              <a:rPr lang="en-US" sz="3600" b="0" i="1" dirty="0">
                <a:solidFill>
                  <a:schemeClr val="accent6">
                    <a:lumMod val="75000"/>
                  </a:schemeClr>
                </a:solidFill>
                <a:effectLst/>
                <a:latin typeface="system-ui"/>
              </a:rPr>
              <a:t>!” (which means “Teacher”).</a:t>
            </a:r>
          </a:p>
          <a:p>
            <a:pPr marL="0" indent="0" algn="l">
              <a:buNone/>
            </a:pPr>
            <a:r>
              <a:rPr lang="en-US" sz="3600" b="1" i="1" baseline="30000" dirty="0">
                <a:solidFill>
                  <a:schemeClr val="accent6">
                    <a:lumMod val="75000"/>
                  </a:schemeClr>
                </a:solidFill>
                <a:effectLst/>
                <a:latin typeface="system-ui"/>
              </a:rPr>
              <a:t>17 </a:t>
            </a:r>
            <a:r>
              <a:rPr lang="en-US" sz="3600" b="0" i="1" dirty="0">
                <a:solidFill>
                  <a:schemeClr val="accent6">
                    <a:lumMod val="75000"/>
                  </a:schemeClr>
                </a:solidFill>
                <a:effectLst/>
                <a:latin typeface="system-ui"/>
              </a:rPr>
              <a:t>Jesus said, “Do not hold on to me, for I have not yet ascended to the Father. Go instead to my brothers and tell them, ‘I am ascending to my Father and your Father, to my God and your God.’”</a:t>
            </a:r>
          </a:p>
          <a:p>
            <a:pPr marL="0" indent="0" algn="l">
              <a:buNone/>
            </a:pPr>
            <a:r>
              <a:rPr lang="en-US" sz="3600" b="1" i="1" baseline="30000" dirty="0">
                <a:solidFill>
                  <a:schemeClr val="accent6">
                    <a:lumMod val="75000"/>
                  </a:schemeClr>
                </a:solidFill>
                <a:effectLst/>
                <a:latin typeface="system-ui"/>
              </a:rPr>
              <a:t>18 </a:t>
            </a:r>
            <a:r>
              <a:rPr lang="en-US" sz="3600" b="0" i="1" dirty="0">
                <a:solidFill>
                  <a:schemeClr val="accent6">
                    <a:lumMod val="75000"/>
                  </a:schemeClr>
                </a:solidFill>
                <a:effectLst/>
                <a:latin typeface="system-ui"/>
              </a:rPr>
              <a:t>Mary Magdalene went to the disciples with the news: “I have seen the Lord!” And she told them that he had said these things to her.</a:t>
            </a:r>
          </a:p>
          <a:p>
            <a:pPr marL="0" indent="0">
              <a:buNone/>
            </a:pPr>
            <a:endParaRPr lang="en-US" dirty="0"/>
          </a:p>
        </p:txBody>
      </p:sp>
    </p:spTree>
    <p:extLst>
      <p:ext uri="{BB962C8B-B14F-4D97-AF65-F5344CB8AC3E}">
        <p14:creationId xmlns:p14="http://schemas.microsoft.com/office/powerpoint/2010/main" val="3095722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46CAD-B680-018A-B9D3-DE92225E36AD}"/>
              </a:ext>
            </a:extLst>
          </p:cNvPr>
          <p:cNvSpPr>
            <a:spLocks noGrp="1"/>
          </p:cNvSpPr>
          <p:nvPr>
            <p:ph type="title"/>
          </p:nvPr>
        </p:nvSpPr>
        <p:spPr/>
        <p:txBody>
          <a:bodyPr/>
          <a:lstStyle/>
          <a:p>
            <a:r>
              <a:rPr lang="en-US" dirty="0"/>
              <a:t>Conclusion and application</a:t>
            </a:r>
          </a:p>
        </p:txBody>
      </p:sp>
      <p:sp>
        <p:nvSpPr>
          <p:cNvPr id="3" name="Content Placeholder 2">
            <a:extLst>
              <a:ext uri="{FF2B5EF4-FFF2-40B4-BE49-F238E27FC236}">
                <a16:creationId xmlns:a16="http://schemas.microsoft.com/office/drawing/2014/main" id="{223D8650-1FF6-3EE1-B156-9DCF42DABC23}"/>
              </a:ext>
            </a:extLst>
          </p:cNvPr>
          <p:cNvSpPr>
            <a:spLocks noGrp="1"/>
          </p:cNvSpPr>
          <p:nvPr>
            <p:ph idx="1"/>
          </p:nvPr>
        </p:nvSpPr>
        <p:spPr>
          <a:xfrm>
            <a:off x="838200" y="1825625"/>
            <a:ext cx="10325669" cy="4351338"/>
          </a:xfrm>
        </p:spPr>
        <p:txBody>
          <a:bodyPr>
            <a:normAutofit lnSpcReduction="10000"/>
          </a:bodyPr>
          <a:lstStyle/>
          <a:p>
            <a:pPr marL="0" indent="0">
              <a:buNone/>
            </a:pPr>
            <a:r>
              <a:rPr lang="en-US" sz="4000" dirty="0">
                <a:latin typeface="Segoe UI Semibold" panose="020B0702040204020203" pitchFamily="34" charset="0"/>
                <a:cs typeface="Segoe UI Semibold" panose="020B0702040204020203" pitchFamily="34" charset="0"/>
              </a:rPr>
              <a:t>Mark 16:9-11  A brief summary</a:t>
            </a:r>
            <a:endParaRPr lang="en-US" sz="4000" i="1" dirty="0">
              <a:solidFill>
                <a:srgbClr val="3D3D3D"/>
              </a:solidFill>
              <a:effectLst/>
              <a:latin typeface="Segoe UI Semibold" panose="020B0702040204020203" pitchFamily="34" charset="0"/>
              <a:cs typeface="Segoe UI Semibold" panose="020B0702040204020203" pitchFamily="34" charset="0"/>
            </a:endParaRPr>
          </a:p>
          <a:p>
            <a:pPr marL="0" indent="0">
              <a:buNone/>
            </a:pPr>
            <a:r>
              <a:rPr lang="en-US" sz="3600" b="1" i="1" dirty="0">
                <a:solidFill>
                  <a:srgbClr val="3D3D3D"/>
                </a:solidFill>
                <a:effectLst/>
                <a:latin typeface="system-ui"/>
              </a:rPr>
              <a:t>9</a:t>
            </a:r>
            <a:r>
              <a:rPr lang="en-US" sz="3600" b="0" i="1" dirty="0">
                <a:solidFill>
                  <a:srgbClr val="3D3D3D"/>
                </a:solidFill>
                <a:effectLst/>
                <a:latin typeface="system-ui"/>
              </a:rPr>
              <a:t> When Jesus rose early on the first day of the week, he appeared first to Mary Magdalene</a:t>
            </a:r>
            <a:r>
              <a:rPr lang="en-US" sz="3600" i="1" dirty="0">
                <a:solidFill>
                  <a:srgbClr val="3D3D3D"/>
                </a:solidFill>
                <a:latin typeface="system-ui"/>
              </a:rPr>
              <a:t>, </a:t>
            </a:r>
            <a:r>
              <a:rPr lang="en-US" sz="3600" b="0" i="1" dirty="0">
                <a:solidFill>
                  <a:srgbClr val="3D3D3D"/>
                </a:solidFill>
                <a:effectLst/>
                <a:latin typeface="system-ui"/>
              </a:rPr>
              <a:t>out of whom he had driven seven demons. </a:t>
            </a:r>
          </a:p>
          <a:p>
            <a:pPr marL="0" indent="0">
              <a:buNone/>
            </a:pPr>
            <a:r>
              <a:rPr lang="en-US" sz="3600" b="1" i="1" dirty="0">
                <a:solidFill>
                  <a:srgbClr val="3D3D3D"/>
                </a:solidFill>
                <a:effectLst/>
                <a:latin typeface="system-ui"/>
              </a:rPr>
              <a:t>10</a:t>
            </a:r>
            <a:r>
              <a:rPr lang="en-US" sz="3600" b="0" i="1" dirty="0">
                <a:solidFill>
                  <a:srgbClr val="3D3D3D"/>
                </a:solidFill>
                <a:effectLst/>
                <a:latin typeface="system-ui"/>
              </a:rPr>
              <a:t> She went and told those who had been with him and who were mourning and weeping. </a:t>
            </a:r>
          </a:p>
          <a:p>
            <a:pPr marL="0" indent="0">
              <a:buNone/>
            </a:pPr>
            <a:r>
              <a:rPr lang="en-US" sz="3600" b="1" i="1" dirty="0">
                <a:solidFill>
                  <a:srgbClr val="3D3D3D"/>
                </a:solidFill>
                <a:effectLst/>
                <a:latin typeface="system-ui"/>
              </a:rPr>
              <a:t>11</a:t>
            </a:r>
            <a:r>
              <a:rPr lang="en-US" sz="3600" b="0" i="1" dirty="0">
                <a:solidFill>
                  <a:srgbClr val="3D3D3D"/>
                </a:solidFill>
                <a:effectLst/>
                <a:latin typeface="system-ui"/>
              </a:rPr>
              <a:t> When they heard that Jesus was alive and that she had seen him, they did not believe it.</a:t>
            </a:r>
            <a:endParaRPr lang="en-US" sz="3600" dirty="0">
              <a:latin typeface="system-ui"/>
            </a:endParaRPr>
          </a:p>
        </p:txBody>
      </p:sp>
    </p:spTree>
    <p:extLst>
      <p:ext uri="{BB962C8B-B14F-4D97-AF65-F5344CB8AC3E}">
        <p14:creationId xmlns:p14="http://schemas.microsoft.com/office/powerpoint/2010/main" val="165562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D5D64-A626-90C7-A186-CE79BC698182}"/>
              </a:ext>
            </a:extLst>
          </p:cNvPr>
          <p:cNvSpPr>
            <a:spLocks noGrp="1"/>
          </p:cNvSpPr>
          <p:nvPr>
            <p:ph type="title"/>
          </p:nvPr>
        </p:nvSpPr>
        <p:spPr>
          <a:xfrm>
            <a:off x="598206" y="365125"/>
            <a:ext cx="4774450" cy="1668391"/>
          </a:xfrm>
        </p:spPr>
        <p:txBody>
          <a:bodyPr>
            <a:normAutofit/>
          </a:bodyPr>
          <a:lstStyle/>
          <a:p>
            <a:r>
              <a:rPr lang="en-US" dirty="0"/>
              <a:t>Think about the way it happened</a:t>
            </a:r>
          </a:p>
        </p:txBody>
      </p:sp>
      <p:pic>
        <p:nvPicPr>
          <p:cNvPr id="1026" name="Picture 2" descr="Ad Imaginem Dei: Iconography of the Resurrection -- Jesus the Gardener">
            <a:extLst>
              <a:ext uri="{FF2B5EF4-FFF2-40B4-BE49-F238E27FC236}">
                <a16:creationId xmlns:a16="http://schemas.microsoft.com/office/drawing/2014/main" id="{39DBABDC-8FB8-DA17-EC06-9FEDF1DB352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8810" r="16161"/>
          <a:stretch/>
        </p:blipFill>
        <p:spPr bwMode="auto">
          <a:xfrm>
            <a:off x="5372656" y="365124"/>
            <a:ext cx="5914043" cy="606297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4FC9A1DD-E11E-0F83-906E-CA2EE8A05B46}"/>
              </a:ext>
            </a:extLst>
          </p:cNvPr>
          <p:cNvSpPr txBox="1">
            <a:spLocks/>
          </p:cNvSpPr>
          <p:nvPr/>
        </p:nvSpPr>
        <p:spPr>
          <a:xfrm>
            <a:off x="824552" y="1972291"/>
            <a:ext cx="4641376" cy="45205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The disciples did not make this up</a:t>
            </a:r>
          </a:p>
          <a:p>
            <a:r>
              <a:rPr lang="en-US" sz="3600" dirty="0"/>
              <a:t>Jesus does not need to impress anyone</a:t>
            </a:r>
          </a:p>
          <a:p>
            <a:r>
              <a:rPr lang="en-US" sz="3600" dirty="0"/>
              <a:t>Jesus cares about people</a:t>
            </a:r>
          </a:p>
          <a:p>
            <a:pPr lvl="1"/>
            <a:r>
              <a:rPr lang="en-US" sz="3200" dirty="0"/>
              <a:t>He cared about Mary</a:t>
            </a:r>
          </a:p>
          <a:p>
            <a:pPr lvl="1"/>
            <a:r>
              <a:rPr lang="en-US" sz="3200" dirty="0"/>
              <a:t>He cares about you</a:t>
            </a:r>
          </a:p>
        </p:txBody>
      </p:sp>
    </p:spTree>
    <p:extLst>
      <p:ext uri="{BB962C8B-B14F-4D97-AF65-F5344CB8AC3E}">
        <p14:creationId xmlns:p14="http://schemas.microsoft.com/office/powerpoint/2010/main" val="413535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D5D64-A626-90C7-A186-CE79BC698182}"/>
              </a:ext>
            </a:extLst>
          </p:cNvPr>
          <p:cNvSpPr>
            <a:spLocks noGrp="1"/>
          </p:cNvSpPr>
          <p:nvPr>
            <p:ph type="title"/>
          </p:nvPr>
        </p:nvSpPr>
        <p:spPr>
          <a:xfrm>
            <a:off x="456295" y="517045"/>
            <a:ext cx="4774450" cy="1325563"/>
          </a:xfrm>
        </p:spPr>
        <p:txBody>
          <a:bodyPr>
            <a:normAutofit/>
          </a:bodyPr>
          <a:lstStyle/>
          <a:p>
            <a:r>
              <a:rPr lang="en-US" dirty="0"/>
              <a:t>Think about the fact that it happened</a:t>
            </a:r>
          </a:p>
        </p:txBody>
      </p:sp>
      <p:pic>
        <p:nvPicPr>
          <p:cNvPr id="1026" name="Picture 2" descr="Ad Imaginem Dei: Iconography of the Resurrection -- Jesus the Gardener">
            <a:extLst>
              <a:ext uri="{FF2B5EF4-FFF2-40B4-BE49-F238E27FC236}">
                <a16:creationId xmlns:a16="http://schemas.microsoft.com/office/drawing/2014/main" id="{39DBABDC-8FB8-DA17-EC06-9FEDF1DB352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8810" r="16161"/>
          <a:stretch/>
        </p:blipFill>
        <p:spPr bwMode="auto">
          <a:xfrm>
            <a:off x="5372656" y="365124"/>
            <a:ext cx="5914043" cy="60629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331AA9E-F4E7-B99F-8C0B-AAA14A017740}"/>
              </a:ext>
            </a:extLst>
          </p:cNvPr>
          <p:cNvPicPr>
            <a:picLocks noChangeAspect="1"/>
          </p:cNvPicPr>
          <p:nvPr/>
        </p:nvPicPr>
        <p:blipFill>
          <a:blip r:embed="rId3"/>
          <a:stretch>
            <a:fillRect/>
          </a:stretch>
        </p:blipFill>
        <p:spPr>
          <a:xfrm>
            <a:off x="598206" y="1988035"/>
            <a:ext cx="4774450" cy="3587076"/>
          </a:xfrm>
          <a:prstGeom prst="rect">
            <a:avLst/>
          </a:prstGeom>
        </p:spPr>
      </p:pic>
      <p:sp>
        <p:nvSpPr>
          <p:cNvPr id="5" name="Content Placeholder 2">
            <a:extLst>
              <a:ext uri="{FF2B5EF4-FFF2-40B4-BE49-F238E27FC236}">
                <a16:creationId xmlns:a16="http://schemas.microsoft.com/office/drawing/2014/main" id="{A6931DC7-D528-496E-0EEE-AC66A354A5DD}"/>
              </a:ext>
            </a:extLst>
          </p:cNvPr>
          <p:cNvSpPr txBox="1">
            <a:spLocks/>
          </p:cNvSpPr>
          <p:nvPr/>
        </p:nvSpPr>
        <p:spPr>
          <a:xfrm>
            <a:off x="401704" y="2446234"/>
            <a:ext cx="5105400" cy="27395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Jesus is LORD </a:t>
            </a:r>
          </a:p>
          <a:p>
            <a:r>
              <a:rPr lang="en-US" sz="3600" dirty="0"/>
              <a:t>Jesus conquered death</a:t>
            </a:r>
          </a:p>
          <a:p>
            <a:r>
              <a:rPr lang="en-US" sz="3600" dirty="0"/>
              <a:t>Jesus is alive and can help us today</a:t>
            </a:r>
          </a:p>
        </p:txBody>
      </p:sp>
    </p:spTree>
    <p:extLst>
      <p:ext uri="{BB962C8B-B14F-4D97-AF65-F5344CB8AC3E}">
        <p14:creationId xmlns:p14="http://schemas.microsoft.com/office/powerpoint/2010/main" val="335466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58CD9-EBC8-5757-FFC9-FF74E64098F6}"/>
              </a:ext>
            </a:extLst>
          </p:cNvPr>
          <p:cNvSpPr>
            <a:spLocks noGrp="1"/>
          </p:cNvSpPr>
          <p:nvPr>
            <p:ph type="title"/>
          </p:nvPr>
        </p:nvSpPr>
        <p:spPr/>
        <p:txBody>
          <a:bodyPr/>
          <a:lstStyle/>
          <a:p>
            <a:r>
              <a:rPr lang="en-US" b="1" dirty="0">
                <a:solidFill>
                  <a:schemeClr val="accent6">
                    <a:lumMod val="75000"/>
                  </a:schemeClr>
                </a:solidFill>
              </a:rPr>
              <a:t>The First Reading</a:t>
            </a:r>
            <a:r>
              <a:rPr lang="en-US" dirty="0">
                <a:solidFill>
                  <a:schemeClr val="accent6">
                    <a:lumMod val="75000"/>
                  </a:schemeClr>
                </a:solidFill>
              </a:rPr>
              <a:t>: John 20:1-10</a:t>
            </a:r>
          </a:p>
        </p:txBody>
      </p:sp>
      <p:sp>
        <p:nvSpPr>
          <p:cNvPr id="3" name="Content Placeholder 2">
            <a:extLst>
              <a:ext uri="{FF2B5EF4-FFF2-40B4-BE49-F238E27FC236}">
                <a16:creationId xmlns:a16="http://schemas.microsoft.com/office/drawing/2014/main" id="{1AE534F7-ADF1-49D2-86AD-D7CCA8DD4845}"/>
              </a:ext>
            </a:extLst>
          </p:cNvPr>
          <p:cNvSpPr>
            <a:spLocks noGrp="1"/>
          </p:cNvSpPr>
          <p:nvPr>
            <p:ph idx="1"/>
          </p:nvPr>
        </p:nvSpPr>
        <p:spPr/>
        <p:txBody>
          <a:bodyPr>
            <a:normAutofit/>
          </a:bodyPr>
          <a:lstStyle/>
          <a:p>
            <a:pPr marL="0" indent="0" algn="l">
              <a:buNone/>
            </a:pPr>
            <a:r>
              <a:rPr lang="en-US" sz="3600" b="0" i="1" dirty="0">
                <a:solidFill>
                  <a:schemeClr val="accent6">
                    <a:lumMod val="75000"/>
                  </a:schemeClr>
                </a:solidFill>
                <a:effectLst/>
                <a:latin typeface="system-ui"/>
              </a:rPr>
              <a:t>Early on the first day of the week, while it was still dark, Mary Magdalene went to the tomb and saw that the stone had been removed from the entrance. </a:t>
            </a:r>
            <a:r>
              <a:rPr lang="en-US" sz="3600" b="1" i="1" baseline="30000" dirty="0">
                <a:solidFill>
                  <a:schemeClr val="accent6">
                    <a:lumMod val="75000"/>
                  </a:schemeClr>
                </a:solidFill>
                <a:effectLst/>
                <a:latin typeface="system-ui"/>
              </a:rPr>
              <a:t>2 </a:t>
            </a:r>
            <a:r>
              <a:rPr lang="en-US" sz="3600" b="0" i="1" dirty="0">
                <a:solidFill>
                  <a:schemeClr val="accent6">
                    <a:lumMod val="75000"/>
                  </a:schemeClr>
                </a:solidFill>
                <a:effectLst/>
                <a:latin typeface="system-ui"/>
              </a:rPr>
              <a:t>So she came running to Simon Peter and the other disciple, the one Jesus loved, and said, “They have taken the Lord out of the tomb, and we don’t know where they have put him!”</a:t>
            </a:r>
          </a:p>
          <a:p>
            <a:endParaRPr lang="en-US" dirty="0"/>
          </a:p>
        </p:txBody>
      </p:sp>
    </p:spTree>
    <p:extLst>
      <p:ext uri="{BB962C8B-B14F-4D97-AF65-F5344CB8AC3E}">
        <p14:creationId xmlns:p14="http://schemas.microsoft.com/office/powerpoint/2010/main" val="1584363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58CD9-EBC8-5757-FFC9-FF74E64098F6}"/>
              </a:ext>
            </a:extLst>
          </p:cNvPr>
          <p:cNvSpPr>
            <a:spLocks noGrp="1"/>
          </p:cNvSpPr>
          <p:nvPr>
            <p:ph type="title"/>
          </p:nvPr>
        </p:nvSpPr>
        <p:spPr/>
        <p:txBody>
          <a:bodyPr/>
          <a:lstStyle/>
          <a:p>
            <a:r>
              <a:rPr lang="en-US" dirty="0">
                <a:solidFill>
                  <a:schemeClr val="accent6">
                    <a:lumMod val="75000"/>
                  </a:schemeClr>
                </a:solidFill>
              </a:rPr>
              <a:t>John 20:1-10 cont.</a:t>
            </a:r>
          </a:p>
        </p:txBody>
      </p:sp>
      <p:sp>
        <p:nvSpPr>
          <p:cNvPr id="3" name="Content Placeholder 2">
            <a:extLst>
              <a:ext uri="{FF2B5EF4-FFF2-40B4-BE49-F238E27FC236}">
                <a16:creationId xmlns:a16="http://schemas.microsoft.com/office/drawing/2014/main" id="{1AE534F7-ADF1-49D2-86AD-D7CCA8DD4845}"/>
              </a:ext>
            </a:extLst>
          </p:cNvPr>
          <p:cNvSpPr>
            <a:spLocks noGrp="1"/>
          </p:cNvSpPr>
          <p:nvPr>
            <p:ph idx="1"/>
          </p:nvPr>
        </p:nvSpPr>
        <p:spPr>
          <a:xfrm>
            <a:off x="838200" y="1774209"/>
            <a:ext cx="10515600" cy="4913193"/>
          </a:xfrm>
        </p:spPr>
        <p:txBody>
          <a:bodyPr>
            <a:normAutofit/>
          </a:bodyPr>
          <a:lstStyle/>
          <a:p>
            <a:pPr marL="0" indent="0" algn="l">
              <a:buNone/>
            </a:pPr>
            <a:r>
              <a:rPr lang="en-US" sz="3600" b="1" i="1" baseline="30000" dirty="0">
                <a:solidFill>
                  <a:schemeClr val="accent6">
                    <a:lumMod val="75000"/>
                  </a:schemeClr>
                </a:solidFill>
                <a:effectLst/>
                <a:latin typeface="system-ui"/>
              </a:rPr>
              <a:t>3 </a:t>
            </a:r>
            <a:r>
              <a:rPr lang="en-US" sz="3600" b="0" i="1" dirty="0">
                <a:solidFill>
                  <a:schemeClr val="accent6">
                    <a:lumMod val="75000"/>
                  </a:schemeClr>
                </a:solidFill>
                <a:effectLst/>
                <a:latin typeface="system-ui"/>
              </a:rPr>
              <a:t>So Peter and the other disciple started for the tomb. </a:t>
            </a:r>
            <a:r>
              <a:rPr lang="en-US" sz="3600" b="1" i="1" baseline="30000" dirty="0">
                <a:solidFill>
                  <a:schemeClr val="accent6">
                    <a:lumMod val="75000"/>
                  </a:schemeClr>
                </a:solidFill>
                <a:effectLst/>
                <a:latin typeface="system-ui"/>
              </a:rPr>
              <a:t>4 </a:t>
            </a:r>
            <a:r>
              <a:rPr lang="en-US" sz="3600" b="0" i="1" dirty="0">
                <a:solidFill>
                  <a:schemeClr val="accent6">
                    <a:lumMod val="75000"/>
                  </a:schemeClr>
                </a:solidFill>
                <a:effectLst/>
                <a:latin typeface="system-ui"/>
              </a:rPr>
              <a:t>Both were running, but the other disciple outran Peter and reached the tomb first. </a:t>
            </a:r>
            <a:r>
              <a:rPr lang="en-US" sz="3600" b="1" i="1" baseline="30000" dirty="0">
                <a:solidFill>
                  <a:schemeClr val="accent6">
                    <a:lumMod val="75000"/>
                  </a:schemeClr>
                </a:solidFill>
                <a:effectLst/>
                <a:latin typeface="system-ui"/>
              </a:rPr>
              <a:t>5 </a:t>
            </a:r>
            <a:r>
              <a:rPr lang="en-US" sz="3600" b="0" i="1" dirty="0">
                <a:solidFill>
                  <a:schemeClr val="accent6">
                    <a:lumMod val="75000"/>
                  </a:schemeClr>
                </a:solidFill>
                <a:effectLst/>
                <a:latin typeface="system-ui"/>
              </a:rPr>
              <a:t>He bent over and looked in at the strips of linen lying there but did not go in. </a:t>
            </a:r>
            <a:r>
              <a:rPr lang="en-US" sz="3600" b="1" i="1" baseline="30000" dirty="0">
                <a:solidFill>
                  <a:schemeClr val="accent6">
                    <a:lumMod val="75000"/>
                  </a:schemeClr>
                </a:solidFill>
                <a:effectLst/>
                <a:latin typeface="system-ui"/>
              </a:rPr>
              <a:t>6 </a:t>
            </a:r>
            <a:r>
              <a:rPr lang="en-US" sz="3600" b="0" i="1" dirty="0">
                <a:solidFill>
                  <a:schemeClr val="accent6">
                    <a:lumMod val="75000"/>
                  </a:schemeClr>
                </a:solidFill>
                <a:effectLst/>
                <a:latin typeface="system-ui"/>
              </a:rPr>
              <a:t>Then Simon Peter came along behind him and went straight into the tomb. He saw the strips of linen lying there, </a:t>
            </a:r>
            <a:r>
              <a:rPr lang="en-US" sz="3600" b="1" i="1" baseline="30000" dirty="0">
                <a:solidFill>
                  <a:schemeClr val="accent6">
                    <a:lumMod val="75000"/>
                  </a:schemeClr>
                </a:solidFill>
                <a:effectLst/>
                <a:latin typeface="system-ui"/>
              </a:rPr>
              <a:t>7 </a:t>
            </a:r>
            <a:r>
              <a:rPr lang="en-US" sz="3600" b="0" i="1" dirty="0">
                <a:solidFill>
                  <a:schemeClr val="accent6">
                    <a:lumMod val="75000"/>
                  </a:schemeClr>
                </a:solidFill>
                <a:effectLst/>
                <a:latin typeface="system-ui"/>
              </a:rPr>
              <a:t>as well as the cloth that had been wrapped around Jesus’ head. The cloth was still lying in its place, separate from the linen. </a:t>
            </a:r>
            <a:endParaRPr lang="en-US" sz="3600" i="1" dirty="0">
              <a:solidFill>
                <a:schemeClr val="accent6">
                  <a:lumMod val="75000"/>
                </a:schemeClr>
              </a:solidFill>
            </a:endParaRPr>
          </a:p>
        </p:txBody>
      </p:sp>
    </p:spTree>
    <p:extLst>
      <p:ext uri="{BB962C8B-B14F-4D97-AF65-F5344CB8AC3E}">
        <p14:creationId xmlns:p14="http://schemas.microsoft.com/office/powerpoint/2010/main" val="3568051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58CD9-EBC8-5757-FFC9-FF74E64098F6}"/>
              </a:ext>
            </a:extLst>
          </p:cNvPr>
          <p:cNvSpPr>
            <a:spLocks noGrp="1"/>
          </p:cNvSpPr>
          <p:nvPr>
            <p:ph type="title"/>
          </p:nvPr>
        </p:nvSpPr>
        <p:spPr/>
        <p:txBody>
          <a:bodyPr/>
          <a:lstStyle/>
          <a:p>
            <a:r>
              <a:rPr lang="en-US" dirty="0">
                <a:solidFill>
                  <a:schemeClr val="accent6">
                    <a:lumMod val="75000"/>
                  </a:schemeClr>
                </a:solidFill>
              </a:rPr>
              <a:t>John 20:1-10 cont.</a:t>
            </a:r>
          </a:p>
        </p:txBody>
      </p:sp>
      <p:sp>
        <p:nvSpPr>
          <p:cNvPr id="3" name="Content Placeholder 2">
            <a:extLst>
              <a:ext uri="{FF2B5EF4-FFF2-40B4-BE49-F238E27FC236}">
                <a16:creationId xmlns:a16="http://schemas.microsoft.com/office/drawing/2014/main" id="{1AE534F7-ADF1-49D2-86AD-D7CCA8DD4845}"/>
              </a:ext>
            </a:extLst>
          </p:cNvPr>
          <p:cNvSpPr>
            <a:spLocks noGrp="1"/>
          </p:cNvSpPr>
          <p:nvPr>
            <p:ph idx="1"/>
          </p:nvPr>
        </p:nvSpPr>
        <p:spPr>
          <a:xfrm>
            <a:off x="838200" y="1767386"/>
            <a:ext cx="10515600" cy="3548418"/>
          </a:xfrm>
        </p:spPr>
        <p:txBody>
          <a:bodyPr>
            <a:normAutofit/>
          </a:bodyPr>
          <a:lstStyle/>
          <a:p>
            <a:pPr marL="0" indent="0" algn="l">
              <a:buNone/>
            </a:pPr>
            <a:r>
              <a:rPr lang="en-US" sz="3600" b="1" i="1" baseline="30000" dirty="0">
                <a:solidFill>
                  <a:schemeClr val="accent6">
                    <a:lumMod val="75000"/>
                  </a:schemeClr>
                </a:solidFill>
                <a:effectLst/>
                <a:latin typeface="system-ui"/>
              </a:rPr>
              <a:t>8 </a:t>
            </a:r>
            <a:r>
              <a:rPr lang="en-US" sz="3600" b="0" i="1" dirty="0">
                <a:solidFill>
                  <a:schemeClr val="accent6">
                    <a:lumMod val="75000"/>
                  </a:schemeClr>
                </a:solidFill>
                <a:effectLst/>
                <a:latin typeface="system-ui"/>
              </a:rPr>
              <a:t>Finally the other disciple, who had reached the tomb first, also went inside. He saw and believed. </a:t>
            </a:r>
            <a:r>
              <a:rPr lang="en-US" sz="3600" b="1" i="1" baseline="30000" dirty="0">
                <a:solidFill>
                  <a:schemeClr val="accent6">
                    <a:lumMod val="75000"/>
                  </a:schemeClr>
                </a:solidFill>
                <a:effectLst/>
                <a:latin typeface="system-ui"/>
              </a:rPr>
              <a:t>9 </a:t>
            </a:r>
            <a:r>
              <a:rPr lang="en-US" sz="3600" b="0" i="1" dirty="0">
                <a:solidFill>
                  <a:schemeClr val="accent6">
                    <a:lumMod val="75000"/>
                  </a:schemeClr>
                </a:solidFill>
                <a:effectLst/>
                <a:latin typeface="system-ui"/>
              </a:rPr>
              <a:t>(They still did not understand from Scripture that Jesus had to rise from the dead.) </a:t>
            </a:r>
            <a:r>
              <a:rPr lang="en-US" sz="3600" b="1" i="1" baseline="30000" dirty="0">
                <a:solidFill>
                  <a:schemeClr val="accent6">
                    <a:lumMod val="75000"/>
                  </a:schemeClr>
                </a:solidFill>
                <a:effectLst/>
                <a:latin typeface="system-ui"/>
              </a:rPr>
              <a:t>10 </a:t>
            </a:r>
            <a:r>
              <a:rPr lang="en-US" sz="3600" b="0" i="1" dirty="0">
                <a:solidFill>
                  <a:schemeClr val="accent6">
                    <a:lumMod val="75000"/>
                  </a:schemeClr>
                </a:solidFill>
                <a:effectLst/>
                <a:latin typeface="system-ui"/>
              </a:rPr>
              <a:t>Then the disciples went back to where they were staying.</a:t>
            </a:r>
          </a:p>
          <a:p>
            <a:endParaRPr lang="en-US" dirty="0"/>
          </a:p>
        </p:txBody>
      </p:sp>
    </p:spTree>
    <p:extLst>
      <p:ext uri="{BB962C8B-B14F-4D97-AF65-F5344CB8AC3E}">
        <p14:creationId xmlns:p14="http://schemas.microsoft.com/office/powerpoint/2010/main" val="1126275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DC61-2C0A-2FF4-8398-624103DDAAFA}"/>
              </a:ext>
            </a:extLst>
          </p:cNvPr>
          <p:cNvSpPr>
            <a:spLocks noGrp="1"/>
          </p:cNvSpPr>
          <p:nvPr>
            <p:ph type="title"/>
          </p:nvPr>
        </p:nvSpPr>
        <p:spPr/>
        <p:txBody>
          <a:bodyPr/>
          <a:lstStyle/>
          <a:p>
            <a:r>
              <a:rPr lang="en-GB" dirty="0"/>
              <a:t>Song	</a:t>
            </a:r>
          </a:p>
        </p:txBody>
      </p:sp>
      <p:sp>
        <p:nvSpPr>
          <p:cNvPr id="3" name="Content Placeholder 2">
            <a:extLst>
              <a:ext uri="{FF2B5EF4-FFF2-40B4-BE49-F238E27FC236}">
                <a16:creationId xmlns:a16="http://schemas.microsoft.com/office/drawing/2014/main" id="{C6140DC0-0DB0-3876-7720-DA0436B44647}"/>
              </a:ext>
            </a:extLst>
          </p:cNvPr>
          <p:cNvSpPr>
            <a:spLocks noGrp="1"/>
          </p:cNvSpPr>
          <p:nvPr>
            <p:ph idx="1"/>
          </p:nvPr>
        </p:nvSpPr>
        <p:spPr/>
        <p:txBody>
          <a:bodyPr/>
          <a:lstStyle/>
          <a:p>
            <a:pPr marL="0" indent="0">
              <a:buNone/>
            </a:pPr>
            <a:r>
              <a:rPr lang="en-GB" dirty="0"/>
              <a:t>Amazing Grace</a:t>
            </a:r>
          </a:p>
        </p:txBody>
      </p:sp>
    </p:spTree>
    <p:extLst>
      <p:ext uri="{BB962C8B-B14F-4D97-AF65-F5344CB8AC3E}">
        <p14:creationId xmlns:p14="http://schemas.microsoft.com/office/powerpoint/2010/main" val="1998614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4EFBB-23EC-93E2-05A4-A0E2EC55AAD7}"/>
              </a:ext>
            </a:extLst>
          </p:cNvPr>
          <p:cNvSpPr>
            <a:spLocks noGrp="1"/>
          </p:cNvSpPr>
          <p:nvPr>
            <p:ph type="title"/>
          </p:nvPr>
        </p:nvSpPr>
        <p:spPr>
          <a:xfrm>
            <a:off x="735842" y="682388"/>
            <a:ext cx="10515600" cy="1330657"/>
          </a:xfrm>
        </p:spPr>
        <p:txBody>
          <a:bodyPr>
            <a:normAutofit/>
          </a:bodyPr>
          <a:lstStyle/>
          <a:p>
            <a:r>
              <a:rPr lang="en-US" dirty="0"/>
              <a:t>Easter Sunday morning: The first few hours</a:t>
            </a:r>
            <a:br>
              <a:rPr lang="en-US" dirty="0"/>
            </a:br>
            <a:r>
              <a:rPr lang="en-US" b="1" dirty="0"/>
              <a:t>What happened? </a:t>
            </a:r>
            <a:endParaRPr lang="en-US" sz="3600" b="1" dirty="0"/>
          </a:p>
        </p:txBody>
      </p:sp>
      <p:sp>
        <p:nvSpPr>
          <p:cNvPr id="3" name="Content Placeholder 2">
            <a:extLst>
              <a:ext uri="{FF2B5EF4-FFF2-40B4-BE49-F238E27FC236}">
                <a16:creationId xmlns:a16="http://schemas.microsoft.com/office/drawing/2014/main" id="{EB8D750E-C640-A29E-F6B9-0396A7AC9595}"/>
              </a:ext>
            </a:extLst>
          </p:cNvPr>
          <p:cNvSpPr>
            <a:spLocks noGrp="1"/>
          </p:cNvSpPr>
          <p:nvPr>
            <p:ph idx="1"/>
          </p:nvPr>
        </p:nvSpPr>
        <p:spPr>
          <a:xfrm>
            <a:off x="790433" y="2142697"/>
            <a:ext cx="10515600" cy="3752850"/>
          </a:xfrm>
        </p:spPr>
        <p:txBody>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4000" b="0" i="0" u="none" strike="noStrike" kern="1200" cap="none" spc="0" normalizeH="0" baseline="0" noProof="0" dirty="0">
                <a:ln>
                  <a:noFill/>
                </a:ln>
                <a:solidFill>
                  <a:srgbClr val="000000"/>
                </a:solidFill>
                <a:effectLst/>
                <a:uLnTx/>
                <a:uFillTx/>
                <a:latin typeface="system-ui"/>
                <a:ea typeface="+mn-ea"/>
                <a:cs typeface="+mn-cs"/>
              </a:rPr>
              <a:t>Luke 24:22-24</a:t>
            </a:r>
          </a:p>
          <a:p>
            <a:pPr marL="0" indent="0">
              <a:buNone/>
              <a:defRPr/>
            </a:pPr>
            <a:r>
              <a:rPr kumimoji="0" lang="en-US" sz="3600" b="1" i="1" u="none" strike="noStrike" kern="1200" cap="none" spc="0" normalizeH="0" baseline="30000" noProof="0" dirty="0">
                <a:ln>
                  <a:noFill/>
                </a:ln>
                <a:solidFill>
                  <a:srgbClr val="000000"/>
                </a:solidFill>
                <a:effectLst/>
                <a:uLnTx/>
                <a:uFillTx/>
                <a:latin typeface="system-ui"/>
                <a:ea typeface="+mn-ea"/>
                <a:cs typeface="+mn-cs"/>
              </a:rPr>
              <a:t>22 </a:t>
            </a:r>
            <a:r>
              <a:rPr lang="en-US" sz="3600" i="1" dirty="0">
                <a:solidFill>
                  <a:srgbClr val="000000"/>
                </a:solidFill>
                <a:latin typeface="system-ui"/>
              </a:rPr>
              <a:t>…S</a:t>
            </a:r>
            <a:r>
              <a:rPr lang="en-US" sz="3600" b="0" i="1" dirty="0">
                <a:solidFill>
                  <a:srgbClr val="000000"/>
                </a:solidFill>
                <a:effectLst/>
                <a:latin typeface="system-ui"/>
              </a:rPr>
              <a:t>ome of our women amazed us. They went to the tomb early this morning </a:t>
            </a:r>
            <a:r>
              <a:rPr lang="en-US" sz="3600" b="1" i="1" baseline="30000" dirty="0">
                <a:solidFill>
                  <a:srgbClr val="000000"/>
                </a:solidFill>
                <a:effectLst/>
                <a:latin typeface="system-ui"/>
              </a:rPr>
              <a:t>23 </a:t>
            </a:r>
            <a:r>
              <a:rPr lang="en-US" sz="3600" b="0" i="1" dirty="0">
                <a:solidFill>
                  <a:srgbClr val="000000"/>
                </a:solidFill>
                <a:effectLst/>
                <a:latin typeface="system-ui"/>
              </a:rPr>
              <a:t>but didn’t find his body. They came and told us that they had seen a vision of angels, who said he was alive. </a:t>
            </a:r>
            <a:r>
              <a:rPr lang="en-US" sz="3600" b="1" i="1" baseline="30000" dirty="0">
                <a:solidFill>
                  <a:srgbClr val="000000"/>
                </a:solidFill>
                <a:effectLst/>
                <a:latin typeface="system-ui"/>
              </a:rPr>
              <a:t>24 </a:t>
            </a:r>
            <a:r>
              <a:rPr lang="en-US" sz="3600" b="0" i="1" dirty="0">
                <a:solidFill>
                  <a:srgbClr val="000000"/>
                </a:solidFill>
                <a:effectLst/>
                <a:latin typeface="system-ui"/>
              </a:rPr>
              <a:t>Then some of our companions went to the tomb and found it just as the women had said, but they did not see Jesus.</a:t>
            </a:r>
            <a:endParaRPr kumimoji="0" lang="en-US" sz="2800" b="0" i="1" u="none" strike="noStrike" kern="1200" cap="none" spc="0" normalizeH="0" baseline="0" noProof="0" dirty="0">
              <a:ln>
                <a:noFill/>
              </a:ln>
              <a:solidFill>
                <a:prstClr val="black"/>
              </a:solidFill>
              <a:effectLst/>
              <a:uLnTx/>
              <a:uFillTx/>
              <a:latin typeface="Aptos" panose="02110004020202020204"/>
              <a:ea typeface="+mn-ea"/>
              <a:cs typeface="+mn-cs"/>
            </a:endParaRPr>
          </a:p>
          <a:p>
            <a:endParaRPr lang="en-US" b="0" i="0" dirty="0">
              <a:solidFill>
                <a:srgbClr val="000000"/>
              </a:solidFill>
              <a:effectLst/>
              <a:latin typeface="system-ui"/>
            </a:endParaRPr>
          </a:p>
          <a:p>
            <a:endParaRPr lang="en-US" b="0" i="0" dirty="0">
              <a:solidFill>
                <a:srgbClr val="000000"/>
              </a:solidFill>
              <a:effectLst/>
              <a:latin typeface="system-ui"/>
            </a:endParaRPr>
          </a:p>
        </p:txBody>
      </p:sp>
    </p:spTree>
    <p:extLst>
      <p:ext uri="{BB962C8B-B14F-4D97-AF65-F5344CB8AC3E}">
        <p14:creationId xmlns:p14="http://schemas.microsoft.com/office/powerpoint/2010/main" val="366337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CA084-1F7F-8F9C-88DC-A97C8B93D5A1}"/>
              </a:ext>
            </a:extLst>
          </p:cNvPr>
          <p:cNvSpPr>
            <a:spLocks noGrp="1"/>
          </p:cNvSpPr>
          <p:nvPr>
            <p:ph type="title"/>
          </p:nvPr>
        </p:nvSpPr>
        <p:spPr>
          <a:xfrm>
            <a:off x="838200" y="365125"/>
            <a:ext cx="5487537" cy="1325563"/>
          </a:xfrm>
        </p:spPr>
        <p:txBody>
          <a:bodyPr/>
          <a:lstStyle/>
          <a:p>
            <a:r>
              <a:rPr lang="en-US" dirty="0"/>
              <a:t>Who moved the stone?</a:t>
            </a:r>
          </a:p>
        </p:txBody>
      </p:sp>
      <p:sp>
        <p:nvSpPr>
          <p:cNvPr id="3" name="Content Placeholder 2">
            <a:extLst>
              <a:ext uri="{FF2B5EF4-FFF2-40B4-BE49-F238E27FC236}">
                <a16:creationId xmlns:a16="http://schemas.microsoft.com/office/drawing/2014/main" id="{FDC3C597-1FD4-BC31-EA0B-D22E0C8A7A9B}"/>
              </a:ext>
            </a:extLst>
          </p:cNvPr>
          <p:cNvSpPr>
            <a:spLocks noGrp="1"/>
          </p:cNvSpPr>
          <p:nvPr>
            <p:ph idx="1"/>
          </p:nvPr>
        </p:nvSpPr>
        <p:spPr>
          <a:xfrm>
            <a:off x="838200" y="1825625"/>
            <a:ext cx="4648200" cy="4220333"/>
          </a:xfrm>
        </p:spPr>
        <p:txBody>
          <a:bodyPr>
            <a:normAutofit lnSpcReduction="10000"/>
          </a:bodyPr>
          <a:lstStyle/>
          <a:p>
            <a:r>
              <a:rPr kumimoji="0" lang="en-US" sz="3600" b="0" i="1" u="none" strike="noStrike" kern="1200" cap="none" spc="0" normalizeH="0" baseline="0" noProof="0" dirty="0">
                <a:ln>
                  <a:noFill/>
                </a:ln>
                <a:solidFill>
                  <a:prstClr val="black"/>
                </a:solidFill>
                <a:effectLst/>
                <a:uLnTx/>
                <a:uFillTx/>
                <a:latin typeface="Aptos Display" panose="02110004020202020204"/>
                <a:ea typeface="+mj-ea"/>
                <a:cs typeface="+mj-cs"/>
              </a:rPr>
              <a:t>the early morning</a:t>
            </a:r>
          </a:p>
          <a:p>
            <a:r>
              <a:rPr lang="en-US" sz="3600" i="1" dirty="0">
                <a:solidFill>
                  <a:prstClr val="black"/>
                </a:solidFill>
                <a:latin typeface="Aptos Display" panose="02110004020202020204"/>
                <a:ea typeface="+mj-ea"/>
                <a:cs typeface="+mj-cs"/>
              </a:rPr>
              <a:t>the earthquake</a:t>
            </a:r>
            <a:r>
              <a:rPr kumimoji="0" lang="en-US" sz="3600" b="0" i="1" u="none" strike="noStrike" kern="1200" cap="none" spc="0" normalizeH="0" baseline="0" noProof="0" dirty="0">
                <a:ln>
                  <a:noFill/>
                </a:ln>
                <a:solidFill>
                  <a:prstClr val="black"/>
                </a:solidFill>
                <a:effectLst/>
                <a:uLnTx/>
                <a:uFillTx/>
                <a:latin typeface="Aptos Display" panose="02110004020202020204"/>
                <a:ea typeface="+mj-ea"/>
                <a:cs typeface="+mj-cs"/>
              </a:rPr>
              <a:t> </a:t>
            </a:r>
          </a:p>
          <a:p>
            <a:r>
              <a:rPr kumimoji="0" lang="en-US" sz="3600" b="0" i="1" u="none" strike="noStrike" kern="1200" cap="none" spc="0" normalizeH="0" baseline="0" noProof="0" dirty="0">
                <a:ln>
                  <a:noFill/>
                </a:ln>
                <a:solidFill>
                  <a:prstClr val="black"/>
                </a:solidFill>
                <a:effectLst/>
                <a:uLnTx/>
                <a:uFillTx/>
                <a:latin typeface="Aptos Display" panose="02110004020202020204"/>
                <a:ea typeface="+mj-ea"/>
                <a:cs typeface="+mj-cs"/>
              </a:rPr>
              <a:t>the stone rolled away</a:t>
            </a:r>
          </a:p>
          <a:p>
            <a:r>
              <a:rPr lang="en-US" sz="3600" i="1" dirty="0">
                <a:solidFill>
                  <a:prstClr val="black"/>
                </a:solidFill>
                <a:latin typeface="Aptos Display" panose="02110004020202020204"/>
                <a:ea typeface="+mj-ea"/>
                <a:cs typeface="+mj-cs"/>
              </a:rPr>
              <a:t>t</a:t>
            </a:r>
            <a:r>
              <a:rPr kumimoji="0" lang="en-US" sz="3600" b="0" i="1" u="none" strike="noStrike" kern="1200" cap="none" spc="0" normalizeH="0" baseline="0" noProof="0" dirty="0">
                <a:ln>
                  <a:noFill/>
                </a:ln>
                <a:solidFill>
                  <a:prstClr val="black"/>
                </a:solidFill>
                <a:effectLst/>
                <a:uLnTx/>
                <a:uFillTx/>
                <a:latin typeface="Aptos Display" panose="02110004020202020204"/>
                <a:ea typeface="+mj-ea"/>
                <a:cs typeface="+mj-cs"/>
              </a:rPr>
              <a:t>he fleeing guards</a:t>
            </a:r>
          </a:p>
          <a:p>
            <a:r>
              <a:rPr kumimoji="0" lang="en-US" sz="3600" b="0" i="1" u="none" strike="noStrike" kern="1200" cap="none" spc="0" normalizeH="0" baseline="0" noProof="0" dirty="0">
                <a:ln>
                  <a:noFill/>
                </a:ln>
                <a:solidFill>
                  <a:prstClr val="black"/>
                </a:solidFill>
                <a:effectLst/>
                <a:uLnTx/>
                <a:uFillTx/>
                <a:latin typeface="Aptos Display" panose="02110004020202020204"/>
                <a:ea typeface="+mj-ea"/>
                <a:cs typeface="+mj-cs"/>
              </a:rPr>
              <a:t>the empty tomb </a:t>
            </a:r>
          </a:p>
          <a:p>
            <a:r>
              <a:rPr kumimoji="0" lang="en-US" sz="3600" b="0" i="1" u="none" strike="noStrike" kern="1200" cap="none" spc="0" normalizeH="0" baseline="0" noProof="0" dirty="0">
                <a:ln>
                  <a:noFill/>
                </a:ln>
                <a:solidFill>
                  <a:prstClr val="black"/>
                </a:solidFill>
                <a:effectLst/>
                <a:uLnTx/>
                <a:uFillTx/>
                <a:latin typeface="Aptos Display" panose="02110004020202020204"/>
                <a:ea typeface="+mj-ea"/>
                <a:cs typeface="+mj-cs"/>
              </a:rPr>
              <a:t>the missing body </a:t>
            </a:r>
          </a:p>
          <a:p>
            <a:r>
              <a:rPr kumimoji="0" lang="en-US" sz="3600" b="0" i="1" u="none" strike="noStrike" kern="1200" cap="none" spc="0" normalizeH="0" baseline="0" noProof="0" dirty="0">
                <a:ln>
                  <a:noFill/>
                </a:ln>
                <a:solidFill>
                  <a:prstClr val="black"/>
                </a:solidFill>
                <a:effectLst/>
                <a:uLnTx/>
                <a:uFillTx/>
                <a:latin typeface="Aptos Display" panose="02110004020202020204"/>
                <a:ea typeface="+mj-ea"/>
                <a:cs typeface="+mj-cs"/>
              </a:rPr>
              <a:t>the angels </a:t>
            </a:r>
            <a:endParaRPr lang="en-US" dirty="0"/>
          </a:p>
        </p:txBody>
      </p:sp>
      <p:pic>
        <p:nvPicPr>
          <p:cNvPr id="4" name="Picture 3">
            <a:extLst>
              <a:ext uri="{FF2B5EF4-FFF2-40B4-BE49-F238E27FC236}">
                <a16:creationId xmlns:a16="http://schemas.microsoft.com/office/drawing/2014/main" id="{2565645E-B2F9-DD6B-3796-10052A4BBD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9304" y="229076"/>
            <a:ext cx="4712081" cy="6376440"/>
          </a:xfrm>
          <a:prstGeom prst="rect">
            <a:avLst/>
          </a:prstGeom>
          <a:noFill/>
          <a:ln>
            <a:noFill/>
          </a:ln>
        </p:spPr>
      </p:pic>
    </p:spTree>
    <p:extLst>
      <p:ext uri="{BB962C8B-B14F-4D97-AF65-F5344CB8AC3E}">
        <p14:creationId xmlns:p14="http://schemas.microsoft.com/office/powerpoint/2010/main" val="113601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10EBC-6550-DA4E-7717-B094CA594736}"/>
              </a:ext>
            </a:extLst>
          </p:cNvPr>
          <p:cNvSpPr>
            <a:spLocks noGrp="1"/>
          </p:cNvSpPr>
          <p:nvPr>
            <p:ph type="title"/>
          </p:nvPr>
        </p:nvSpPr>
        <p:spPr/>
        <p:txBody>
          <a:bodyPr/>
          <a:lstStyle/>
          <a:p>
            <a:r>
              <a:rPr lang="en-US" dirty="0"/>
              <a:t>What had happened to Jesus body?</a:t>
            </a:r>
          </a:p>
        </p:txBody>
      </p:sp>
      <p:sp>
        <p:nvSpPr>
          <p:cNvPr id="4" name="Title 1">
            <a:extLst>
              <a:ext uri="{FF2B5EF4-FFF2-40B4-BE49-F238E27FC236}">
                <a16:creationId xmlns:a16="http://schemas.microsoft.com/office/drawing/2014/main" id="{4C6120C3-689A-DE72-0735-37B0136EF315}"/>
              </a:ext>
            </a:extLst>
          </p:cNvPr>
          <p:cNvSpPr>
            <a:spLocks noGrp="1"/>
          </p:cNvSpPr>
          <p:nvPr>
            <p:ph idx="1"/>
          </p:nvPr>
        </p:nvSpPr>
        <p:spPr>
          <a:xfrm>
            <a:off x="838200" y="1825625"/>
            <a:ext cx="10515600" cy="4351338"/>
          </a:xfrm>
        </p:spPr>
        <p:txBody>
          <a:bodyPr>
            <a:normAutofit fontScale="97500"/>
          </a:bodyPr>
          <a:lstStyle/>
          <a:p>
            <a:r>
              <a:rPr lang="en-US" sz="3600" i="1" dirty="0"/>
              <a:t>the distraught women </a:t>
            </a:r>
          </a:p>
          <a:p>
            <a:r>
              <a:rPr lang="en-US" sz="3600" i="1" dirty="0"/>
              <a:t>the disbelieving disciples </a:t>
            </a:r>
          </a:p>
          <a:p>
            <a:r>
              <a:rPr lang="en-US" sz="3600" i="1" dirty="0"/>
              <a:t>the running backwards and forwards </a:t>
            </a:r>
          </a:p>
          <a:p>
            <a:r>
              <a:rPr lang="en-US" sz="3600" i="1" dirty="0"/>
              <a:t>the confusion and uncertainty</a:t>
            </a:r>
          </a:p>
          <a:p>
            <a:r>
              <a:rPr lang="en-US" sz="3600" i="1" dirty="0"/>
              <a:t>the guards bribed to say the disciples had stolen the body</a:t>
            </a:r>
          </a:p>
          <a:p>
            <a:r>
              <a:rPr lang="en-US" sz="3600" i="1" dirty="0"/>
              <a:t>then Mary returns to the tomb … </a:t>
            </a:r>
            <a:r>
              <a:rPr lang="en-US" sz="3600" dirty="0"/>
              <a:t>John 20:11-18</a:t>
            </a:r>
          </a:p>
          <a:p>
            <a:endParaRPr lang="en-US" sz="3600" dirty="0"/>
          </a:p>
        </p:txBody>
      </p:sp>
    </p:spTree>
    <p:extLst>
      <p:ext uri="{BB962C8B-B14F-4D97-AF65-F5344CB8AC3E}">
        <p14:creationId xmlns:p14="http://schemas.microsoft.com/office/powerpoint/2010/main" val="283816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9CFF7-55F5-B187-9771-580A1E80FA60}"/>
              </a:ext>
            </a:extLst>
          </p:cNvPr>
          <p:cNvSpPr>
            <a:spLocks noGrp="1"/>
          </p:cNvSpPr>
          <p:nvPr>
            <p:ph type="title"/>
          </p:nvPr>
        </p:nvSpPr>
        <p:spPr>
          <a:xfrm>
            <a:off x="838200" y="365125"/>
            <a:ext cx="10515600" cy="1788415"/>
          </a:xfrm>
        </p:spPr>
        <p:txBody>
          <a:bodyPr>
            <a:normAutofit/>
          </a:bodyPr>
          <a:lstStyle/>
          <a:p>
            <a:r>
              <a:rPr lang="en-US" sz="4400" b="1" dirty="0">
                <a:solidFill>
                  <a:schemeClr val="accent6">
                    <a:lumMod val="75000"/>
                  </a:schemeClr>
                </a:solidFill>
              </a:rPr>
              <a:t>The </a:t>
            </a:r>
            <a:r>
              <a:rPr kumimoji="0" lang="en-US" sz="4400" b="1" i="0" u="none" strike="noStrike" kern="1200" cap="none" spc="0" normalizeH="0" baseline="0" noProof="0" dirty="0">
                <a:ln>
                  <a:noFill/>
                </a:ln>
                <a:solidFill>
                  <a:schemeClr val="accent6">
                    <a:lumMod val="75000"/>
                  </a:schemeClr>
                </a:solidFill>
                <a:effectLst/>
                <a:uLnTx/>
                <a:uFillTx/>
                <a:latin typeface="Aptos Display" panose="02110004020202020204"/>
                <a:ea typeface="+mj-ea"/>
                <a:cs typeface="+mj-cs"/>
              </a:rPr>
              <a:t>Second Reading</a:t>
            </a:r>
            <a:r>
              <a:rPr kumimoji="0" lang="en-US" sz="4400" b="0" i="0" u="none" strike="noStrike" kern="1200" cap="none" spc="0" normalizeH="0" baseline="0" noProof="0" dirty="0">
                <a:ln>
                  <a:noFill/>
                </a:ln>
                <a:solidFill>
                  <a:schemeClr val="accent6">
                    <a:lumMod val="75000"/>
                  </a:schemeClr>
                </a:solidFill>
                <a:effectLst/>
                <a:uLnTx/>
                <a:uFillTx/>
                <a:latin typeface="Aptos Display" panose="02110004020202020204"/>
                <a:ea typeface="+mj-ea"/>
                <a:cs typeface="+mj-cs"/>
              </a:rPr>
              <a:t>: John 20:11-18</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F77A5040-777D-CCEE-4692-4E3EE62FEF6D}"/>
              </a:ext>
            </a:extLst>
          </p:cNvPr>
          <p:cNvSpPr>
            <a:spLocks noGrp="1"/>
          </p:cNvSpPr>
          <p:nvPr>
            <p:ph idx="1"/>
          </p:nvPr>
        </p:nvSpPr>
        <p:spPr>
          <a:xfrm>
            <a:off x="783609" y="2344240"/>
            <a:ext cx="10515600" cy="4351338"/>
          </a:xfrm>
        </p:spPr>
        <p:txBody>
          <a:bodyPr>
            <a:normAutofit/>
          </a:bodyPr>
          <a:lstStyle/>
          <a:p>
            <a:pPr marL="0" indent="0" algn="l">
              <a:buNone/>
            </a:pPr>
            <a:r>
              <a:rPr lang="en-US" sz="3600" b="1" i="1" baseline="30000" dirty="0">
                <a:solidFill>
                  <a:schemeClr val="accent6">
                    <a:lumMod val="75000"/>
                  </a:schemeClr>
                </a:solidFill>
                <a:effectLst/>
                <a:latin typeface="system-ui"/>
              </a:rPr>
              <a:t>11 </a:t>
            </a:r>
            <a:r>
              <a:rPr lang="en-US" sz="3600" b="0" i="1" dirty="0">
                <a:solidFill>
                  <a:schemeClr val="accent6">
                    <a:lumMod val="75000"/>
                  </a:schemeClr>
                </a:solidFill>
                <a:effectLst/>
                <a:latin typeface="system-ui"/>
              </a:rPr>
              <a:t>Now Mary stood outside the tomb crying. As she wept, she bent over to look into the tomb </a:t>
            </a:r>
            <a:r>
              <a:rPr lang="en-US" sz="3600" b="1" i="1" baseline="30000" dirty="0">
                <a:solidFill>
                  <a:schemeClr val="accent6">
                    <a:lumMod val="75000"/>
                  </a:schemeClr>
                </a:solidFill>
                <a:effectLst/>
                <a:latin typeface="system-ui"/>
              </a:rPr>
              <a:t>12 </a:t>
            </a:r>
            <a:r>
              <a:rPr lang="en-US" sz="3600" b="0" i="1" dirty="0">
                <a:solidFill>
                  <a:schemeClr val="accent6">
                    <a:lumMod val="75000"/>
                  </a:schemeClr>
                </a:solidFill>
                <a:effectLst/>
                <a:latin typeface="system-ui"/>
              </a:rPr>
              <a:t>and saw two angels in white, seated where Jesus’ body had been, one at the head and the other at the foot.</a:t>
            </a:r>
          </a:p>
          <a:p>
            <a:pPr marL="0" indent="0" algn="l">
              <a:buNone/>
            </a:pPr>
            <a:r>
              <a:rPr lang="en-US" sz="3600" b="1" i="1" baseline="30000" dirty="0">
                <a:solidFill>
                  <a:schemeClr val="accent6">
                    <a:lumMod val="75000"/>
                  </a:schemeClr>
                </a:solidFill>
                <a:effectLst/>
                <a:latin typeface="system-ui"/>
              </a:rPr>
              <a:t>13 </a:t>
            </a:r>
            <a:r>
              <a:rPr lang="en-US" sz="3600" b="0" i="1" dirty="0">
                <a:solidFill>
                  <a:schemeClr val="accent6">
                    <a:lumMod val="75000"/>
                  </a:schemeClr>
                </a:solidFill>
                <a:effectLst/>
                <a:latin typeface="system-ui"/>
              </a:rPr>
              <a:t>They asked her, “Woman, why are you crying?”</a:t>
            </a:r>
          </a:p>
          <a:p>
            <a:pPr marL="0" indent="0" algn="l">
              <a:buNone/>
            </a:pPr>
            <a:r>
              <a:rPr lang="en-US" sz="3600" b="0" i="1" dirty="0">
                <a:solidFill>
                  <a:schemeClr val="accent6">
                    <a:lumMod val="75000"/>
                  </a:schemeClr>
                </a:solidFill>
                <a:effectLst/>
                <a:latin typeface="system-ui"/>
              </a:rPr>
              <a:t>“They have taken my Lord away,” she said, “and I don’t know where they have put him.” </a:t>
            </a:r>
          </a:p>
          <a:p>
            <a:pPr marL="0" indent="0">
              <a:buNone/>
            </a:pPr>
            <a:endParaRPr lang="en-US" dirty="0"/>
          </a:p>
        </p:txBody>
      </p:sp>
    </p:spTree>
    <p:extLst>
      <p:ext uri="{BB962C8B-B14F-4D97-AF65-F5344CB8AC3E}">
        <p14:creationId xmlns:p14="http://schemas.microsoft.com/office/powerpoint/2010/main" val="3988573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6165</TotalTime>
  <Words>814</Words>
  <Application>Microsoft Office PowerPoint</Application>
  <PresentationFormat>Widescreen</PresentationFormat>
  <Paragraphs>58</Paragraphs>
  <Slides>14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Aptos Display</vt:lpstr>
      <vt:lpstr>Arial</vt:lpstr>
      <vt:lpstr>Segoe UI Semibold</vt:lpstr>
      <vt:lpstr>system-ui</vt:lpstr>
      <vt:lpstr>Office Theme</vt:lpstr>
      <vt:lpstr> </vt:lpstr>
      <vt:lpstr>The First Reading: John 20:1-10</vt:lpstr>
      <vt:lpstr>John 20:1-10 cont.</vt:lpstr>
      <vt:lpstr>John 20:1-10 cont.</vt:lpstr>
      <vt:lpstr>Song </vt:lpstr>
      <vt:lpstr>Easter Sunday morning: The first few hours What happened? </vt:lpstr>
      <vt:lpstr>Who moved the stone?</vt:lpstr>
      <vt:lpstr>What had happened to Jesus body?</vt:lpstr>
      <vt:lpstr>The Second Reading: John 20:11-18</vt:lpstr>
      <vt:lpstr>John 20:11-18 cont.</vt:lpstr>
      <vt:lpstr>John 20:11-18 cont.</vt:lpstr>
      <vt:lpstr>Conclusion and application</vt:lpstr>
      <vt:lpstr>Think about the way it happened</vt:lpstr>
      <vt:lpstr>Think about the fact that it happened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 Sunday 2024</dc:title>
  <dc:creator>Mike Treneer</dc:creator>
  <cp:lastModifiedBy>Robert Bishop</cp:lastModifiedBy>
  <cp:revision>5</cp:revision>
  <dcterms:created xsi:type="dcterms:W3CDTF">2024-03-25T14:34:57Z</dcterms:created>
  <dcterms:modified xsi:type="dcterms:W3CDTF">2024-03-31T18:32:05Z</dcterms:modified>
</cp:coreProperties>
</file>