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57"/>
  </p:notesMasterIdLst>
  <p:sldIdLst>
    <p:sldId id="256" r:id="rId8"/>
    <p:sldId id="571" r:id="rId9"/>
    <p:sldId id="578" r:id="rId10"/>
    <p:sldId id="491" r:id="rId11"/>
    <p:sldId id="294" r:id="rId12"/>
    <p:sldId id="591" r:id="rId13"/>
    <p:sldId id="492" r:id="rId14"/>
    <p:sldId id="485" r:id="rId15"/>
    <p:sldId id="486" r:id="rId16"/>
    <p:sldId id="488" r:id="rId17"/>
    <p:sldId id="489" r:id="rId18"/>
    <p:sldId id="490" r:id="rId19"/>
    <p:sldId id="572" r:id="rId20"/>
    <p:sldId id="573" r:id="rId21"/>
    <p:sldId id="496" r:id="rId22"/>
    <p:sldId id="495" r:id="rId23"/>
    <p:sldId id="484" r:id="rId24"/>
    <p:sldId id="561" r:id="rId25"/>
    <p:sldId id="567" r:id="rId26"/>
    <p:sldId id="568" r:id="rId27"/>
    <p:sldId id="592" r:id="rId28"/>
    <p:sldId id="593" r:id="rId29"/>
    <p:sldId id="562" r:id="rId30"/>
    <p:sldId id="487" r:id="rId31"/>
    <p:sldId id="576" r:id="rId32"/>
    <p:sldId id="600" r:id="rId33"/>
    <p:sldId id="564" r:id="rId34"/>
    <p:sldId id="563" r:id="rId35"/>
    <p:sldId id="481" r:id="rId36"/>
    <p:sldId id="482" r:id="rId37"/>
    <p:sldId id="483" r:id="rId38"/>
    <p:sldId id="566" r:id="rId39"/>
    <p:sldId id="570" r:id="rId40"/>
    <p:sldId id="587" r:id="rId41"/>
    <p:sldId id="473" r:id="rId42"/>
    <p:sldId id="475" r:id="rId43"/>
    <p:sldId id="476" r:id="rId44"/>
    <p:sldId id="594" r:id="rId45"/>
    <p:sldId id="579" r:id="rId46"/>
    <p:sldId id="590" r:id="rId47"/>
    <p:sldId id="589" r:id="rId48"/>
    <p:sldId id="580" r:id="rId49"/>
    <p:sldId id="582" r:id="rId50"/>
    <p:sldId id="588" r:id="rId51"/>
    <p:sldId id="601" r:id="rId52"/>
    <p:sldId id="581" r:id="rId53"/>
    <p:sldId id="596" r:id="rId54"/>
    <p:sldId id="599" r:id="rId55"/>
    <p:sldId id="583" r:id="rId56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CBCBCB"/>
    <a:srgbClr val="0A014B"/>
    <a:srgbClr val="000066"/>
    <a:srgbClr val="FF0000"/>
    <a:srgbClr val="494949"/>
    <a:srgbClr val="FFFF00"/>
    <a:srgbClr val="E6E6E6"/>
    <a:srgbClr val="99999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02" autoAdjust="0"/>
    <p:restoredTop sz="94660"/>
  </p:normalViewPr>
  <p:slideViewPr>
    <p:cSldViewPr snapToGrid="0">
      <p:cViewPr varScale="1">
        <p:scale>
          <a:sx n="56" d="100"/>
          <a:sy n="56" d="100"/>
        </p:scale>
        <p:origin x="3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CF01-0425-4409-8712-DC07A6D5FDE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4EC6B-0FFB-488B-A679-1C77FB828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24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8CE348-A16F-E233-7D93-EB423FB01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C8B91-7E30-4C91-80CE-6674FDC44D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9E637EC-917D-A37C-AC7E-FA3538CB0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3E38C70-1FA1-E0CD-A10C-80F11C107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24F13-4E22-45D5-A432-1E1B3CE3E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/>
          </p:nvPr>
        </p:nvSpPr>
        <p:spPr>
          <a:xfrm>
            <a:off x="901489" y="4722694"/>
            <a:ext cx="4956622" cy="448276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23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24F13-4E22-45D5-A432-1E1B3CE3E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/>
          </p:nvPr>
        </p:nvSpPr>
        <p:spPr>
          <a:xfrm>
            <a:off x="901489" y="4722694"/>
            <a:ext cx="4956622" cy="448276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6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9EDA2-1B29-40CE-9C86-50263D14C7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36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97F911-2555-468A-B427-998B245C1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4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2206-9D8A-484B-9BF7-D7AC87024B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02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9BFCD-DB76-4C1E-8B68-3605BA8952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126861" y="811195"/>
            <a:ext cx="4507442" cy="405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/>
          </p:nvPr>
        </p:nvSpPr>
        <p:spPr>
          <a:xfrm>
            <a:off x="901490" y="5137570"/>
            <a:ext cx="4956622" cy="487656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0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9BFCD-DB76-4C1E-8B68-3605BA8952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126861" y="811195"/>
            <a:ext cx="4507442" cy="405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/>
          </p:nvPr>
        </p:nvSpPr>
        <p:spPr>
          <a:xfrm>
            <a:off x="901490" y="5137570"/>
            <a:ext cx="4956622" cy="487656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680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40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EC6B-0FFB-488B-A679-1C77FB828B2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149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EC6B-0FFB-488B-A679-1C77FB828B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209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587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2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EC6B-0FFB-488B-A679-1C77FB828B2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2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7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0EA1E-87E9-442B-A12A-29753EFD40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/>
          </p:nvPr>
        </p:nvSpPr>
        <p:spPr>
          <a:xfrm>
            <a:off x="901489" y="4722694"/>
            <a:ext cx="4956622" cy="4474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4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0EA1E-87E9-442B-A12A-29753EFD40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/>
          </p:nvPr>
        </p:nvSpPr>
        <p:spPr>
          <a:xfrm>
            <a:off x="901489" y="4722694"/>
            <a:ext cx="4956622" cy="4474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0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4EC6B-0FFB-488B-A679-1C77FB828B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8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24F13-4E22-45D5-A432-1E1B3CE3E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1126861" y="745689"/>
            <a:ext cx="4507442" cy="372844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/>
          </p:nvPr>
        </p:nvSpPr>
        <p:spPr>
          <a:xfrm>
            <a:off x="901489" y="4722694"/>
            <a:ext cx="4956622" cy="448276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5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DF9B-C9BF-2E29-78F2-9725F3DBE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137FF-8DC2-A683-8AFC-F04BBEF62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F5564-7E96-2883-84FF-1A423407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098CF-8F81-C105-545F-5BFA7A81D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9CF03-D937-4DE9-8F12-82619E5F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05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0CDE-4901-B960-A873-3F46CC3B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8793A-4708-F6F3-4B4F-1DA732C5F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2F45C-3C14-F6B4-E357-7A742DD6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A2A2-46E0-66AC-A32B-D37AC850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B39BF-86CF-3B0B-6786-A2042194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39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D358F-E878-6E40-87DE-D7AD837BE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EF862-059A-521A-FDD3-06F05F69D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8F7D3-6FF1-6FEC-171F-E37F45EF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24D32-8DD4-97CF-DA01-B013D972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EC81C-9FD6-6B31-B2C6-1073F7BB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55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553E4-F51B-4794-8E24-0E6617C71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BE6EE-A74D-4F0E-B317-6B50C1B9A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8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47CAB-F66F-4D42-B42E-1AFBB06BF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94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6A3B6-3134-4D9B-93D3-B6BAD9A17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1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636A-02AA-4432-8BF5-C801EEB62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4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924E0-0884-4B52-9D7D-7E9925427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2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7C73-6900-4CE0-A5CF-9A9A615FA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7B9E3-D566-455F-99FB-488B4AC10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75A7-9FA8-384E-AE3D-BFAE97A6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84FC-6DF5-2679-324F-0FF06CD44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C108-6939-09CD-FFDC-EDF18CAC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E9292-60D5-D65D-102C-0CF5BE16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A9C1-5AAF-8463-A229-9C055A9B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994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5B4B5-2963-46BA-8F12-45FCDF79D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16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90C0C-1674-455B-B244-5F1415BB6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C683F-4E55-4431-B248-3E0031DE8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1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5D387-45A5-4F90-A393-8415EE6502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9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52CB9-7049-45DB-B190-E8CC75848D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9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5A3D6-C8AF-4029-9D66-F810D33529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74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75F4C-D06A-4A7E-8CB3-1CCECFCA6B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78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33AFD-DEB2-4CE4-AA3D-12EA66FF4F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268A4-9129-45A0-9385-9B8F499B966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08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71201-3B81-4AFE-81F1-B9332C5E06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7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00BE-FEAC-3C6F-87DD-5D81DB32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A9B3D-919C-B5C6-3FFB-B73A2350E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49AC-319E-71A5-A864-FEBCCDD1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D056-F442-EC89-F3CC-1C8BBA75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52167-E565-F525-BEAE-0703FB77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806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380D6-E06E-43B3-BE06-8C5B9A3A55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63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9ABE7-BCD2-4181-9C8C-0096BF577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95BB-FDB0-47C4-86D4-9976489C0F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22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127A7-E2FD-4A7C-8037-835C11FBB9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53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8705-CD96-4F99-9BEF-B4890FE3F4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273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54DEF-2FE2-44A3-A859-96C55CEE8B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279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EB399-9D61-470A-8EE4-CE8BCD7314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108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74CF8-AD1A-423C-A71B-FF270CD3A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26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FC9BA-0875-4A85-985B-0D9A42C8A5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00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DE9E-ADCB-4B60-ADA8-0053FDD65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3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EBAF-E79D-1B34-515E-87F5D872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5BE05-BFCC-EF23-EDEC-3AC7FB287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37CB4-3E46-386E-7BB8-CAEDC0AEF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4D8CD-1DC0-CFFB-9826-B62D7B38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E6DE0-568B-36E1-6860-D55E0232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BDBC4-3A11-49FE-C40B-08CF9AA0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23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41B82-9F0F-49B3-B6DC-3084B4D912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62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BB10A-2AC2-46D5-8E9E-31DA8C1964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004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A6917-07F6-41C7-AF90-99B289DF9F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976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4E63-4AE7-467D-9C7A-F89E1229A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88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0DE83-DC34-4BC9-9E9B-052D8E8388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3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730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22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42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55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21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D698-2711-A749-0769-9B2EDEEB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C117D-AA24-05CF-2E63-733F66659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D246F-F41F-B778-536E-0A435ADE8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F9E43-6B30-22F8-7084-0948095F0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B0EC2-5056-3A03-D463-B4AB89F06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ABD74-ED08-C7FB-24CB-6CABABE7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22074-AD68-E0C8-9C19-8C2ECA04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B39F2-C1FB-AB3C-93E9-DAE5A374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898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69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91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382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718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51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020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80264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43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24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109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958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41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30B4-B708-E931-6F9B-876C7EBD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E1476-5C99-301B-5784-E70C504D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304FD-7780-5EAB-354E-A9D79814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12BA0-231E-064E-208A-2BA5DE67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52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236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78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644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554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26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643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020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80264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25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9172-21AC-3DD8-5D6C-F1732C320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519CC-C55A-B7BC-D2DE-33D154F24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A4F6-8903-74F5-09EC-78DBAAD0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00063-6375-FE86-01EA-85442DBD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811E4-A019-DFA2-21B0-EA8ABF0A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A5F9D-390C-4A09-A41B-1016605023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4371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9146-1790-4990-B889-476EE632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191E-1A5B-E525-0A69-5204138F7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90AEA-5FCE-4EA4-46B9-FC8D6ED1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303FB-23F1-29DD-1BE3-11CB6109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FF7D5-5700-27AC-D07A-1539E47A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68A4D-A1BD-4429-B3CF-CBD5E500FC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7304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DFC-ACCC-2738-EBFD-7576D2D6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E2205-1F56-764B-5269-265447B3A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850B-6116-A0E0-12C1-D3F573B1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0212C-E1E0-10F8-9C3D-F5B8E0D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5164C-C7A2-4301-170A-007DA002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A6272-66E7-430D-A048-293E4F355DE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460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7B727-032D-1018-9E38-25434E7B6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3B74E-D5D2-FF90-1802-00A57A93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6767-02C8-4828-8DF7-BA785F78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95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F79A-AACD-6321-6BA5-C0C90687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256C-82E2-7C7C-E9F9-EB5C6B5AE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EB81B-CA5D-A049-DC0F-4B6549CAB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D752A-3FEA-9A1B-3116-D92054E2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DEFF9-E3DA-D28C-D3A0-CF36B297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B7C14-EBD9-1CF2-1FD1-93B333E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26B-8C8E-4652-869D-2DCEB03E3C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7020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B638-3025-B964-3803-E604A387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C3EB0-0725-127F-C91D-B5C3281F7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E1986-9DB5-1324-8F2D-4A484F2DD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8672E-869E-5008-47A2-84D2450CB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47B71-BBA5-C2FC-200F-2899D4123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336D6-EBEE-BD19-27B1-B8740FBA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B39FDE-2372-5318-CA3F-ED7BE504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737FF9-6491-7418-A934-1F997940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FDB52-927E-4759-A755-15A2394C5C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1391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984F-5E8F-2495-785B-05FD9641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8DDAF-FE32-BA1E-6358-E0BACC97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BDF7E-685D-2577-22C0-F35DE375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CDE98-4BC4-78C6-67D6-C1EB314A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588C0-72CF-4BE1-A207-E7F951F24A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6805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5DA562-87D8-1EB4-D28E-A63B161C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68DBB-A7EA-13CF-8E26-C4BB3955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848C8-1F30-C924-FB06-04C65D15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DA0B0-E037-4433-9946-366C432CF2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9838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A6A9-335B-BCEF-DF5B-E3F3EC29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BF49B-14EC-C85F-84C0-36DC96B0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9C6A2-B835-D54A-1FBC-7E7E0D013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0D513-D5C4-81DC-1CDE-023E79BC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DA75B-AABF-F85B-DD61-A1FD1EA44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8B58-8902-365C-AE3C-45C2F13D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DC5F7-3587-4D12-A459-A495036F19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23738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80CB8-837F-166F-7179-4ACBA5E6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5B532-25BF-5EFB-4C2A-AC1D576C7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BF96-710D-EFC3-2929-50093495F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7EDE0-4636-AF8E-A5C7-63A90F09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9A207-8762-3C4F-4659-8E30E816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468B6-0452-ACE2-4DBE-D9B69DF4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A07AE-8146-4E10-B875-C6CC82238B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3668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107F-3D95-6527-ACEA-6022E6E5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FC261-CF99-4825-C0BD-67130B0CC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5316-CECF-0E53-F09E-9ECEED0D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7548-2EE7-BB09-C725-5DDB413E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3B37-1E86-FD97-776A-48623604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D4F8C-7123-4CB1-9D49-33D54BCCF0A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2763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6145F5-482D-FCCF-FB58-A43405B0A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62101-78CC-DAD2-06D8-85F0CD94A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CEE3C-B14B-1401-CC0F-69F52850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9EA78-18B4-4CF6-A4B1-2C9E7A05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5BC26-8158-7C7A-1C71-3624A085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F082E-3FC7-4CF4-98D3-665B81C5E1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177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C850-F4DA-2542-5DA7-31D9BC64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CB352-79E9-3360-2CFA-9EDA1E6B3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0AE21-F280-1372-445C-271A34580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0ACF1-1A78-4321-9AAF-C0BC7061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636E7-1303-8078-950B-F4B8A2E8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EBCF6-31DD-A7F8-FE38-AD03ED4F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0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0D30-EF60-41D1-BA1E-1D862786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AAF05-3A6D-C04E-03E1-160ED09E3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753C2-F055-B363-8B06-A1353F186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6474B-EF63-0525-FFE0-E6F32F5B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1A9B9-47D0-E145-FCD3-D14FAEBC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D283-87E3-26C2-8CA1-2044607E7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76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01431D-732F-116D-0117-4478451F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2050E-339D-5E61-33B1-FF867ACC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E1149-E257-688F-42A0-B470D5908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02F1C-3F66-4190-9E09-744F69B7E535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37D17-F9BE-593F-C36C-0B77435B4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A539-F511-DC15-DBF6-CC4D0EA44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F353F-AC12-4586-A6CE-EB6911B87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B22C94-8CC2-4990-9704-5E720E60ED53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8311C-0D8B-4FFE-AF0F-6677716F8E34}" type="slidenum">
              <a:rPr lang="en-US" alt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3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7F1DE-270A-46C9-8E7E-2DA28C91B82F}" type="slidenum">
              <a:rPr lang="en-GB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0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858000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58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5pPr>
      <a:lvl6pPr marL="342900"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6pPr>
      <a:lvl7pPr marL="685800"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7pPr>
      <a:lvl8pPr marL="1028700"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8pPr>
      <a:lvl9pPr marL="1371600" algn="r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Comic Sans MS" pitchFamily="66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858000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03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51B525-85AA-CD85-57F5-4DE40AA37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1FC495-6669-16DB-9664-F8681BB05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7A0488-8058-DCE7-A40C-AD6E588858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C08D1C-7AE3-14FA-79CE-0B1AF8D5DF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86D703-65C5-F565-9EC9-9E9A89E84A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E88C10-C76F-4E5E-AABE-D03F9F743C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849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FF0000"/>
            </a:gs>
            <a:gs pos="0">
              <a:srgbClr val="000066"/>
            </a:gs>
            <a:gs pos="69000">
              <a:srgbClr val="FFFF00"/>
            </a:gs>
            <a:gs pos="100000">
              <a:srgbClr val="FFC0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48C0-8649-66B6-C1BE-DB9CB4B5C093}"/>
              </a:ext>
            </a:extLst>
          </p:cNvPr>
          <p:cNvSpPr txBox="1"/>
          <p:nvPr/>
        </p:nvSpPr>
        <p:spPr>
          <a:xfrm>
            <a:off x="1177413" y="2469230"/>
            <a:ext cx="98371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‘Loving God – our heart’s first </a:t>
            </a:r>
            <a:r>
              <a:rPr lang="en-US" sz="4400" b="1" dirty="0" err="1">
                <a:solidFill>
                  <a:schemeClr val="bg1"/>
                </a:solidFill>
                <a:latin typeface="Corbel" panose="020B0503020204020204" pitchFamily="34" charset="0"/>
              </a:rPr>
              <a:t>defence</a:t>
            </a: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’                 </a:t>
            </a:r>
          </a:p>
          <a:p>
            <a:pPr algn="ctr"/>
            <a:endParaRPr lang="en-US" sz="4400" b="1" dirty="0">
              <a:latin typeface="Corbel" panose="020B0503020204020204" pitchFamily="34" charset="0"/>
            </a:endParaRPr>
          </a:p>
          <a:p>
            <a:pPr algn="ctr"/>
            <a:endParaRPr lang="en-US" sz="4400" b="1" dirty="0">
              <a:latin typeface="Corbel" panose="020B0503020204020204" pitchFamily="34" charset="0"/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Corbel" panose="020B0503020204020204" pitchFamily="34" charset="0"/>
              </a:rPr>
              <a:t>Deuteronomy 6:1-9</a:t>
            </a:r>
            <a:endParaRPr lang="en-GB" sz="4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7785E-8518-D876-4B5E-58F47E783745}"/>
              </a:ext>
            </a:extLst>
          </p:cNvPr>
          <p:cNvSpPr txBox="1"/>
          <p:nvPr/>
        </p:nvSpPr>
        <p:spPr>
          <a:xfrm>
            <a:off x="1177413" y="628233"/>
            <a:ext cx="9837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66"/>
                </a:solidFill>
                <a:latin typeface="Corbel" panose="020B0503020204020204" pitchFamily="34" charset="0"/>
              </a:rPr>
              <a:t>The Spiritual Battle</a:t>
            </a:r>
          </a:p>
        </p:txBody>
      </p:sp>
    </p:spTree>
    <p:extLst>
      <p:ext uri="{BB962C8B-B14F-4D97-AF65-F5344CB8AC3E}">
        <p14:creationId xmlns:p14="http://schemas.microsoft.com/office/powerpoint/2010/main" val="11581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F8378-77F9-9014-680F-9DA76270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6AAEE1A-7A9A-339F-AD56-5CEEC93ECA92}"/>
              </a:ext>
            </a:extLst>
          </p:cNvPr>
          <p:cNvSpPr/>
          <p:nvPr/>
        </p:nvSpPr>
        <p:spPr>
          <a:xfrm>
            <a:off x="2506142" y="1563329"/>
            <a:ext cx="3260478" cy="885857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8AC78-A173-8358-963E-ABD087B2FF5E}"/>
              </a:ext>
            </a:extLst>
          </p:cNvPr>
          <p:cNvSpPr txBox="1"/>
          <p:nvPr/>
        </p:nvSpPr>
        <p:spPr>
          <a:xfrm>
            <a:off x="2284916" y="131986"/>
            <a:ext cx="93388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660033"/>
                </a:solidFill>
                <a:latin typeface="Corbel" panose="020B0503020204020204" pitchFamily="34" charset="0"/>
              </a:rPr>
              <a:t>John 11:34-36</a:t>
            </a:r>
          </a:p>
          <a:p>
            <a:r>
              <a:rPr lang="en-US" sz="3600" dirty="0">
                <a:solidFill>
                  <a:srgbClr val="660033"/>
                </a:solidFill>
                <a:latin typeface="Corbel" panose="020B0503020204020204" pitchFamily="34" charset="0"/>
              </a:rPr>
              <a:t>“Where have you buried him?” </a:t>
            </a:r>
          </a:p>
          <a:p>
            <a:r>
              <a:rPr lang="en-US" sz="3600" dirty="0">
                <a:solidFill>
                  <a:srgbClr val="660033"/>
                </a:solidFill>
                <a:latin typeface="Corbel" panose="020B0503020204020204" pitchFamily="34" charset="0"/>
              </a:rPr>
              <a:t>“Come and see, Lord.” </a:t>
            </a:r>
          </a:p>
          <a:p>
            <a:r>
              <a:rPr lang="en-US" sz="4000" b="1" i="1" dirty="0">
                <a:solidFill>
                  <a:srgbClr val="660033"/>
                </a:solidFill>
                <a:latin typeface="Corbel" panose="020B0503020204020204" pitchFamily="34" charset="0"/>
              </a:rPr>
              <a:t>      </a:t>
            </a:r>
            <a:r>
              <a:rPr lang="en-US" sz="4000" b="1" i="1" dirty="0">
                <a:solidFill>
                  <a:schemeClr val="bg1"/>
                </a:solidFill>
                <a:latin typeface="Corbel" panose="020B0503020204020204" pitchFamily="34" charset="0"/>
              </a:rPr>
              <a:t>Jesus wept</a:t>
            </a:r>
            <a:endParaRPr lang="en-GB" sz="4000" b="1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FF858-5A5D-6F0A-286B-63E4F5636497}"/>
              </a:ext>
            </a:extLst>
          </p:cNvPr>
          <p:cNvSpPr txBox="1"/>
          <p:nvPr/>
        </p:nvSpPr>
        <p:spPr>
          <a:xfrm>
            <a:off x="1479754" y="5047991"/>
            <a:ext cx="9586451" cy="1200329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When the Lord saw her weeping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He was deeply moved in spirit &amp; troubled</a:t>
            </a:r>
            <a:endParaRPr lang="en-GB" sz="3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A80409-62C6-FA6B-9480-2E507A45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458" y="0"/>
            <a:ext cx="20675247" cy="1080281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957D154-E1C7-81EA-E511-E1769C2477A2}"/>
              </a:ext>
            </a:extLst>
          </p:cNvPr>
          <p:cNvSpPr/>
          <p:nvPr/>
        </p:nvSpPr>
        <p:spPr>
          <a:xfrm>
            <a:off x="2417736" y="2182011"/>
            <a:ext cx="3347634" cy="964145"/>
          </a:xfrm>
          <a:prstGeom prst="ellipse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8AC78-A173-8358-963E-ABD087B2FF5E}"/>
              </a:ext>
            </a:extLst>
          </p:cNvPr>
          <p:cNvSpPr txBox="1"/>
          <p:nvPr/>
        </p:nvSpPr>
        <p:spPr>
          <a:xfrm>
            <a:off x="317130" y="782167"/>
            <a:ext cx="93388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John 19:28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 knew that he had now finished his 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 make the Scriptures come true,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Jesus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aid, </a:t>
            </a:r>
            <a:r>
              <a:rPr lang="en-US" sz="4000" b="1" i="1" dirty="0">
                <a:solidFill>
                  <a:schemeClr val="bg1"/>
                </a:solidFill>
                <a:latin typeface="Corbel" panose="020B0503020204020204" pitchFamily="34" charset="0"/>
              </a:rPr>
              <a:t>“I am thirsty!”</a:t>
            </a:r>
          </a:p>
        </p:txBody>
      </p:sp>
    </p:spTree>
    <p:extLst>
      <p:ext uri="{BB962C8B-B14F-4D97-AF65-F5344CB8AC3E}">
        <p14:creationId xmlns:p14="http://schemas.microsoft.com/office/powerpoint/2010/main" val="7360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A6AE0-60E4-AB5C-B437-62E840CC43E3}"/>
              </a:ext>
            </a:extLst>
          </p:cNvPr>
          <p:cNvSpPr txBox="1"/>
          <p:nvPr/>
        </p:nvSpPr>
        <p:spPr>
          <a:xfrm>
            <a:off x="0" y="5132661"/>
            <a:ext cx="12192000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…but he did not sin.</a:t>
            </a:r>
            <a:endParaRPr kumimoji="0" lang="en-GB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4771A-109E-1E42-31DB-B6D349580EB7}"/>
              </a:ext>
            </a:extLst>
          </p:cNvPr>
          <p:cNvSpPr txBox="1"/>
          <p:nvPr/>
        </p:nvSpPr>
        <p:spPr>
          <a:xfrm>
            <a:off x="0" y="2763711"/>
            <a:ext cx="12191999" cy="212365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…we have one who has been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tempted in every way,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just as we are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08D57-3A40-6A46-ACBB-D6FF7A5B8D0A}"/>
              </a:ext>
            </a:extLst>
          </p:cNvPr>
          <p:cNvSpPr txBox="1"/>
          <p:nvPr/>
        </p:nvSpPr>
        <p:spPr>
          <a:xfrm>
            <a:off x="0" y="394762"/>
            <a:ext cx="12191999" cy="212365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We do not have a high priest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who is unable to feel sympathy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our weaknesses 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ADBDF-BB53-C9CC-6307-AD26F168C97D}"/>
              </a:ext>
            </a:extLst>
          </p:cNvPr>
          <p:cNvSpPr txBox="1"/>
          <p:nvPr/>
        </p:nvSpPr>
        <p:spPr>
          <a:xfrm>
            <a:off x="-201562" y="6201628"/>
            <a:ext cx="508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Letter to the Hebrews 4:25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09BD-0839-9695-9CDC-8CFE95247A61}"/>
              </a:ext>
            </a:extLst>
          </p:cNvPr>
          <p:cNvSpPr txBox="1"/>
          <p:nvPr/>
        </p:nvSpPr>
        <p:spPr>
          <a:xfrm>
            <a:off x="7241458" y="394762"/>
            <a:ext cx="4832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latin typeface="Corbel" panose="020B0503020204020204" pitchFamily="34" charset="0"/>
              </a:rPr>
              <a:t>, a Saviour.. a Lord</a:t>
            </a:r>
            <a:endParaRPr lang="en-GB" sz="44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8633B-CC91-E026-3F29-BFC700517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2295" y="-2478978"/>
            <a:ext cx="17474295" cy="9501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CB623-0320-CC82-6546-760232146FCF}"/>
              </a:ext>
            </a:extLst>
          </p:cNvPr>
          <p:cNvSpPr txBox="1"/>
          <p:nvPr/>
        </p:nvSpPr>
        <p:spPr>
          <a:xfrm>
            <a:off x="470173" y="1324325"/>
            <a:ext cx="5625827" cy="2123658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sand       heat      rocky     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flat         bare        wind        baked    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burning sands    furnace  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dangerous      barren       rocky  </a:t>
            </a:r>
            <a:r>
              <a:rPr lang="en-GB" sz="36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7E19B-65DB-E1B7-CE12-BAE63A6CE59D}"/>
              </a:ext>
            </a:extLst>
          </p:cNvPr>
          <p:cNvSpPr txBox="1"/>
          <p:nvPr/>
        </p:nvSpPr>
        <p:spPr>
          <a:xfrm>
            <a:off x="2738343" y="3753622"/>
            <a:ext cx="5755382" cy="2123658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‘tempted by the Devil…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He ate nothing during those days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&amp; at the end of them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Corbel" panose="020B0503020204020204" pitchFamily="34" charset="0"/>
              </a:rPr>
              <a:t>He was hungry</a:t>
            </a:r>
            <a:r>
              <a:rPr lang="en-GB" sz="3600" dirty="0">
                <a:solidFill>
                  <a:schemeClr val="bg1"/>
                </a:solidFill>
                <a:latin typeface="Corbel" panose="020B0503020204020204" pitchFamily="34" charset="0"/>
              </a:rPr>
              <a:t>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78C19-1936-1BBA-C445-484F80EBD6E1}"/>
              </a:ext>
            </a:extLst>
          </p:cNvPr>
          <p:cNvGrpSpPr/>
          <p:nvPr/>
        </p:nvGrpSpPr>
        <p:grpSpPr>
          <a:xfrm>
            <a:off x="3529112" y="5218774"/>
            <a:ext cx="4173843" cy="964145"/>
            <a:chOff x="-900969" y="4378409"/>
            <a:chExt cx="4173843" cy="96414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3BEC9C-D852-3BCE-900F-B1291EC301CB}"/>
                </a:ext>
              </a:extLst>
            </p:cNvPr>
            <p:cNvSpPr/>
            <p:nvPr/>
          </p:nvSpPr>
          <p:spPr>
            <a:xfrm>
              <a:off x="-900969" y="4378409"/>
              <a:ext cx="4173843" cy="964145"/>
            </a:xfrm>
            <a:prstGeom prst="ellipse">
              <a:avLst/>
            </a:prstGeom>
            <a:solidFill>
              <a:srgbClr val="49494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95356E-1241-C76D-411E-4F8819236CCF}"/>
                </a:ext>
              </a:extLst>
            </p:cNvPr>
            <p:cNvSpPr txBox="1"/>
            <p:nvPr/>
          </p:nvSpPr>
          <p:spPr>
            <a:xfrm>
              <a:off x="-900969" y="4506538"/>
              <a:ext cx="41738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He was hungry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438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A6AE0-60E4-AB5C-B437-62E840CC43E3}"/>
              </a:ext>
            </a:extLst>
          </p:cNvPr>
          <p:cNvSpPr txBox="1"/>
          <p:nvPr/>
        </p:nvSpPr>
        <p:spPr>
          <a:xfrm>
            <a:off x="0" y="2846661"/>
            <a:ext cx="12192000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…but he did not sin.</a:t>
            </a:r>
            <a:endParaRPr kumimoji="0" lang="en-GB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08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F0AB8-E9A6-9DBE-AB1C-ED49016D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60" y="-640695"/>
            <a:ext cx="12216720" cy="8139390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00566-0753-17B1-12F7-0E8C01348B47}"/>
              </a:ext>
            </a:extLst>
          </p:cNvPr>
          <p:cNvSpPr txBox="1"/>
          <p:nvPr/>
        </p:nvSpPr>
        <p:spPr>
          <a:xfrm>
            <a:off x="1097491" y="4412363"/>
            <a:ext cx="10203496" cy="2154436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tempter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came to him and said,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‘If you are the Son of God, tell these stones to become bread.’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Jesus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answered,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It is written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“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Man shall not live by bread alone…”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3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F0AB8-E9A6-9DBE-AB1C-ED49016D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695"/>
            <a:ext cx="12216720" cy="8139390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D3B5D-64BA-44A6-A835-1B78ACD372F6}"/>
              </a:ext>
            </a:extLst>
          </p:cNvPr>
          <p:cNvSpPr txBox="1"/>
          <p:nvPr/>
        </p:nvSpPr>
        <p:spPr>
          <a:xfrm>
            <a:off x="534465" y="4368194"/>
            <a:ext cx="11442755" cy="2246769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devil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took him to a very high mountain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‘All this I will give you if you will bow down &amp; worship me.’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Jesus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said to him, ‘Away from me, Satan!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lang="en-US" sz="3200" b="1" dirty="0">
                <a:solidFill>
                  <a:srgbClr val="FFFF00"/>
                </a:solidFill>
                <a:latin typeface="Corbel" panose="020B0503020204020204" pitchFamily="34" charset="0"/>
              </a:rPr>
              <a:t>it is written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Worship the Lord your God, &amp; serve him only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.”’</a:t>
            </a:r>
          </a:p>
        </p:txBody>
      </p:sp>
    </p:spTree>
    <p:extLst>
      <p:ext uri="{BB962C8B-B14F-4D97-AF65-F5344CB8AC3E}">
        <p14:creationId xmlns:p14="http://schemas.microsoft.com/office/powerpoint/2010/main" val="21844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F0AB8-E9A6-9DBE-AB1C-ED49016D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695"/>
            <a:ext cx="12216720" cy="8139390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D25D6-014F-98F5-3903-0A7A7AF9B4B5}"/>
              </a:ext>
            </a:extLst>
          </p:cNvPr>
          <p:cNvSpPr txBox="1"/>
          <p:nvPr/>
        </p:nvSpPr>
        <p:spPr>
          <a:xfrm>
            <a:off x="443590" y="4221368"/>
            <a:ext cx="11304819" cy="2616101"/>
          </a:xfrm>
          <a:prstGeom prst="rect">
            <a:avLst/>
          </a:prstGeom>
          <a:solidFill>
            <a:srgbClr val="3333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1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z="3000" dirty="0"/>
              <a:t>The devil </a:t>
            </a:r>
            <a:r>
              <a:rPr lang="en-US" sz="3000" b="0" dirty="0"/>
              <a:t>took him to the holy city …</a:t>
            </a:r>
          </a:p>
          <a:p>
            <a:r>
              <a:rPr lang="en-US" sz="3000" b="0" dirty="0"/>
              <a:t>‘If you are the </a:t>
            </a:r>
            <a:r>
              <a:rPr lang="en-US" sz="3000" dirty="0"/>
              <a:t>Son of God, </a:t>
            </a:r>
            <a:r>
              <a:rPr lang="en-US" sz="3000" b="0" dirty="0"/>
              <a:t>‘throw yourself down’. </a:t>
            </a:r>
          </a:p>
          <a:p>
            <a:r>
              <a:rPr lang="en-US" sz="3000" dirty="0"/>
              <a:t>For it is written:  “</a:t>
            </a:r>
            <a:r>
              <a:rPr lang="en-US" sz="3000" i="1" dirty="0"/>
              <a:t>He will command his angels concerning you…</a:t>
            </a:r>
            <a:r>
              <a:rPr lang="en-US" sz="3000" dirty="0"/>
              <a:t>”</a:t>
            </a:r>
          </a:p>
          <a:p>
            <a:endParaRPr lang="en-US" sz="1200" dirty="0"/>
          </a:p>
          <a:p>
            <a:r>
              <a:rPr lang="en-US" sz="3000" dirty="0"/>
              <a:t>Jesus </a:t>
            </a:r>
            <a:r>
              <a:rPr lang="en-US" sz="3000" b="0" dirty="0"/>
              <a:t>answered him, </a:t>
            </a:r>
          </a:p>
          <a:p>
            <a:r>
              <a:rPr lang="en-US" sz="3000" dirty="0"/>
              <a:t>‘</a:t>
            </a:r>
            <a:r>
              <a:rPr lang="en-US" sz="3200" dirty="0">
                <a:solidFill>
                  <a:srgbClr val="FFFF00"/>
                </a:solidFill>
              </a:rPr>
              <a:t>It is also written</a:t>
            </a:r>
            <a:r>
              <a:rPr lang="en-US" sz="3000" dirty="0"/>
              <a:t>:  “</a:t>
            </a:r>
            <a:r>
              <a:rPr lang="en-US" sz="3000" i="1" dirty="0"/>
              <a:t>Do not put the Lord your God to the test</a:t>
            </a:r>
            <a:r>
              <a:rPr lang="en-US" sz="3000" dirty="0"/>
              <a:t>.”’</a:t>
            </a:r>
          </a:p>
        </p:txBody>
      </p:sp>
    </p:spTree>
    <p:extLst>
      <p:ext uri="{BB962C8B-B14F-4D97-AF65-F5344CB8AC3E}">
        <p14:creationId xmlns:p14="http://schemas.microsoft.com/office/powerpoint/2010/main" val="3676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569061" y="1527757"/>
            <a:ext cx="664854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i="1" dirty="0">
                <a:solidFill>
                  <a:srgbClr val="FFFFFF"/>
                </a:solidFill>
                <a:latin typeface="Trebuchet MS" panose="020B0603020202020204" pitchFamily="34" charset="0"/>
              </a:rPr>
              <a:t>Jesus answered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14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"It is written:</a:t>
            </a:r>
            <a:endParaRPr lang="en-GB" altLang="en-US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'Man does not live on bread alone.'</a:t>
            </a:r>
            <a:r>
              <a:rPr lang="en-GB" alt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69061" y="3545140"/>
            <a:ext cx="8652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"It is written: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'Worship the Lord your God &amp; serve him only.'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22967" y="4984900"/>
            <a:ext cx="81584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"It says: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'Do not put the Lord your God to the test.'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7217611" y="367078"/>
            <a:ext cx="3100388" cy="2133600"/>
            <a:chOff x="96" y="3120"/>
            <a:chExt cx="1713" cy="1115"/>
          </a:xfrm>
        </p:grpSpPr>
        <p:sp>
          <p:nvSpPr>
            <p:cNvPr id="15371" name="Oval 6"/>
            <p:cNvSpPr>
              <a:spLocks noChangeArrowheads="1"/>
            </p:cNvSpPr>
            <p:nvPr/>
          </p:nvSpPr>
          <p:spPr bwMode="auto">
            <a:xfrm rot="-1496560">
              <a:off x="1248" y="3120"/>
              <a:ext cx="192" cy="2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>
                <a:solidFill>
                  <a:srgbClr val="000000"/>
                </a:solidFill>
              </a:endParaRPr>
            </a:p>
          </p:txBody>
        </p:sp>
        <p:sp>
          <p:nvSpPr>
            <p:cNvPr id="15372" name="Freeform 7"/>
            <p:cNvSpPr>
              <a:spLocks/>
            </p:cNvSpPr>
            <p:nvPr/>
          </p:nvSpPr>
          <p:spPr bwMode="auto">
            <a:xfrm>
              <a:off x="912" y="3840"/>
              <a:ext cx="672" cy="384"/>
            </a:xfrm>
            <a:custGeom>
              <a:avLst/>
              <a:gdLst>
                <a:gd name="T0" fmla="*/ 0 w 672"/>
                <a:gd name="T1" fmla="*/ 384 h 384"/>
                <a:gd name="T2" fmla="*/ 8 w 672"/>
                <a:gd name="T3" fmla="*/ 142 h 384"/>
                <a:gd name="T4" fmla="*/ 96 w 672"/>
                <a:gd name="T5" fmla="*/ 0 h 384"/>
                <a:gd name="T6" fmla="*/ 288 w 672"/>
                <a:gd name="T7" fmla="*/ 0 h 384"/>
                <a:gd name="T8" fmla="*/ 528 w 672"/>
                <a:gd name="T9" fmla="*/ 0 h 384"/>
                <a:gd name="T10" fmla="*/ 624 w 672"/>
                <a:gd name="T11" fmla="*/ 96 h 384"/>
                <a:gd name="T12" fmla="*/ 672 w 672"/>
                <a:gd name="T13" fmla="*/ 240 h 384"/>
                <a:gd name="T14" fmla="*/ 672 w 672"/>
                <a:gd name="T15" fmla="*/ 336 h 384"/>
                <a:gd name="T16" fmla="*/ 672 w 672"/>
                <a:gd name="T17" fmla="*/ 384 h 384"/>
                <a:gd name="T18" fmla="*/ 624 w 672"/>
                <a:gd name="T19" fmla="*/ 384 h 384"/>
                <a:gd name="T20" fmla="*/ 432 w 672"/>
                <a:gd name="T21" fmla="*/ 384 h 384"/>
                <a:gd name="T22" fmla="*/ 0 w 672"/>
                <a:gd name="T23" fmla="*/ 384 h 3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2" h="384">
                  <a:moveTo>
                    <a:pt x="0" y="384"/>
                  </a:moveTo>
                  <a:lnTo>
                    <a:pt x="8" y="142"/>
                  </a:lnTo>
                  <a:lnTo>
                    <a:pt x="96" y="0"/>
                  </a:lnTo>
                  <a:lnTo>
                    <a:pt x="288" y="0"/>
                  </a:lnTo>
                  <a:lnTo>
                    <a:pt x="528" y="0"/>
                  </a:lnTo>
                  <a:lnTo>
                    <a:pt x="624" y="96"/>
                  </a:lnTo>
                  <a:lnTo>
                    <a:pt x="672" y="240"/>
                  </a:lnTo>
                  <a:lnTo>
                    <a:pt x="672" y="336"/>
                  </a:lnTo>
                  <a:lnTo>
                    <a:pt x="672" y="384"/>
                  </a:lnTo>
                  <a:lnTo>
                    <a:pt x="624" y="384"/>
                  </a:lnTo>
                  <a:lnTo>
                    <a:pt x="432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3" name="Freeform 8"/>
            <p:cNvSpPr>
              <a:spLocks/>
            </p:cNvSpPr>
            <p:nvPr/>
          </p:nvSpPr>
          <p:spPr bwMode="auto">
            <a:xfrm>
              <a:off x="1392" y="3312"/>
              <a:ext cx="104" cy="528"/>
            </a:xfrm>
            <a:custGeom>
              <a:avLst/>
              <a:gdLst>
                <a:gd name="T0" fmla="*/ 48 w 104"/>
                <a:gd name="T1" fmla="*/ 0 h 528"/>
                <a:gd name="T2" fmla="*/ 96 w 104"/>
                <a:gd name="T3" fmla="*/ 288 h 528"/>
                <a:gd name="T4" fmla="*/ 0 w 104"/>
                <a:gd name="T5" fmla="*/ 528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528">
                  <a:moveTo>
                    <a:pt x="48" y="0"/>
                  </a:moveTo>
                  <a:cubicBezTo>
                    <a:pt x="76" y="100"/>
                    <a:pt x="104" y="200"/>
                    <a:pt x="96" y="288"/>
                  </a:cubicBezTo>
                  <a:cubicBezTo>
                    <a:pt x="88" y="376"/>
                    <a:pt x="44" y="452"/>
                    <a:pt x="0" y="528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4" name="Freeform 9"/>
            <p:cNvSpPr>
              <a:spLocks/>
            </p:cNvSpPr>
            <p:nvPr/>
          </p:nvSpPr>
          <p:spPr bwMode="auto">
            <a:xfrm>
              <a:off x="816" y="3744"/>
              <a:ext cx="576" cy="384"/>
            </a:xfrm>
            <a:custGeom>
              <a:avLst/>
              <a:gdLst>
                <a:gd name="T0" fmla="*/ 576 w 576"/>
                <a:gd name="T1" fmla="*/ 96 h 384"/>
                <a:gd name="T2" fmla="*/ 144 w 576"/>
                <a:gd name="T3" fmla="*/ 48 h 384"/>
                <a:gd name="T4" fmla="*/ 0 w 576"/>
                <a:gd name="T5" fmla="*/ 384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384">
                  <a:moveTo>
                    <a:pt x="576" y="96"/>
                  </a:moveTo>
                  <a:cubicBezTo>
                    <a:pt x="408" y="48"/>
                    <a:pt x="240" y="0"/>
                    <a:pt x="144" y="48"/>
                  </a:cubicBezTo>
                  <a:cubicBezTo>
                    <a:pt x="48" y="96"/>
                    <a:pt x="24" y="240"/>
                    <a:pt x="0" y="384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5" name="Freeform 10"/>
            <p:cNvSpPr>
              <a:spLocks/>
            </p:cNvSpPr>
            <p:nvPr/>
          </p:nvSpPr>
          <p:spPr bwMode="auto">
            <a:xfrm>
              <a:off x="1008" y="3408"/>
              <a:ext cx="344" cy="288"/>
            </a:xfrm>
            <a:custGeom>
              <a:avLst/>
              <a:gdLst>
                <a:gd name="T0" fmla="*/ 336 w 344"/>
                <a:gd name="T1" fmla="*/ 0 h 288"/>
                <a:gd name="T2" fmla="*/ 288 w 344"/>
                <a:gd name="T3" fmla="*/ 240 h 288"/>
                <a:gd name="T4" fmla="*/ 0 w 344"/>
                <a:gd name="T5" fmla="*/ 288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" h="288">
                  <a:moveTo>
                    <a:pt x="336" y="0"/>
                  </a:moveTo>
                  <a:cubicBezTo>
                    <a:pt x="340" y="96"/>
                    <a:pt x="344" y="192"/>
                    <a:pt x="288" y="240"/>
                  </a:cubicBezTo>
                  <a:cubicBezTo>
                    <a:pt x="232" y="288"/>
                    <a:pt x="48" y="280"/>
                    <a:pt x="0" y="288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6" name="Freeform 11"/>
            <p:cNvSpPr>
              <a:spLocks/>
            </p:cNvSpPr>
            <p:nvPr/>
          </p:nvSpPr>
          <p:spPr bwMode="auto">
            <a:xfrm>
              <a:off x="672" y="3696"/>
              <a:ext cx="288" cy="480"/>
            </a:xfrm>
            <a:custGeom>
              <a:avLst/>
              <a:gdLst>
                <a:gd name="T0" fmla="*/ 288 w 288"/>
                <a:gd name="T1" fmla="*/ 0 h 480"/>
                <a:gd name="T2" fmla="*/ 144 w 288"/>
                <a:gd name="T3" fmla="*/ 96 h 480"/>
                <a:gd name="T4" fmla="*/ 0 w 288"/>
                <a:gd name="T5" fmla="*/ 48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480">
                  <a:moveTo>
                    <a:pt x="288" y="0"/>
                  </a:moveTo>
                  <a:cubicBezTo>
                    <a:pt x="240" y="8"/>
                    <a:pt x="192" y="16"/>
                    <a:pt x="144" y="96"/>
                  </a:cubicBezTo>
                  <a:cubicBezTo>
                    <a:pt x="96" y="176"/>
                    <a:pt x="48" y="328"/>
                    <a:pt x="0" y="480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7" name="Freeform 12"/>
            <p:cNvSpPr>
              <a:spLocks/>
            </p:cNvSpPr>
            <p:nvPr/>
          </p:nvSpPr>
          <p:spPr bwMode="auto">
            <a:xfrm>
              <a:off x="1008" y="3408"/>
              <a:ext cx="352" cy="288"/>
            </a:xfrm>
            <a:custGeom>
              <a:avLst/>
              <a:gdLst>
                <a:gd name="T0" fmla="*/ 336 w 352"/>
                <a:gd name="T1" fmla="*/ 0 h 288"/>
                <a:gd name="T2" fmla="*/ 336 w 352"/>
                <a:gd name="T3" fmla="*/ 48 h 288"/>
                <a:gd name="T4" fmla="*/ 240 w 352"/>
                <a:gd name="T5" fmla="*/ 192 h 288"/>
                <a:gd name="T6" fmla="*/ 48 w 352"/>
                <a:gd name="T7" fmla="*/ 240 h 288"/>
                <a:gd name="T8" fmla="*/ 0 w 352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2" h="288">
                  <a:moveTo>
                    <a:pt x="336" y="0"/>
                  </a:moveTo>
                  <a:cubicBezTo>
                    <a:pt x="344" y="8"/>
                    <a:pt x="352" y="16"/>
                    <a:pt x="336" y="48"/>
                  </a:cubicBezTo>
                  <a:cubicBezTo>
                    <a:pt x="320" y="80"/>
                    <a:pt x="288" y="160"/>
                    <a:pt x="240" y="192"/>
                  </a:cubicBezTo>
                  <a:cubicBezTo>
                    <a:pt x="192" y="224"/>
                    <a:pt x="88" y="224"/>
                    <a:pt x="48" y="240"/>
                  </a:cubicBezTo>
                  <a:cubicBezTo>
                    <a:pt x="8" y="256"/>
                    <a:pt x="4" y="272"/>
                    <a:pt x="0" y="288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8" name="Freeform 13"/>
            <p:cNvSpPr>
              <a:spLocks/>
            </p:cNvSpPr>
            <p:nvPr/>
          </p:nvSpPr>
          <p:spPr bwMode="auto">
            <a:xfrm>
              <a:off x="385" y="4111"/>
              <a:ext cx="116" cy="58"/>
            </a:xfrm>
            <a:custGeom>
              <a:avLst/>
              <a:gdLst>
                <a:gd name="T0" fmla="*/ 90 w 116"/>
                <a:gd name="T1" fmla="*/ 4 h 58"/>
                <a:gd name="T2" fmla="*/ 20 w 116"/>
                <a:gd name="T3" fmla="*/ 58 h 58"/>
                <a:gd name="T4" fmla="*/ 90 w 116"/>
                <a:gd name="T5" fmla="*/ 4 h 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58">
                  <a:moveTo>
                    <a:pt x="90" y="4"/>
                  </a:moveTo>
                  <a:cubicBezTo>
                    <a:pt x="31" y="11"/>
                    <a:pt x="0" y="0"/>
                    <a:pt x="20" y="58"/>
                  </a:cubicBezTo>
                  <a:cubicBezTo>
                    <a:pt x="52" y="53"/>
                    <a:pt x="116" y="54"/>
                    <a:pt x="90" y="4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222" y="4129"/>
              <a:ext cx="114" cy="51"/>
            </a:xfrm>
            <a:custGeom>
              <a:avLst/>
              <a:gdLst>
                <a:gd name="T0" fmla="*/ 74 w 114"/>
                <a:gd name="T1" fmla="*/ 1 h 51"/>
                <a:gd name="T2" fmla="*/ 12 w 114"/>
                <a:gd name="T3" fmla="*/ 9 h 51"/>
                <a:gd name="T4" fmla="*/ 4 w 114"/>
                <a:gd name="T5" fmla="*/ 33 h 51"/>
                <a:gd name="T6" fmla="*/ 27 w 114"/>
                <a:gd name="T7" fmla="*/ 40 h 51"/>
                <a:gd name="T8" fmla="*/ 74 w 114"/>
                <a:gd name="T9" fmla="*/ 9 h 51"/>
                <a:gd name="T10" fmla="*/ 74 w 114"/>
                <a:gd name="T11" fmla="*/ 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4" h="51">
                  <a:moveTo>
                    <a:pt x="74" y="1"/>
                  </a:moveTo>
                  <a:cubicBezTo>
                    <a:pt x="53" y="4"/>
                    <a:pt x="31" y="0"/>
                    <a:pt x="12" y="9"/>
                  </a:cubicBezTo>
                  <a:cubicBezTo>
                    <a:pt x="4" y="13"/>
                    <a:pt x="0" y="25"/>
                    <a:pt x="4" y="33"/>
                  </a:cubicBezTo>
                  <a:cubicBezTo>
                    <a:pt x="7" y="40"/>
                    <a:pt x="19" y="38"/>
                    <a:pt x="27" y="40"/>
                  </a:cubicBezTo>
                  <a:cubicBezTo>
                    <a:pt x="114" y="30"/>
                    <a:pt x="95" y="51"/>
                    <a:pt x="74" y="9"/>
                  </a:cubicBezTo>
                  <a:cubicBezTo>
                    <a:pt x="73" y="7"/>
                    <a:pt x="74" y="4"/>
                    <a:pt x="74" y="1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451" y="4001"/>
              <a:ext cx="81" cy="59"/>
            </a:xfrm>
            <a:custGeom>
              <a:avLst/>
              <a:gdLst>
                <a:gd name="T0" fmla="*/ 56 w 81"/>
                <a:gd name="T1" fmla="*/ 5 h 59"/>
                <a:gd name="T2" fmla="*/ 9 w 81"/>
                <a:gd name="T3" fmla="*/ 12 h 59"/>
                <a:gd name="T4" fmla="*/ 17 w 81"/>
                <a:gd name="T5" fmla="*/ 51 h 59"/>
                <a:gd name="T6" fmla="*/ 63 w 81"/>
                <a:gd name="T7" fmla="*/ 44 h 59"/>
                <a:gd name="T8" fmla="*/ 79 w 81"/>
                <a:gd name="T9" fmla="*/ 20 h 59"/>
                <a:gd name="T10" fmla="*/ 56 w 81"/>
                <a:gd name="T11" fmla="*/ 5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59">
                  <a:moveTo>
                    <a:pt x="56" y="5"/>
                  </a:moveTo>
                  <a:cubicBezTo>
                    <a:pt x="40" y="7"/>
                    <a:pt x="19" y="0"/>
                    <a:pt x="9" y="12"/>
                  </a:cubicBezTo>
                  <a:cubicBezTo>
                    <a:pt x="0" y="22"/>
                    <a:pt x="6" y="44"/>
                    <a:pt x="17" y="51"/>
                  </a:cubicBezTo>
                  <a:cubicBezTo>
                    <a:pt x="30" y="59"/>
                    <a:pt x="48" y="46"/>
                    <a:pt x="63" y="44"/>
                  </a:cubicBezTo>
                  <a:cubicBezTo>
                    <a:pt x="68" y="36"/>
                    <a:pt x="81" y="29"/>
                    <a:pt x="79" y="20"/>
                  </a:cubicBezTo>
                  <a:cubicBezTo>
                    <a:pt x="77" y="11"/>
                    <a:pt x="56" y="5"/>
                    <a:pt x="56" y="5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1" name="Freeform 16"/>
            <p:cNvSpPr>
              <a:spLocks/>
            </p:cNvSpPr>
            <p:nvPr/>
          </p:nvSpPr>
          <p:spPr bwMode="auto">
            <a:xfrm>
              <a:off x="251" y="3979"/>
              <a:ext cx="139" cy="75"/>
            </a:xfrm>
            <a:custGeom>
              <a:avLst/>
              <a:gdLst>
                <a:gd name="T0" fmla="*/ 76 w 139"/>
                <a:gd name="T1" fmla="*/ 3 h 75"/>
                <a:gd name="T2" fmla="*/ 14 w 139"/>
                <a:gd name="T3" fmla="*/ 73 h 75"/>
                <a:gd name="T4" fmla="*/ 115 w 139"/>
                <a:gd name="T5" fmla="*/ 66 h 75"/>
                <a:gd name="T6" fmla="*/ 123 w 139"/>
                <a:gd name="T7" fmla="*/ 11 h 75"/>
                <a:gd name="T8" fmla="*/ 76 w 139"/>
                <a:gd name="T9" fmla="*/ 3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" h="75">
                  <a:moveTo>
                    <a:pt x="76" y="3"/>
                  </a:moveTo>
                  <a:cubicBezTo>
                    <a:pt x="4" y="12"/>
                    <a:pt x="0" y="7"/>
                    <a:pt x="14" y="73"/>
                  </a:cubicBezTo>
                  <a:cubicBezTo>
                    <a:pt x="48" y="71"/>
                    <a:pt x="82" y="75"/>
                    <a:pt x="115" y="66"/>
                  </a:cubicBezTo>
                  <a:cubicBezTo>
                    <a:pt x="139" y="60"/>
                    <a:pt x="132" y="22"/>
                    <a:pt x="123" y="11"/>
                  </a:cubicBezTo>
                  <a:cubicBezTo>
                    <a:pt x="115" y="0"/>
                    <a:pt x="86" y="3"/>
                    <a:pt x="76" y="3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2" name="Freeform 17"/>
            <p:cNvSpPr>
              <a:spLocks/>
            </p:cNvSpPr>
            <p:nvPr/>
          </p:nvSpPr>
          <p:spPr bwMode="auto">
            <a:xfrm>
              <a:off x="579" y="3905"/>
              <a:ext cx="85" cy="66"/>
            </a:xfrm>
            <a:custGeom>
              <a:avLst/>
              <a:gdLst>
                <a:gd name="T0" fmla="*/ 21 w 85"/>
                <a:gd name="T1" fmla="*/ 7 h 66"/>
                <a:gd name="T2" fmla="*/ 21 w 85"/>
                <a:gd name="T3" fmla="*/ 62 h 66"/>
                <a:gd name="T4" fmla="*/ 68 w 85"/>
                <a:gd name="T5" fmla="*/ 46 h 66"/>
                <a:gd name="T6" fmla="*/ 83 w 85"/>
                <a:gd name="T7" fmla="*/ 23 h 66"/>
                <a:gd name="T8" fmla="*/ 21 w 85"/>
                <a:gd name="T9" fmla="*/ 7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66">
                  <a:moveTo>
                    <a:pt x="21" y="7"/>
                  </a:moveTo>
                  <a:cubicBezTo>
                    <a:pt x="18" y="15"/>
                    <a:pt x="0" y="56"/>
                    <a:pt x="21" y="62"/>
                  </a:cubicBezTo>
                  <a:cubicBezTo>
                    <a:pt x="37" y="66"/>
                    <a:pt x="68" y="46"/>
                    <a:pt x="68" y="46"/>
                  </a:cubicBezTo>
                  <a:cubicBezTo>
                    <a:pt x="73" y="38"/>
                    <a:pt x="85" y="32"/>
                    <a:pt x="83" y="23"/>
                  </a:cubicBezTo>
                  <a:cubicBezTo>
                    <a:pt x="78" y="0"/>
                    <a:pt x="29" y="7"/>
                    <a:pt x="21" y="7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3" name="Freeform 18"/>
            <p:cNvSpPr>
              <a:spLocks/>
            </p:cNvSpPr>
            <p:nvPr/>
          </p:nvSpPr>
          <p:spPr bwMode="auto">
            <a:xfrm>
              <a:off x="96" y="4176"/>
              <a:ext cx="116" cy="58"/>
            </a:xfrm>
            <a:custGeom>
              <a:avLst/>
              <a:gdLst>
                <a:gd name="T0" fmla="*/ 90 w 116"/>
                <a:gd name="T1" fmla="*/ 4 h 58"/>
                <a:gd name="T2" fmla="*/ 20 w 116"/>
                <a:gd name="T3" fmla="*/ 58 h 58"/>
                <a:gd name="T4" fmla="*/ 90 w 116"/>
                <a:gd name="T5" fmla="*/ 4 h 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58">
                  <a:moveTo>
                    <a:pt x="90" y="4"/>
                  </a:moveTo>
                  <a:cubicBezTo>
                    <a:pt x="31" y="11"/>
                    <a:pt x="0" y="0"/>
                    <a:pt x="20" y="58"/>
                  </a:cubicBezTo>
                  <a:cubicBezTo>
                    <a:pt x="52" y="53"/>
                    <a:pt x="116" y="54"/>
                    <a:pt x="90" y="4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4" name="Freeform 19"/>
            <p:cNvSpPr>
              <a:spLocks/>
            </p:cNvSpPr>
            <p:nvPr/>
          </p:nvSpPr>
          <p:spPr bwMode="auto">
            <a:xfrm>
              <a:off x="576" y="4080"/>
              <a:ext cx="116" cy="58"/>
            </a:xfrm>
            <a:custGeom>
              <a:avLst/>
              <a:gdLst>
                <a:gd name="T0" fmla="*/ 90 w 116"/>
                <a:gd name="T1" fmla="*/ 4 h 58"/>
                <a:gd name="T2" fmla="*/ 20 w 116"/>
                <a:gd name="T3" fmla="*/ 58 h 58"/>
                <a:gd name="T4" fmla="*/ 90 w 116"/>
                <a:gd name="T5" fmla="*/ 4 h 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58">
                  <a:moveTo>
                    <a:pt x="90" y="4"/>
                  </a:moveTo>
                  <a:cubicBezTo>
                    <a:pt x="31" y="11"/>
                    <a:pt x="0" y="0"/>
                    <a:pt x="20" y="58"/>
                  </a:cubicBezTo>
                  <a:cubicBezTo>
                    <a:pt x="52" y="53"/>
                    <a:pt x="116" y="54"/>
                    <a:pt x="90" y="4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5" name="Freeform 20"/>
            <p:cNvSpPr>
              <a:spLocks/>
            </p:cNvSpPr>
            <p:nvPr/>
          </p:nvSpPr>
          <p:spPr bwMode="auto">
            <a:xfrm>
              <a:off x="1632" y="4176"/>
              <a:ext cx="81" cy="59"/>
            </a:xfrm>
            <a:custGeom>
              <a:avLst/>
              <a:gdLst>
                <a:gd name="T0" fmla="*/ 56 w 81"/>
                <a:gd name="T1" fmla="*/ 5 h 59"/>
                <a:gd name="T2" fmla="*/ 9 w 81"/>
                <a:gd name="T3" fmla="*/ 12 h 59"/>
                <a:gd name="T4" fmla="*/ 17 w 81"/>
                <a:gd name="T5" fmla="*/ 51 h 59"/>
                <a:gd name="T6" fmla="*/ 63 w 81"/>
                <a:gd name="T7" fmla="*/ 44 h 59"/>
                <a:gd name="T8" fmla="*/ 79 w 81"/>
                <a:gd name="T9" fmla="*/ 20 h 59"/>
                <a:gd name="T10" fmla="*/ 56 w 81"/>
                <a:gd name="T11" fmla="*/ 5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59">
                  <a:moveTo>
                    <a:pt x="56" y="5"/>
                  </a:moveTo>
                  <a:cubicBezTo>
                    <a:pt x="40" y="7"/>
                    <a:pt x="19" y="0"/>
                    <a:pt x="9" y="12"/>
                  </a:cubicBezTo>
                  <a:cubicBezTo>
                    <a:pt x="0" y="22"/>
                    <a:pt x="6" y="44"/>
                    <a:pt x="17" y="51"/>
                  </a:cubicBezTo>
                  <a:cubicBezTo>
                    <a:pt x="30" y="59"/>
                    <a:pt x="48" y="46"/>
                    <a:pt x="63" y="44"/>
                  </a:cubicBezTo>
                  <a:cubicBezTo>
                    <a:pt x="68" y="36"/>
                    <a:pt x="81" y="29"/>
                    <a:pt x="79" y="20"/>
                  </a:cubicBezTo>
                  <a:cubicBezTo>
                    <a:pt x="77" y="11"/>
                    <a:pt x="56" y="5"/>
                    <a:pt x="56" y="5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6" name="Freeform 21"/>
            <p:cNvSpPr>
              <a:spLocks/>
            </p:cNvSpPr>
            <p:nvPr/>
          </p:nvSpPr>
          <p:spPr bwMode="auto">
            <a:xfrm>
              <a:off x="1728" y="4080"/>
              <a:ext cx="81" cy="59"/>
            </a:xfrm>
            <a:custGeom>
              <a:avLst/>
              <a:gdLst>
                <a:gd name="T0" fmla="*/ 56 w 81"/>
                <a:gd name="T1" fmla="*/ 5 h 59"/>
                <a:gd name="T2" fmla="*/ 9 w 81"/>
                <a:gd name="T3" fmla="*/ 12 h 59"/>
                <a:gd name="T4" fmla="*/ 17 w 81"/>
                <a:gd name="T5" fmla="*/ 51 h 59"/>
                <a:gd name="T6" fmla="*/ 63 w 81"/>
                <a:gd name="T7" fmla="*/ 44 h 59"/>
                <a:gd name="T8" fmla="*/ 79 w 81"/>
                <a:gd name="T9" fmla="*/ 20 h 59"/>
                <a:gd name="T10" fmla="*/ 56 w 81"/>
                <a:gd name="T11" fmla="*/ 5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59">
                  <a:moveTo>
                    <a:pt x="56" y="5"/>
                  </a:moveTo>
                  <a:cubicBezTo>
                    <a:pt x="40" y="7"/>
                    <a:pt x="19" y="0"/>
                    <a:pt x="9" y="12"/>
                  </a:cubicBezTo>
                  <a:cubicBezTo>
                    <a:pt x="0" y="22"/>
                    <a:pt x="6" y="44"/>
                    <a:pt x="17" y="51"/>
                  </a:cubicBezTo>
                  <a:cubicBezTo>
                    <a:pt x="30" y="59"/>
                    <a:pt x="48" y="46"/>
                    <a:pt x="63" y="44"/>
                  </a:cubicBezTo>
                  <a:cubicBezTo>
                    <a:pt x="68" y="36"/>
                    <a:pt x="81" y="29"/>
                    <a:pt x="79" y="20"/>
                  </a:cubicBezTo>
                  <a:cubicBezTo>
                    <a:pt x="77" y="11"/>
                    <a:pt x="56" y="5"/>
                    <a:pt x="56" y="5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7" name="Freeform 22"/>
            <p:cNvSpPr>
              <a:spLocks/>
            </p:cNvSpPr>
            <p:nvPr/>
          </p:nvSpPr>
          <p:spPr bwMode="auto">
            <a:xfrm>
              <a:off x="1584" y="3984"/>
              <a:ext cx="139" cy="75"/>
            </a:xfrm>
            <a:custGeom>
              <a:avLst/>
              <a:gdLst>
                <a:gd name="T0" fmla="*/ 76 w 139"/>
                <a:gd name="T1" fmla="*/ 3 h 75"/>
                <a:gd name="T2" fmla="*/ 14 w 139"/>
                <a:gd name="T3" fmla="*/ 73 h 75"/>
                <a:gd name="T4" fmla="*/ 115 w 139"/>
                <a:gd name="T5" fmla="*/ 66 h 75"/>
                <a:gd name="T6" fmla="*/ 123 w 139"/>
                <a:gd name="T7" fmla="*/ 11 h 75"/>
                <a:gd name="T8" fmla="*/ 76 w 139"/>
                <a:gd name="T9" fmla="*/ 3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9" h="75">
                  <a:moveTo>
                    <a:pt x="76" y="3"/>
                  </a:moveTo>
                  <a:cubicBezTo>
                    <a:pt x="4" y="12"/>
                    <a:pt x="0" y="7"/>
                    <a:pt x="14" y="73"/>
                  </a:cubicBezTo>
                  <a:cubicBezTo>
                    <a:pt x="48" y="71"/>
                    <a:pt x="82" y="75"/>
                    <a:pt x="115" y="66"/>
                  </a:cubicBezTo>
                  <a:cubicBezTo>
                    <a:pt x="139" y="60"/>
                    <a:pt x="132" y="22"/>
                    <a:pt x="123" y="11"/>
                  </a:cubicBezTo>
                  <a:cubicBezTo>
                    <a:pt x="115" y="0"/>
                    <a:pt x="86" y="3"/>
                    <a:pt x="76" y="3"/>
                  </a:cubicBezTo>
                  <a:close/>
                </a:path>
              </a:pathLst>
            </a:custGeom>
            <a:solidFill>
              <a:srgbClr val="D6DA3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5388" name="Freeform 23"/>
            <p:cNvSpPr>
              <a:spLocks/>
            </p:cNvSpPr>
            <p:nvPr/>
          </p:nvSpPr>
          <p:spPr bwMode="auto">
            <a:xfrm>
              <a:off x="559" y="4154"/>
              <a:ext cx="292" cy="78"/>
            </a:xfrm>
            <a:custGeom>
              <a:avLst/>
              <a:gdLst>
                <a:gd name="T0" fmla="*/ 119 w 292"/>
                <a:gd name="T1" fmla="*/ 23 h 78"/>
                <a:gd name="T2" fmla="*/ 18 w 292"/>
                <a:gd name="T3" fmla="*/ 47 h 78"/>
                <a:gd name="T4" fmla="*/ 2 w 292"/>
                <a:gd name="T5" fmla="*/ 70 h 78"/>
                <a:gd name="T6" fmla="*/ 25 w 292"/>
                <a:gd name="T7" fmla="*/ 78 h 78"/>
                <a:gd name="T8" fmla="*/ 212 w 292"/>
                <a:gd name="T9" fmla="*/ 70 h 78"/>
                <a:gd name="T10" fmla="*/ 275 w 292"/>
                <a:gd name="T11" fmla="*/ 39 h 78"/>
                <a:gd name="T12" fmla="*/ 236 w 292"/>
                <a:gd name="T13" fmla="*/ 0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" h="78">
                  <a:moveTo>
                    <a:pt x="119" y="23"/>
                  </a:moveTo>
                  <a:cubicBezTo>
                    <a:pt x="86" y="35"/>
                    <a:pt x="51" y="35"/>
                    <a:pt x="18" y="47"/>
                  </a:cubicBezTo>
                  <a:cubicBezTo>
                    <a:pt x="13" y="55"/>
                    <a:pt x="0" y="61"/>
                    <a:pt x="2" y="70"/>
                  </a:cubicBezTo>
                  <a:cubicBezTo>
                    <a:pt x="4" y="78"/>
                    <a:pt x="17" y="78"/>
                    <a:pt x="25" y="78"/>
                  </a:cubicBezTo>
                  <a:cubicBezTo>
                    <a:pt x="87" y="78"/>
                    <a:pt x="150" y="73"/>
                    <a:pt x="212" y="70"/>
                  </a:cubicBezTo>
                  <a:cubicBezTo>
                    <a:pt x="229" y="64"/>
                    <a:pt x="267" y="54"/>
                    <a:pt x="275" y="39"/>
                  </a:cubicBezTo>
                  <a:cubicBezTo>
                    <a:pt x="292" y="9"/>
                    <a:pt x="252" y="0"/>
                    <a:pt x="236" y="0"/>
                  </a:cubicBezTo>
                </a:path>
              </a:pathLst>
            </a:custGeom>
            <a:noFill/>
            <a:ln w="222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7749726" y="3128372"/>
            <a:ext cx="3561945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Deuteronomy 8:3</a:t>
            </a: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7753586" y="4583741"/>
            <a:ext cx="3815447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Deuteronomy 6:13</a:t>
            </a: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7740677" y="6013171"/>
            <a:ext cx="3756862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Deuteronomy 6:16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1676400" y="334519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Luke 4</a:t>
            </a:r>
          </a:p>
        </p:txBody>
      </p:sp>
    </p:spTree>
    <p:extLst>
      <p:ext uri="{BB962C8B-B14F-4D97-AF65-F5344CB8AC3E}">
        <p14:creationId xmlns:p14="http://schemas.microsoft.com/office/powerpoint/2010/main" val="19209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0" grpId="0" animBg="1" autoUpdateAnimBg="0"/>
      <p:bldP spid="55321" grpId="0" animBg="1" autoUpdateAnimBg="0"/>
      <p:bldP spid="5532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A579B-C9B9-8200-C47D-5EA7A45C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6724"/>
            <a:ext cx="12192000" cy="82840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6138F1-14AE-06B9-AD62-CD73195FF4DF}"/>
              </a:ext>
            </a:extLst>
          </p:cNvPr>
          <p:cNvSpPr/>
          <p:nvPr/>
        </p:nvSpPr>
        <p:spPr bwMode="auto">
          <a:xfrm>
            <a:off x="6095999" y="2433485"/>
            <a:ext cx="349045" cy="221226"/>
          </a:xfrm>
          <a:prstGeom prst="ellipse">
            <a:avLst/>
          </a:prstGeom>
          <a:solidFill>
            <a:srgbClr val="99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7E1098-E0F8-3E8F-B9FC-37B020846BAF}"/>
              </a:ext>
            </a:extLst>
          </p:cNvPr>
          <p:cNvSpPr/>
          <p:nvPr/>
        </p:nvSpPr>
        <p:spPr bwMode="auto">
          <a:xfrm>
            <a:off x="8047703" y="1524001"/>
            <a:ext cx="349045" cy="221226"/>
          </a:xfrm>
          <a:prstGeom prst="ellipse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A42065-E67F-D44A-7145-7E6864A55F99}"/>
              </a:ext>
            </a:extLst>
          </p:cNvPr>
          <p:cNvSpPr/>
          <p:nvPr/>
        </p:nvSpPr>
        <p:spPr bwMode="auto">
          <a:xfrm>
            <a:off x="8200103" y="1676401"/>
            <a:ext cx="349045" cy="221226"/>
          </a:xfrm>
          <a:prstGeom prst="ellipse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FB6198-5789-00DF-2BB7-6757CEE541EA}"/>
              </a:ext>
            </a:extLst>
          </p:cNvPr>
          <p:cNvSpPr/>
          <p:nvPr/>
        </p:nvSpPr>
        <p:spPr bwMode="auto">
          <a:xfrm>
            <a:off x="2967157" y="1745227"/>
            <a:ext cx="159502" cy="164692"/>
          </a:xfrm>
          <a:prstGeom prst="ellipse">
            <a:avLst/>
          </a:prstGeom>
          <a:solidFill>
            <a:srgbClr val="D5D5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8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0A7D2-F2AF-CA63-918E-C2B5F359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21324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07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9C5E7-4CC2-918D-FBFA-BEB6F39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38201"/>
            <a:ext cx="12447639" cy="87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64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A579B-C9B9-8200-C47D-5EA7A45C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6724"/>
            <a:ext cx="12192000" cy="82840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6138F1-14AE-06B9-AD62-CD73195FF4DF}"/>
              </a:ext>
            </a:extLst>
          </p:cNvPr>
          <p:cNvSpPr/>
          <p:nvPr/>
        </p:nvSpPr>
        <p:spPr bwMode="auto">
          <a:xfrm>
            <a:off x="6095999" y="2433485"/>
            <a:ext cx="349045" cy="221226"/>
          </a:xfrm>
          <a:prstGeom prst="ellipse">
            <a:avLst/>
          </a:prstGeom>
          <a:solidFill>
            <a:srgbClr val="99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7E1098-E0F8-3E8F-B9FC-37B020846BAF}"/>
              </a:ext>
            </a:extLst>
          </p:cNvPr>
          <p:cNvSpPr/>
          <p:nvPr/>
        </p:nvSpPr>
        <p:spPr bwMode="auto">
          <a:xfrm>
            <a:off x="8047703" y="1524001"/>
            <a:ext cx="349045" cy="221226"/>
          </a:xfrm>
          <a:prstGeom prst="ellipse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3277B2-91FE-36DB-721E-B6627C7F4F0A}"/>
              </a:ext>
            </a:extLst>
          </p:cNvPr>
          <p:cNvSpPr/>
          <p:nvPr/>
        </p:nvSpPr>
        <p:spPr bwMode="auto">
          <a:xfrm>
            <a:off x="2967157" y="1745227"/>
            <a:ext cx="159502" cy="164692"/>
          </a:xfrm>
          <a:prstGeom prst="ellipse">
            <a:avLst/>
          </a:prstGeom>
          <a:solidFill>
            <a:srgbClr val="D5D5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81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C01A-452C-76E7-B5DE-F83DC8BC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3254" y="0"/>
            <a:ext cx="20574000" cy="6858000"/>
          </a:xfrm>
          <a:prstGeom prst="rect">
            <a:avLst/>
          </a:prstGeom>
        </p:spPr>
      </p:pic>
      <p:sp>
        <p:nvSpPr>
          <p:cNvPr id="89091" name="Text Box 1027"/>
          <p:cNvSpPr txBox="1">
            <a:spLocks noChangeArrowheads="1"/>
          </p:cNvSpPr>
          <p:nvPr/>
        </p:nvSpPr>
        <p:spPr bwMode="auto">
          <a:xfrm rot="-1320000">
            <a:off x="3518799" y="4026624"/>
            <a:ext cx="5776913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A014B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‘These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A014B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 are the words Moses spoke to all Israel in the desert east of the Jordan’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A014B"/>
              </a:solidFill>
              <a:effectLst/>
              <a:uLnTx/>
              <a:uFillTx/>
              <a:latin typeface="Trebuchet MS" pitchFamily="34" charset="0"/>
              <a:ea typeface="+mn-ea"/>
              <a:cs typeface="Arial Unicode MS" charset="0"/>
            </a:endParaRPr>
          </a:p>
        </p:txBody>
      </p:sp>
      <p:sp>
        <p:nvSpPr>
          <p:cNvPr id="48141" name="Text Box 1046"/>
          <p:cNvSpPr txBox="1">
            <a:spLocks noChangeArrowheads="1"/>
          </p:cNvSpPr>
          <p:nvPr/>
        </p:nvSpPr>
        <p:spPr bwMode="auto">
          <a:xfrm rot="-1320000">
            <a:off x="2217589" y="1812312"/>
            <a:ext cx="6292312" cy="212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Deuteronomy 4-10</a:t>
            </a:r>
          </a:p>
        </p:txBody>
      </p:sp>
      <p:sp>
        <p:nvSpPr>
          <p:cNvPr id="48142" name="Rectangle 104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6858000"/>
            <a:ext cx="7772400" cy="1143000"/>
          </a:xfrm>
        </p:spPr>
        <p:txBody>
          <a:bodyPr/>
          <a:lstStyle/>
          <a:p>
            <a:r>
              <a:rPr lang="en-GB" sz="1600">
                <a:solidFill>
                  <a:srgbClr val="000000"/>
                </a:solidFill>
                <a:cs typeface="Arial Unicode MS" charset="0"/>
              </a:rPr>
              <a:t>10 Zapovesti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612732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481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107122" y="1431075"/>
            <a:ext cx="811384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No worship of any representation of any other power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871383" y="871398"/>
            <a:ext cx="577691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One God; no equals, no rivals</a:t>
            </a:r>
          </a:p>
        </p:txBody>
      </p:sp>
      <p:sp>
        <p:nvSpPr>
          <p:cNvPr id="89092" name="Text Box 1028"/>
          <p:cNvSpPr txBox="1">
            <a:spLocks noChangeArrowheads="1"/>
          </p:cNvSpPr>
          <p:nvPr/>
        </p:nvSpPr>
        <p:spPr bwMode="auto">
          <a:xfrm>
            <a:off x="1381314" y="1952886"/>
            <a:ext cx="734961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God’s character &amp; reputation must be honoured</a:t>
            </a:r>
          </a:p>
        </p:txBody>
      </p:sp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1667449" y="2574040"/>
            <a:ext cx="811384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One different day each week to be focused on the Lord</a:t>
            </a:r>
          </a:p>
        </p:txBody>
      </p:sp>
      <p:sp>
        <p:nvSpPr>
          <p:cNvPr id="89094" name="Text Box 1030"/>
          <p:cNvSpPr txBox="1">
            <a:spLocks noChangeArrowheads="1"/>
          </p:cNvSpPr>
          <p:nvPr/>
        </p:nvSpPr>
        <p:spPr bwMode="auto">
          <a:xfrm>
            <a:off x="1977041" y="3152955"/>
            <a:ext cx="854751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Parents to be loved, protected, &amp; helped by their children</a:t>
            </a:r>
          </a:p>
        </p:txBody>
      </p:sp>
      <p:sp>
        <p:nvSpPr>
          <p:cNvPr id="89095" name="Text Box 1031"/>
          <p:cNvSpPr txBox="1">
            <a:spLocks noChangeArrowheads="1"/>
          </p:cNvSpPr>
          <p:nvPr/>
        </p:nvSpPr>
        <p:spPr bwMode="auto">
          <a:xfrm>
            <a:off x="2226659" y="3695455"/>
            <a:ext cx="84074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Life is sacred – no one should damage a life given by God</a:t>
            </a:r>
          </a:p>
        </p:txBody>
      </p:sp>
      <p:sp>
        <p:nvSpPr>
          <p:cNvPr id="89096" name="Text Box 1032"/>
          <p:cNvSpPr txBox="1">
            <a:spLocks noChangeArrowheads="1"/>
          </p:cNvSpPr>
          <p:nvPr/>
        </p:nvSpPr>
        <p:spPr bwMode="auto">
          <a:xfrm>
            <a:off x="2656643" y="4276917"/>
            <a:ext cx="959733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The sexual relationship is for the commitment of marriage only</a:t>
            </a:r>
          </a:p>
        </p:txBody>
      </p:sp>
      <p:sp>
        <p:nvSpPr>
          <p:cNvPr id="89097" name="Text Box 1033"/>
          <p:cNvSpPr txBox="1">
            <a:spLocks noChangeArrowheads="1"/>
          </p:cNvSpPr>
          <p:nvPr/>
        </p:nvSpPr>
        <p:spPr bwMode="auto">
          <a:xfrm>
            <a:off x="2999543" y="4858379"/>
            <a:ext cx="763451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No stealing; others’ possessions must be respected</a:t>
            </a:r>
          </a:p>
        </p:txBody>
      </p:sp>
      <p:sp>
        <p:nvSpPr>
          <p:cNvPr id="89098" name="Text Box 1034"/>
          <p:cNvSpPr txBox="1">
            <a:spLocks noChangeArrowheads="1"/>
          </p:cNvSpPr>
          <p:nvPr/>
        </p:nvSpPr>
        <p:spPr bwMode="auto">
          <a:xfrm>
            <a:off x="3342443" y="5419848"/>
            <a:ext cx="744829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No lying; truth is essential in all relationships</a:t>
            </a:r>
          </a:p>
        </p:txBody>
      </p:sp>
      <p:sp>
        <p:nvSpPr>
          <p:cNvPr id="89099" name="Text Box 1035"/>
          <p:cNvSpPr txBox="1">
            <a:spLocks noChangeArrowheads="1"/>
          </p:cNvSpPr>
          <p:nvPr/>
        </p:nvSpPr>
        <p:spPr bwMode="auto">
          <a:xfrm>
            <a:off x="3702254" y="6008327"/>
            <a:ext cx="53689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No envy of others’ possessions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9342" y="904372"/>
            <a:ext cx="3492912" cy="5567801"/>
            <a:chOff x="-1542438" y="897529"/>
            <a:chExt cx="3492912" cy="5596172"/>
          </a:xfrm>
        </p:grpSpPr>
        <p:sp>
          <p:nvSpPr>
            <p:cNvPr id="48143" name="Text Box 1036"/>
            <p:cNvSpPr txBox="1">
              <a:spLocks noChangeArrowheads="1"/>
            </p:cNvSpPr>
            <p:nvPr/>
          </p:nvSpPr>
          <p:spPr bwMode="auto">
            <a:xfrm>
              <a:off x="-1542438" y="897529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1</a:t>
              </a:r>
            </a:p>
          </p:txBody>
        </p:sp>
        <p:sp>
          <p:nvSpPr>
            <p:cNvPr id="48144" name="Text Box 1037"/>
            <p:cNvSpPr txBox="1">
              <a:spLocks noChangeArrowheads="1"/>
            </p:cNvSpPr>
            <p:nvPr/>
          </p:nvSpPr>
          <p:spPr bwMode="auto">
            <a:xfrm>
              <a:off x="-1245011" y="1420692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2</a:t>
              </a:r>
            </a:p>
          </p:txBody>
        </p:sp>
        <p:sp>
          <p:nvSpPr>
            <p:cNvPr id="48145" name="Text Box 1038"/>
            <p:cNvSpPr txBox="1">
              <a:spLocks noChangeArrowheads="1"/>
            </p:cNvSpPr>
            <p:nvPr/>
          </p:nvSpPr>
          <p:spPr bwMode="auto">
            <a:xfrm>
              <a:off x="-880397" y="2008781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3</a:t>
              </a:r>
            </a:p>
          </p:txBody>
        </p:sp>
        <p:sp>
          <p:nvSpPr>
            <p:cNvPr id="48146" name="Text Box 1039"/>
            <p:cNvSpPr txBox="1">
              <a:spLocks noChangeArrowheads="1"/>
            </p:cNvSpPr>
            <p:nvPr/>
          </p:nvSpPr>
          <p:spPr bwMode="auto">
            <a:xfrm>
              <a:off x="-644658" y="2621066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4</a:t>
              </a:r>
            </a:p>
          </p:txBody>
        </p:sp>
        <p:sp>
          <p:nvSpPr>
            <p:cNvPr id="48147" name="Text Box 1040"/>
            <p:cNvSpPr txBox="1">
              <a:spLocks noChangeArrowheads="1"/>
            </p:cNvSpPr>
            <p:nvPr/>
          </p:nvSpPr>
          <p:spPr bwMode="auto">
            <a:xfrm>
              <a:off x="-304098" y="3181823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5</a:t>
              </a:r>
            </a:p>
          </p:txBody>
        </p:sp>
        <p:sp>
          <p:nvSpPr>
            <p:cNvPr id="48148" name="Text Box 1041"/>
            <p:cNvSpPr txBox="1">
              <a:spLocks noChangeArrowheads="1"/>
            </p:cNvSpPr>
            <p:nvPr/>
          </p:nvSpPr>
          <p:spPr bwMode="auto">
            <a:xfrm>
              <a:off x="-70706" y="3745927"/>
              <a:ext cx="8382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6</a:t>
              </a:r>
            </a:p>
          </p:txBody>
        </p:sp>
        <p:sp>
          <p:nvSpPr>
            <p:cNvPr id="48149" name="Text Box 1042"/>
            <p:cNvSpPr txBox="1">
              <a:spLocks noChangeArrowheads="1"/>
            </p:cNvSpPr>
            <p:nvPr/>
          </p:nvSpPr>
          <p:spPr bwMode="auto">
            <a:xfrm>
              <a:off x="255112" y="4310030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7</a:t>
              </a:r>
            </a:p>
          </p:txBody>
        </p:sp>
        <p:sp>
          <p:nvSpPr>
            <p:cNvPr id="48150" name="Text Box 1043"/>
            <p:cNvSpPr txBox="1">
              <a:spLocks noChangeArrowheads="1"/>
            </p:cNvSpPr>
            <p:nvPr/>
          </p:nvSpPr>
          <p:spPr bwMode="auto">
            <a:xfrm>
              <a:off x="600063" y="4893082"/>
              <a:ext cx="6096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8</a:t>
              </a:r>
            </a:p>
          </p:txBody>
        </p:sp>
        <p:sp>
          <p:nvSpPr>
            <p:cNvPr id="48151" name="Text Box 1044"/>
            <p:cNvSpPr txBox="1">
              <a:spLocks noChangeArrowheads="1"/>
            </p:cNvSpPr>
            <p:nvPr/>
          </p:nvSpPr>
          <p:spPr bwMode="auto">
            <a:xfrm>
              <a:off x="904863" y="5432401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9</a:t>
              </a:r>
            </a:p>
          </p:txBody>
        </p:sp>
        <p:sp>
          <p:nvSpPr>
            <p:cNvPr id="48152" name="Text Box 1045"/>
            <p:cNvSpPr txBox="1">
              <a:spLocks noChangeArrowheads="1"/>
            </p:cNvSpPr>
            <p:nvPr/>
          </p:nvSpPr>
          <p:spPr bwMode="auto">
            <a:xfrm>
              <a:off x="1264674" y="6060633"/>
              <a:ext cx="685800" cy="43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0" fontAlgn="base" hangingPunct="0">
                <a:spcBef>
                  <a:spcPts val="13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2200" b="1" dirty="0">
                  <a:solidFill>
                    <a:srgbClr val="FFFFFF"/>
                  </a:solidFill>
                  <a:latin typeface="Trebuchet MS" pitchFamily="34" charset="0"/>
                  <a:cs typeface="Arial Unicode MS" charset="0"/>
                </a:rPr>
                <a:t>10</a:t>
              </a:r>
            </a:p>
          </p:txBody>
        </p:sp>
      </p:grpSp>
      <p:sp>
        <p:nvSpPr>
          <p:cNvPr id="48141" name="Text Box 1046"/>
          <p:cNvSpPr txBox="1">
            <a:spLocks noChangeArrowheads="1"/>
          </p:cNvSpPr>
          <p:nvPr/>
        </p:nvSpPr>
        <p:spPr bwMode="auto">
          <a:xfrm>
            <a:off x="3285970" y="93502"/>
            <a:ext cx="4876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God’s 10 commands</a:t>
            </a:r>
          </a:p>
        </p:txBody>
      </p:sp>
      <p:sp>
        <p:nvSpPr>
          <p:cNvPr id="48142" name="Rectangle 104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6858000"/>
            <a:ext cx="7772400" cy="1143000"/>
          </a:xfrm>
        </p:spPr>
        <p:txBody>
          <a:bodyPr/>
          <a:lstStyle/>
          <a:p>
            <a:r>
              <a:rPr lang="en-GB" sz="1600">
                <a:solidFill>
                  <a:srgbClr val="000000"/>
                </a:solidFill>
                <a:cs typeface="Arial Unicode MS" charset="0"/>
              </a:rPr>
              <a:t>10 Zapovesti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384122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/>
      <p:bldP spid="89092" grpId="0"/>
      <p:bldP spid="89093" grpId="0"/>
      <p:bldP spid="89094" grpId="0"/>
      <p:bldP spid="89095" grpId="0"/>
      <p:bldP spid="89096" grpId="0"/>
      <p:bldP spid="89097" grpId="0"/>
      <p:bldP spid="89098" grpId="0"/>
      <p:bldP spid="8909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78FC8F-9A3B-D1E3-D119-C5D910D17C18}"/>
              </a:ext>
            </a:extLst>
          </p:cNvPr>
          <p:cNvGrpSpPr/>
          <p:nvPr/>
        </p:nvGrpSpPr>
        <p:grpSpPr>
          <a:xfrm>
            <a:off x="790287" y="245224"/>
            <a:ext cx="10611425" cy="1384995"/>
            <a:chOff x="790287" y="245224"/>
            <a:chExt cx="10611425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289571-999A-8702-B11B-E07FC7A731A4}"/>
                </a:ext>
              </a:extLst>
            </p:cNvPr>
            <p:cNvSpPr txBox="1"/>
            <p:nvPr/>
          </p:nvSpPr>
          <p:spPr>
            <a:xfrm>
              <a:off x="790287" y="245224"/>
              <a:ext cx="10611425" cy="1384995"/>
            </a:xfrm>
            <a:prstGeom prst="rect">
              <a:avLst/>
            </a:prstGeom>
            <a:solidFill>
              <a:srgbClr val="C00000"/>
            </a:solidFill>
            <a:ln w="2222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4:37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Because 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loved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your ancestors …   he brought you out of captivity…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                                          by his presence &amp; his great strength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B208D7-7BC5-A8A2-B822-D6A5482A2737}"/>
                </a:ext>
              </a:extLst>
            </p:cNvPr>
            <p:cNvSpPr/>
            <p:nvPr/>
          </p:nvSpPr>
          <p:spPr>
            <a:xfrm>
              <a:off x="2426109" y="519983"/>
              <a:ext cx="1165124" cy="8151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3B8244-FAB4-A093-973F-5B031A786453}"/>
              </a:ext>
            </a:extLst>
          </p:cNvPr>
          <p:cNvGrpSpPr/>
          <p:nvPr/>
        </p:nvGrpSpPr>
        <p:grpSpPr>
          <a:xfrm>
            <a:off x="790287" y="3218327"/>
            <a:ext cx="10611425" cy="1101568"/>
            <a:chOff x="790287" y="3218327"/>
            <a:chExt cx="10611425" cy="11015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4695FF-35B2-1E52-7D22-596FD4136367}"/>
                </a:ext>
              </a:extLst>
            </p:cNvPr>
            <p:cNvSpPr txBox="1"/>
            <p:nvPr/>
          </p:nvSpPr>
          <p:spPr>
            <a:xfrm>
              <a:off x="790287" y="3218327"/>
              <a:ext cx="10611425" cy="954107"/>
            </a:xfrm>
            <a:prstGeom prst="rect">
              <a:avLst/>
            </a:prstGeom>
            <a:solidFill>
              <a:srgbClr val="C00000"/>
            </a:solidFill>
            <a:ln w="2222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  <a:latin typeface="Corbel" panose="020B0503020204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7:13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He will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love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you, and bless you, and increase your numbers.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A40607-2E9C-C671-1D64-092803942C79}"/>
                </a:ext>
              </a:extLst>
            </p:cNvPr>
            <p:cNvSpPr/>
            <p:nvPr/>
          </p:nvSpPr>
          <p:spPr>
            <a:xfrm>
              <a:off x="1769806" y="3504710"/>
              <a:ext cx="1135627" cy="8151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FB2AEC-A9DA-C989-4724-CAA5804D9A04}"/>
              </a:ext>
            </a:extLst>
          </p:cNvPr>
          <p:cNvGrpSpPr/>
          <p:nvPr/>
        </p:nvGrpSpPr>
        <p:grpSpPr>
          <a:xfrm>
            <a:off x="790286" y="1726464"/>
            <a:ext cx="10611425" cy="1512221"/>
            <a:chOff x="790286" y="1726464"/>
            <a:chExt cx="10611425" cy="151222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FED800-EAD6-3AB1-544E-A371E3E7D7D4}"/>
                </a:ext>
              </a:extLst>
            </p:cNvPr>
            <p:cNvSpPr txBox="1"/>
            <p:nvPr/>
          </p:nvSpPr>
          <p:spPr>
            <a:xfrm>
              <a:off x="790286" y="1726464"/>
              <a:ext cx="10611425" cy="1384995"/>
            </a:xfrm>
            <a:prstGeom prst="rect">
              <a:avLst/>
            </a:prstGeom>
            <a:solidFill>
              <a:srgbClr val="C00000"/>
            </a:solidFill>
            <a:ln w="2222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  <a:latin typeface="Corbel" panose="020B0503020204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7:9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The Lord your God is the faithful God,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                              keeping his covenant of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love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to a thousand generations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BB0BD0-B8A5-D988-055E-AE40529256C6}"/>
                </a:ext>
              </a:extLst>
            </p:cNvPr>
            <p:cNvSpPr/>
            <p:nvPr/>
          </p:nvSpPr>
          <p:spPr>
            <a:xfrm>
              <a:off x="6411882" y="2423500"/>
              <a:ext cx="1224116" cy="8151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FB99E5-AB73-B25B-8211-82451DC13765}"/>
              </a:ext>
            </a:extLst>
          </p:cNvPr>
          <p:cNvGrpSpPr/>
          <p:nvPr/>
        </p:nvGrpSpPr>
        <p:grpSpPr>
          <a:xfrm>
            <a:off x="790287" y="4386170"/>
            <a:ext cx="10611425" cy="2308324"/>
            <a:chOff x="790287" y="4386170"/>
            <a:chExt cx="10611425" cy="23083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41EF3A-603C-CF4B-CF53-9A3014ADAA5C}"/>
                </a:ext>
              </a:extLst>
            </p:cNvPr>
            <p:cNvSpPr txBox="1"/>
            <p:nvPr/>
          </p:nvSpPr>
          <p:spPr>
            <a:xfrm>
              <a:off x="790287" y="4386170"/>
              <a:ext cx="10611425" cy="2308324"/>
            </a:xfrm>
            <a:prstGeom prst="rect">
              <a:avLst/>
            </a:prstGeom>
            <a:solidFill>
              <a:srgbClr val="C00000"/>
            </a:solidFill>
            <a:ln w="2222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  <a:latin typeface="Corbel" panose="020B0503020204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10:18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He defends the cause of the orphan and the widow,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                                                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and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loves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the foreigner living among you…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And you are to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love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those who are foreigners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                                                 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for you yourselves were foreigners in Egypt.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D3B1BD5-DCEE-E961-BDFC-2354DFBC48E5}"/>
                </a:ext>
              </a:extLst>
            </p:cNvPr>
            <p:cNvSpPr/>
            <p:nvPr/>
          </p:nvSpPr>
          <p:spPr>
            <a:xfrm>
              <a:off x="4516755" y="5101961"/>
              <a:ext cx="1216701" cy="8151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2BCC37-E5C6-67CE-A7F4-ADF5F360DE41}"/>
                </a:ext>
              </a:extLst>
            </p:cNvPr>
            <p:cNvSpPr/>
            <p:nvPr/>
          </p:nvSpPr>
          <p:spPr>
            <a:xfrm>
              <a:off x="2905433" y="5566039"/>
              <a:ext cx="1120878" cy="8151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8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31C04-0CDD-A7FF-0EFC-92207023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3112" y="-6034563"/>
            <a:ext cx="20555112" cy="12892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F19F8-D0F5-5B93-A0EB-3B95594DD827}"/>
              </a:ext>
            </a:extLst>
          </p:cNvPr>
          <p:cNvSpPr txBox="1"/>
          <p:nvPr/>
        </p:nvSpPr>
        <p:spPr>
          <a:xfrm>
            <a:off x="1914442" y="320650"/>
            <a:ext cx="99256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/>
            <a:r>
              <a:rPr lang="en-US" sz="4000" b="1" dirty="0">
                <a:solidFill>
                  <a:srgbClr val="660033"/>
                </a:solidFill>
                <a:latin typeface="Corbel" panose="020B0503020204020204" pitchFamily="34" charset="0"/>
              </a:rPr>
              <a:t>We assume that a book like Deuteronomy</a:t>
            </a:r>
          </a:p>
          <a:p>
            <a:pPr marL="987425" indent="-987425"/>
            <a:r>
              <a:rPr lang="en-US" sz="4000" b="1" dirty="0">
                <a:solidFill>
                  <a:srgbClr val="660033"/>
                </a:solidFill>
                <a:latin typeface="Corbel" panose="020B0503020204020204" pitchFamily="34" charset="0"/>
              </a:rPr>
              <a:t> 		is a book of law</a:t>
            </a:r>
          </a:p>
          <a:p>
            <a:pPr marL="987425" indent="-987425"/>
            <a:endParaRPr lang="en-US" sz="1200" b="1" dirty="0">
              <a:solidFill>
                <a:srgbClr val="660033"/>
              </a:solidFill>
              <a:latin typeface="Corbel" panose="020B0503020204020204" pitchFamily="34" charset="0"/>
            </a:endParaRPr>
          </a:p>
          <a:p>
            <a:pPr marL="987425" indent="-987425"/>
            <a:r>
              <a:rPr lang="en-US" sz="4000" b="1" dirty="0">
                <a:solidFill>
                  <a:srgbClr val="660033"/>
                </a:solidFill>
                <a:latin typeface="Corbel" panose="020B0503020204020204" pitchFamily="34" charset="0"/>
              </a:rPr>
              <a:t>But look at it again!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000B0-DF86-A6F0-49E9-6E143E081285}"/>
              </a:ext>
            </a:extLst>
          </p:cNvPr>
          <p:cNvSpPr txBox="1"/>
          <p:nvPr/>
        </p:nvSpPr>
        <p:spPr>
          <a:xfrm>
            <a:off x="1914443" y="2488334"/>
            <a:ext cx="992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It’s a book with </a:t>
            </a:r>
          </a:p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	the love of God as it’s theme -</a:t>
            </a:r>
            <a:endParaRPr lang="en-US" sz="1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DAC9-A8D6-6EF6-C044-446E3BAD6497}"/>
              </a:ext>
            </a:extLst>
          </p:cNvPr>
          <p:cNvSpPr txBox="1"/>
          <p:nvPr/>
        </p:nvSpPr>
        <p:spPr>
          <a:xfrm>
            <a:off x="2843811" y="5179238"/>
            <a:ext cx="992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the love that will hold us </a:t>
            </a:r>
          </a:p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						in his holiness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6A91E-F88B-96A8-8825-AA12D521179C}"/>
              </a:ext>
            </a:extLst>
          </p:cNvPr>
          <p:cNvSpPr txBox="1"/>
          <p:nvPr/>
        </p:nvSpPr>
        <p:spPr>
          <a:xfrm>
            <a:off x="2843811" y="3855799"/>
            <a:ext cx="992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the love which protected &amp;</a:t>
            </a:r>
          </a:p>
          <a:p>
            <a:pPr marL="987425" indent="-987425"/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			strengthened Jesus</a:t>
            </a:r>
            <a:endParaRPr lang="en-US" sz="1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2866"/>
            <a:ext cx="12192000" cy="881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Text Box 1027"/>
          <p:cNvSpPr txBox="1">
            <a:spLocks noChangeArrowheads="1"/>
          </p:cNvSpPr>
          <p:nvPr/>
        </p:nvSpPr>
        <p:spPr bwMode="auto">
          <a:xfrm>
            <a:off x="0" y="437038"/>
            <a:ext cx="379033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Deuteronomy 5:4</a:t>
            </a:r>
          </a:p>
        </p:txBody>
      </p:sp>
      <p:sp>
        <p:nvSpPr>
          <p:cNvPr id="44036" name="Freeform 1028"/>
          <p:cNvSpPr>
            <a:spLocks noChangeArrowheads="1"/>
          </p:cNvSpPr>
          <p:nvPr/>
        </p:nvSpPr>
        <p:spPr bwMode="auto">
          <a:xfrm>
            <a:off x="-585020" y="1420094"/>
            <a:ext cx="13362039" cy="5943036"/>
          </a:xfrm>
          <a:custGeom>
            <a:avLst/>
            <a:gdLst>
              <a:gd name="T0" fmla="*/ 2147483647 w 6495"/>
              <a:gd name="T1" fmla="*/ 2147483647 h 3176"/>
              <a:gd name="T2" fmla="*/ 2147483647 w 6495"/>
              <a:gd name="T3" fmla="*/ 2147483647 h 3176"/>
              <a:gd name="T4" fmla="*/ 2147483647 w 6495"/>
              <a:gd name="T5" fmla="*/ 2147483647 h 3176"/>
              <a:gd name="T6" fmla="*/ 2147483647 w 6495"/>
              <a:gd name="T7" fmla="*/ 2147483647 h 3176"/>
              <a:gd name="T8" fmla="*/ 2147483647 w 6495"/>
              <a:gd name="T9" fmla="*/ 2147483647 h 3176"/>
              <a:gd name="T10" fmla="*/ 2147483647 w 6495"/>
              <a:gd name="T11" fmla="*/ 2147483647 h 3176"/>
              <a:gd name="T12" fmla="*/ 2147483647 w 6495"/>
              <a:gd name="T13" fmla="*/ 2147483647 h 3176"/>
              <a:gd name="T14" fmla="*/ 2147483647 w 6495"/>
              <a:gd name="T15" fmla="*/ 2147483647 h 3176"/>
              <a:gd name="T16" fmla="*/ 2147483647 w 6495"/>
              <a:gd name="T17" fmla="*/ 2147483647 h 3176"/>
              <a:gd name="T18" fmla="*/ 2147483647 w 6495"/>
              <a:gd name="T19" fmla="*/ 2147483647 h 3176"/>
              <a:gd name="T20" fmla="*/ 2147483647 w 6495"/>
              <a:gd name="T21" fmla="*/ 2147483647 h 3176"/>
              <a:gd name="T22" fmla="*/ 2147483647 w 6495"/>
              <a:gd name="T23" fmla="*/ 2147483647 h 3176"/>
              <a:gd name="T24" fmla="*/ 2147483647 w 6495"/>
              <a:gd name="T25" fmla="*/ 0 h 3176"/>
              <a:gd name="T26" fmla="*/ 2147483647 w 6495"/>
              <a:gd name="T27" fmla="*/ 2147483647 h 3176"/>
              <a:gd name="T28" fmla="*/ 2147483647 w 6495"/>
              <a:gd name="T29" fmla="*/ 2147483647 h 3176"/>
              <a:gd name="T30" fmla="*/ 2147483647 w 6495"/>
              <a:gd name="T31" fmla="*/ 2147483647 h 3176"/>
              <a:gd name="T32" fmla="*/ 2147483647 w 6495"/>
              <a:gd name="T33" fmla="*/ 2147483647 h 3176"/>
              <a:gd name="T34" fmla="*/ 2147483647 w 6495"/>
              <a:gd name="T35" fmla="*/ 2147483647 h 3176"/>
              <a:gd name="T36" fmla="*/ 2147483647 w 6495"/>
              <a:gd name="T37" fmla="*/ 2147483647 h 3176"/>
              <a:gd name="T38" fmla="*/ 2147483647 w 6495"/>
              <a:gd name="T39" fmla="*/ 2147483647 h 3176"/>
              <a:gd name="T40" fmla="*/ 2147483647 w 6495"/>
              <a:gd name="T41" fmla="*/ 2147483647 h 3176"/>
              <a:gd name="T42" fmla="*/ 2147483647 w 6495"/>
              <a:gd name="T43" fmla="*/ 2147483647 h 3176"/>
              <a:gd name="T44" fmla="*/ 2147483647 w 6495"/>
              <a:gd name="T45" fmla="*/ 2147483647 h 3176"/>
              <a:gd name="T46" fmla="*/ 2147483647 w 6495"/>
              <a:gd name="T47" fmla="*/ 2147483647 h 3176"/>
              <a:gd name="T48" fmla="*/ 2147483647 w 6495"/>
              <a:gd name="T49" fmla="*/ 2147483647 h 3176"/>
              <a:gd name="T50" fmla="*/ 2147483647 w 6495"/>
              <a:gd name="T51" fmla="*/ 2147483647 h 3176"/>
              <a:gd name="T52" fmla="*/ 2147483647 w 6495"/>
              <a:gd name="T53" fmla="*/ 2147483647 h 3176"/>
              <a:gd name="T54" fmla="*/ 2147483647 w 6495"/>
              <a:gd name="T55" fmla="*/ 2147483647 h 31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495"/>
              <a:gd name="T85" fmla="*/ 0 h 3176"/>
              <a:gd name="T86" fmla="*/ 6495 w 6495"/>
              <a:gd name="T87" fmla="*/ 3176 h 31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495" h="3176">
                <a:moveTo>
                  <a:pt x="8" y="2672"/>
                </a:moveTo>
                <a:cubicBezTo>
                  <a:pt x="0" y="2640"/>
                  <a:pt x="266" y="2469"/>
                  <a:pt x="394" y="2400"/>
                </a:cubicBezTo>
                <a:cubicBezTo>
                  <a:pt x="522" y="2331"/>
                  <a:pt x="690" y="2312"/>
                  <a:pt x="778" y="2256"/>
                </a:cubicBezTo>
                <a:cubicBezTo>
                  <a:pt x="866" y="2200"/>
                  <a:pt x="842" y="2120"/>
                  <a:pt x="922" y="2064"/>
                </a:cubicBezTo>
                <a:cubicBezTo>
                  <a:pt x="1002" y="2008"/>
                  <a:pt x="1170" y="1984"/>
                  <a:pt x="1258" y="1920"/>
                </a:cubicBezTo>
                <a:cubicBezTo>
                  <a:pt x="1346" y="1856"/>
                  <a:pt x="1370" y="1760"/>
                  <a:pt x="1450" y="1680"/>
                </a:cubicBezTo>
                <a:cubicBezTo>
                  <a:pt x="1530" y="1600"/>
                  <a:pt x="1650" y="1520"/>
                  <a:pt x="1738" y="1440"/>
                </a:cubicBezTo>
                <a:cubicBezTo>
                  <a:pt x="1826" y="1360"/>
                  <a:pt x="1877" y="1264"/>
                  <a:pt x="1978" y="1200"/>
                </a:cubicBezTo>
                <a:cubicBezTo>
                  <a:pt x="2079" y="1136"/>
                  <a:pt x="2234" y="1131"/>
                  <a:pt x="2346" y="1059"/>
                </a:cubicBezTo>
                <a:cubicBezTo>
                  <a:pt x="2458" y="987"/>
                  <a:pt x="2543" y="888"/>
                  <a:pt x="2650" y="768"/>
                </a:cubicBezTo>
                <a:cubicBezTo>
                  <a:pt x="2757" y="648"/>
                  <a:pt x="2866" y="440"/>
                  <a:pt x="2986" y="336"/>
                </a:cubicBezTo>
                <a:cubicBezTo>
                  <a:pt x="3106" y="232"/>
                  <a:pt x="3258" y="200"/>
                  <a:pt x="3370" y="144"/>
                </a:cubicBezTo>
                <a:cubicBezTo>
                  <a:pt x="3482" y="88"/>
                  <a:pt x="3578" y="0"/>
                  <a:pt x="3658" y="0"/>
                </a:cubicBezTo>
                <a:cubicBezTo>
                  <a:pt x="3738" y="0"/>
                  <a:pt x="3770" y="88"/>
                  <a:pt x="3850" y="144"/>
                </a:cubicBezTo>
                <a:cubicBezTo>
                  <a:pt x="3930" y="200"/>
                  <a:pt x="4066" y="264"/>
                  <a:pt x="4138" y="336"/>
                </a:cubicBezTo>
                <a:cubicBezTo>
                  <a:pt x="4210" y="408"/>
                  <a:pt x="4162" y="488"/>
                  <a:pt x="4282" y="576"/>
                </a:cubicBezTo>
                <a:cubicBezTo>
                  <a:pt x="4402" y="664"/>
                  <a:pt x="4738" y="776"/>
                  <a:pt x="4858" y="864"/>
                </a:cubicBezTo>
                <a:cubicBezTo>
                  <a:pt x="4978" y="952"/>
                  <a:pt x="4954" y="1048"/>
                  <a:pt x="5002" y="1104"/>
                </a:cubicBezTo>
                <a:cubicBezTo>
                  <a:pt x="5050" y="1160"/>
                  <a:pt x="5058" y="1136"/>
                  <a:pt x="5146" y="1200"/>
                </a:cubicBezTo>
                <a:cubicBezTo>
                  <a:pt x="5234" y="1264"/>
                  <a:pt x="5410" y="1416"/>
                  <a:pt x="5530" y="1488"/>
                </a:cubicBezTo>
                <a:cubicBezTo>
                  <a:pt x="5650" y="1560"/>
                  <a:pt x="5760" y="1558"/>
                  <a:pt x="5866" y="1632"/>
                </a:cubicBezTo>
                <a:cubicBezTo>
                  <a:pt x="5972" y="1706"/>
                  <a:pt x="6089" y="1707"/>
                  <a:pt x="6165" y="1932"/>
                </a:cubicBezTo>
                <a:cubicBezTo>
                  <a:pt x="6241" y="2157"/>
                  <a:pt x="6495" y="2792"/>
                  <a:pt x="6320" y="2984"/>
                </a:cubicBezTo>
                <a:cubicBezTo>
                  <a:pt x="6145" y="3176"/>
                  <a:pt x="5726" y="3063"/>
                  <a:pt x="5113" y="3085"/>
                </a:cubicBezTo>
                <a:cubicBezTo>
                  <a:pt x="4500" y="3107"/>
                  <a:pt x="3341" y="3112"/>
                  <a:pt x="2642" y="3116"/>
                </a:cubicBezTo>
                <a:cubicBezTo>
                  <a:pt x="1943" y="3120"/>
                  <a:pt x="1319" y="3112"/>
                  <a:pt x="920" y="3108"/>
                </a:cubicBezTo>
                <a:cubicBezTo>
                  <a:pt x="521" y="3104"/>
                  <a:pt x="402" y="3166"/>
                  <a:pt x="250" y="3093"/>
                </a:cubicBezTo>
                <a:cubicBezTo>
                  <a:pt x="98" y="3020"/>
                  <a:pt x="58" y="2760"/>
                  <a:pt x="8" y="2672"/>
                </a:cubicBezTo>
                <a:close/>
              </a:path>
            </a:pathLst>
          </a:custGeom>
          <a:solidFill>
            <a:schemeClr val="tx1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037" name="Text Box 1029"/>
          <p:cNvSpPr txBox="1">
            <a:spLocks noChangeArrowheads="1"/>
          </p:cNvSpPr>
          <p:nvPr/>
        </p:nvSpPr>
        <p:spPr bwMode="auto">
          <a:xfrm>
            <a:off x="3263694" y="4972231"/>
            <a:ext cx="6705600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10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commandments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+mn-ea"/>
              <a:cs typeface="Arial Unicode MS" charset="0"/>
            </a:endParaRPr>
          </a:p>
        </p:txBody>
      </p:sp>
      <p:sp>
        <p:nvSpPr>
          <p:cNvPr id="44038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6858000"/>
            <a:ext cx="7772400" cy="1143000"/>
          </a:xfrm>
        </p:spPr>
        <p:txBody>
          <a:bodyPr/>
          <a:lstStyle/>
          <a:p>
            <a:r>
              <a:rPr lang="en-GB" sz="1600" dirty="0">
                <a:solidFill>
                  <a:srgbClr val="000000"/>
                </a:solidFill>
                <a:cs typeface="Arial Unicode MS" charset="0"/>
              </a:rPr>
              <a:t>Mountain – </a:t>
            </a:r>
            <a:r>
              <a:rPr lang="en-GB" sz="1600" dirty="0" err="1">
                <a:solidFill>
                  <a:srgbClr val="000000"/>
                </a:solidFill>
                <a:cs typeface="Arial Unicode MS" charset="0"/>
              </a:rPr>
              <a:t>licem</a:t>
            </a:r>
            <a:r>
              <a:rPr lang="en-GB" sz="1600">
                <a:solidFill>
                  <a:srgbClr val="000000"/>
                </a:solidFill>
                <a:cs typeface="Arial Unicode MS" charset="0"/>
              </a:rPr>
              <a:t> u lice</a:t>
            </a:r>
            <a:endParaRPr lang="en-GB"/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50E1BEE0-B24B-7D63-2180-EBB8AA3F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73" y="2470909"/>
            <a:ext cx="6705600" cy="20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“I am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the LORD your God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who brought you out of Egypt,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out of the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land of slavery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162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2866"/>
            <a:ext cx="12192000" cy="881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Text Box 1027"/>
          <p:cNvSpPr txBox="1">
            <a:spLocks noChangeArrowheads="1"/>
          </p:cNvSpPr>
          <p:nvPr/>
        </p:nvSpPr>
        <p:spPr bwMode="auto">
          <a:xfrm>
            <a:off x="0" y="437038"/>
            <a:ext cx="379033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Deuteronomy 5:4</a:t>
            </a:r>
          </a:p>
        </p:txBody>
      </p:sp>
      <p:sp>
        <p:nvSpPr>
          <p:cNvPr id="44036" name="Freeform 1028"/>
          <p:cNvSpPr>
            <a:spLocks noChangeArrowheads="1"/>
          </p:cNvSpPr>
          <p:nvPr/>
        </p:nvSpPr>
        <p:spPr bwMode="auto">
          <a:xfrm>
            <a:off x="-585020" y="1420094"/>
            <a:ext cx="13362039" cy="5943036"/>
          </a:xfrm>
          <a:custGeom>
            <a:avLst/>
            <a:gdLst>
              <a:gd name="T0" fmla="*/ 2147483647 w 6495"/>
              <a:gd name="T1" fmla="*/ 2147483647 h 3176"/>
              <a:gd name="T2" fmla="*/ 2147483647 w 6495"/>
              <a:gd name="T3" fmla="*/ 2147483647 h 3176"/>
              <a:gd name="T4" fmla="*/ 2147483647 w 6495"/>
              <a:gd name="T5" fmla="*/ 2147483647 h 3176"/>
              <a:gd name="T6" fmla="*/ 2147483647 w 6495"/>
              <a:gd name="T7" fmla="*/ 2147483647 h 3176"/>
              <a:gd name="T8" fmla="*/ 2147483647 w 6495"/>
              <a:gd name="T9" fmla="*/ 2147483647 h 3176"/>
              <a:gd name="T10" fmla="*/ 2147483647 w 6495"/>
              <a:gd name="T11" fmla="*/ 2147483647 h 3176"/>
              <a:gd name="T12" fmla="*/ 2147483647 w 6495"/>
              <a:gd name="T13" fmla="*/ 2147483647 h 3176"/>
              <a:gd name="T14" fmla="*/ 2147483647 w 6495"/>
              <a:gd name="T15" fmla="*/ 2147483647 h 3176"/>
              <a:gd name="T16" fmla="*/ 2147483647 w 6495"/>
              <a:gd name="T17" fmla="*/ 2147483647 h 3176"/>
              <a:gd name="T18" fmla="*/ 2147483647 w 6495"/>
              <a:gd name="T19" fmla="*/ 2147483647 h 3176"/>
              <a:gd name="T20" fmla="*/ 2147483647 w 6495"/>
              <a:gd name="T21" fmla="*/ 2147483647 h 3176"/>
              <a:gd name="T22" fmla="*/ 2147483647 w 6495"/>
              <a:gd name="T23" fmla="*/ 2147483647 h 3176"/>
              <a:gd name="T24" fmla="*/ 2147483647 w 6495"/>
              <a:gd name="T25" fmla="*/ 0 h 3176"/>
              <a:gd name="T26" fmla="*/ 2147483647 w 6495"/>
              <a:gd name="T27" fmla="*/ 2147483647 h 3176"/>
              <a:gd name="T28" fmla="*/ 2147483647 w 6495"/>
              <a:gd name="T29" fmla="*/ 2147483647 h 3176"/>
              <a:gd name="T30" fmla="*/ 2147483647 w 6495"/>
              <a:gd name="T31" fmla="*/ 2147483647 h 3176"/>
              <a:gd name="T32" fmla="*/ 2147483647 w 6495"/>
              <a:gd name="T33" fmla="*/ 2147483647 h 3176"/>
              <a:gd name="T34" fmla="*/ 2147483647 w 6495"/>
              <a:gd name="T35" fmla="*/ 2147483647 h 3176"/>
              <a:gd name="T36" fmla="*/ 2147483647 w 6495"/>
              <a:gd name="T37" fmla="*/ 2147483647 h 3176"/>
              <a:gd name="T38" fmla="*/ 2147483647 w 6495"/>
              <a:gd name="T39" fmla="*/ 2147483647 h 3176"/>
              <a:gd name="T40" fmla="*/ 2147483647 w 6495"/>
              <a:gd name="T41" fmla="*/ 2147483647 h 3176"/>
              <a:gd name="T42" fmla="*/ 2147483647 w 6495"/>
              <a:gd name="T43" fmla="*/ 2147483647 h 3176"/>
              <a:gd name="T44" fmla="*/ 2147483647 w 6495"/>
              <a:gd name="T45" fmla="*/ 2147483647 h 3176"/>
              <a:gd name="T46" fmla="*/ 2147483647 w 6495"/>
              <a:gd name="T47" fmla="*/ 2147483647 h 3176"/>
              <a:gd name="T48" fmla="*/ 2147483647 w 6495"/>
              <a:gd name="T49" fmla="*/ 2147483647 h 3176"/>
              <a:gd name="T50" fmla="*/ 2147483647 w 6495"/>
              <a:gd name="T51" fmla="*/ 2147483647 h 3176"/>
              <a:gd name="T52" fmla="*/ 2147483647 w 6495"/>
              <a:gd name="T53" fmla="*/ 2147483647 h 3176"/>
              <a:gd name="T54" fmla="*/ 2147483647 w 6495"/>
              <a:gd name="T55" fmla="*/ 2147483647 h 31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495"/>
              <a:gd name="T85" fmla="*/ 0 h 3176"/>
              <a:gd name="T86" fmla="*/ 6495 w 6495"/>
              <a:gd name="T87" fmla="*/ 3176 h 31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495" h="3176">
                <a:moveTo>
                  <a:pt x="8" y="2672"/>
                </a:moveTo>
                <a:cubicBezTo>
                  <a:pt x="0" y="2640"/>
                  <a:pt x="266" y="2469"/>
                  <a:pt x="394" y="2400"/>
                </a:cubicBezTo>
                <a:cubicBezTo>
                  <a:pt x="522" y="2331"/>
                  <a:pt x="690" y="2312"/>
                  <a:pt x="778" y="2256"/>
                </a:cubicBezTo>
                <a:cubicBezTo>
                  <a:pt x="866" y="2200"/>
                  <a:pt x="842" y="2120"/>
                  <a:pt x="922" y="2064"/>
                </a:cubicBezTo>
                <a:cubicBezTo>
                  <a:pt x="1002" y="2008"/>
                  <a:pt x="1170" y="1984"/>
                  <a:pt x="1258" y="1920"/>
                </a:cubicBezTo>
                <a:cubicBezTo>
                  <a:pt x="1346" y="1856"/>
                  <a:pt x="1370" y="1760"/>
                  <a:pt x="1450" y="1680"/>
                </a:cubicBezTo>
                <a:cubicBezTo>
                  <a:pt x="1530" y="1600"/>
                  <a:pt x="1650" y="1520"/>
                  <a:pt x="1738" y="1440"/>
                </a:cubicBezTo>
                <a:cubicBezTo>
                  <a:pt x="1826" y="1360"/>
                  <a:pt x="1877" y="1264"/>
                  <a:pt x="1978" y="1200"/>
                </a:cubicBezTo>
                <a:cubicBezTo>
                  <a:pt x="2079" y="1136"/>
                  <a:pt x="2234" y="1131"/>
                  <a:pt x="2346" y="1059"/>
                </a:cubicBezTo>
                <a:cubicBezTo>
                  <a:pt x="2458" y="987"/>
                  <a:pt x="2543" y="888"/>
                  <a:pt x="2650" y="768"/>
                </a:cubicBezTo>
                <a:cubicBezTo>
                  <a:pt x="2757" y="648"/>
                  <a:pt x="2866" y="440"/>
                  <a:pt x="2986" y="336"/>
                </a:cubicBezTo>
                <a:cubicBezTo>
                  <a:pt x="3106" y="232"/>
                  <a:pt x="3258" y="200"/>
                  <a:pt x="3370" y="144"/>
                </a:cubicBezTo>
                <a:cubicBezTo>
                  <a:pt x="3482" y="88"/>
                  <a:pt x="3578" y="0"/>
                  <a:pt x="3658" y="0"/>
                </a:cubicBezTo>
                <a:cubicBezTo>
                  <a:pt x="3738" y="0"/>
                  <a:pt x="3770" y="88"/>
                  <a:pt x="3850" y="144"/>
                </a:cubicBezTo>
                <a:cubicBezTo>
                  <a:pt x="3930" y="200"/>
                  <a:pt x="4066" y="264"/>
                  <a:pt x="4138" y="336"/>
                </a:cubicBezTo>
                <a:cubicBezTo>
                  <a:pt x="4210" y="408"/>
                  <a:pt x="4162" y="488"/>
                  <a:pt x="4282" y="576"/>
                </a:cubicBezTo>
                <a:cubicBezTo>
                  <a:pt x="4402" y="664"/>
                  <a:pt x="4738" y="776"/>
                  <a:pt x="4858" y="864"/>
                </a:cubicBezTo>
                <a:cubicBezTo>
                  <a:pt x="4978" y="952"/>
                  <a:pt x="4954" y="1048"/>
                  <a:pt x="5002" y="1104"/>
                </a:cubicBezTo>
                <a:cubicBezTo>
                  <a:pt x="5050" y="1160"/>
                  <a:pt x="5058" y="1136"/>
                  <a:pt x="5146" y="1200"/>
                </a:cubicBezTo>
                <a:cubicBezTo>
                  <a:pt x="5234" y="1264"/>
                  <a:pt x="5410" y="1416"/>
                  <a:pt x="5530" y="1488"/>
                </a:cubicBezTo>
                <a:cubicBezTo>
                  <a:pt x="5650" y="1560"/>
                  <a:pt x="5760" y="1558"/>
                  <a:pt x="5866" y="1632"/>
                </a:cubicBezTo>
                <a:cubicBezTo>
                  <a:pt x="5972" y="1706"/>
                  <a:pt x="6089" y="1707"/>
                  <a:pt x="6165" y="1932"/>
                </a:cubicBezTo>
                <a:cubicBezTo>
                  <a:pt x="6241" y="2157"/>
                  <a:pt x="6495" y="2792"/>
                  <a:pt x="6320" y="2984"/>
                </a:cubicBezTo>
                <a:cubicBezTo>
                  <a:pt x="6145" y="3176"/>
                  <a:pt x="5726" y="3063"/>
                  <a:pt x="5113" y="3085"/>
                </a:cubicBezTo>
                <a:cubicBezTo>
                  <a:pt x="4500" y="3107"/>
                  <a:pt x="3341" y="3112"/>
                  <a:pt x="2642" y="3116"/>
                </a:cubicBezTo>
                <a:cubicBezTo>
                  <a:pt x="1943" y="3120"/>
                  <a:pt x="1319" y="3112"/>
                  <a:pt x="920" y="3108"/>
                </a:cubicBezTo>
                <a:cubicBezTo>
                  <a:pt x="521" y="3104"/>
                  <a:pt x="402" y="3166"/>
                  <a:pt x="250" y="3093"/>
                </a:cubicBezTo>
                <a:cubicBezTo>
                  <a:pt x="98" y="3020"/>
                  <a:pt x="58" y="2760"/>
                  <a:pt x="8" y="2672"/>
                </a:cubicBezTo>
                <a:close/>
              </a:path>
            </a:pathLst>
          </a:custGeom>
          <a:solidFill>
            <a:schemeClr val="tx1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038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6858000"/>
            <a:ext cx="7772400" cy="1143000"/>
          </a:xfrm>
        </p:spPr>
        <p:txBody>
          <a:bodyPr/>
          <a:lstStyle/>
          <a:p>
            <a:r>
              <a:rPr lang="en-GB" sz="1600" dirty="0">
                <a:solidFill>
                  <a:srgbClr val="000000"/>
                </a:solidFill>
                <a:cs typeface="Arial Unicode MS" charset="0"/>
              </a:rPr>
              <a:t>Mountain – </a:t>
            </a:r>
            <a:r>
              <a:rPr lang="en-GB" sz="1600" dirty="0" err="1">
                <a:solidFill>
                  <a:srgbClr val="000000"/>
                </a:solidFill>
                <a:cs typeface="Arial Unicode MS" charset="0"/>
              </a:rPr>
              <a:t>licem</a:t>
            </a:r>
            <a:r>
              <a:rPr lang="en-GB" sz="1600">
                <a:solidFill>
                  <a:srgbClr val="000000"/>
                </a:solidFill>
                <a:cs typeface="Arial Unicode MS" charset="0"/>
              </a:rPr>
              <a:t> u lice</a:t>
            </a:r>
            <a:endParaRPr lang="en-GB"/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169045" y="3074286"/>
            <a:ext cx="5419240" cy="22489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It was because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the Lord loved you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that he redeemed you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from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land of slavery</a:t>
            </a:r>
            <a:endParaRPr kumimoji="0" lang="en-GB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+mn-ea"/>
              <a:cs typeface="Arial Unicode MS" charset="0"/>
            </a:endParaRPr>
          </a:p>
        </p:txBody>
      </p:sp>
      <p:sp>
        <p:nvSpPr>
          <p:cNvPr id="2" name="Text Box 1027">
            <a:extLst>
              <a:ext uri="{FF2B5EF4-FFF2-40B4-BE49-F238E27FC236}">
                <a16:creationId xmlns:a16="http://schemas.microsoft.com/office/drawing/2014/main" id="{B27A5BDA-95FB-6563-57AD-8953C347C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138" y="2433785"/>
            <a:ext cx="379033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Deuteronomy 7:8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3C82D6F6-73A3-7B4B-3755-86207185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505" y="5323236"/>
            <a:ext cx="6705600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 Unicode MS" charset="0"/>
              </a:rPr>
              <a:t>10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commandments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+mn-ea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74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32866"/>
            <a:ext cx="12192000" cy="881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Text Box 1027"/>
          <p:cNvSpPr txBox="1">
            <a:spLocks noChangeArrowheads="1"/>
          </p:cNvSpPr>
          <p:nvPr/>
        </p:nvSpPr>
        <p:spPr bwMode="auto">
          <a:xfrm>
            <a:off x="0" y="437038"/>
            <a:ext cx="379033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800" dirty="0">
                <a:solidFill>
                  <a:schemeClr val="bg1"/>
                </a:solidFill>
                <a:latin typeface="Trebuchet MS" pitchFamily="34" charset="0"/>
                <a:cs typeface="Arial Unicode MS" charset="0"/>
              </a:rPr>
              <a:t>Deuteronomy 5:4</a:t>
            </a:r>
          </a:p>
        </p:txBody>
      </p:sp>
      <p:sp>
        <p:nvSpPr>
          <p:cNvPr id="44036" name="Freeform 1028"/>
          <p:cNvSpPr>
            <a:spLocks noChangeArrowheads="1"/>
          </p:cNvSpPr>
          <p:nvPr/>
        </p:nvSpPr>
        <p:spPr bwMode="auto">
          <a:xfrm>
            <a:off x="-585020" y="1420094"/>
            <a:ext cx="13362039" cy="5943036"/>
          </a:xfrm>
          <a:custGeom>
            <a:avLst/>
            <a:gdLst>
              <a:gd name="T0" fmla="*/ 2147483647 w 6495"/>
              <a:gd name="T1" fmla="*/ 2147483647 h 3176"/>
              <a:gd name="T2" fmla="*/ 2147483647 w 6495"/>
              <a:gd name="T3" fmla="*/ 2147483647 h 3176"/>
              <a:gd name="T4" fmla="*/ 2147483647 w 6495"/>
              <a:gd name="T5" fmla="*/ 2147483647 h 3176"/>
              <a:gd name="T6" fmla="*/ 2147483647 w 6495"/>
              <a:gd name="T7" fmla="*/ 2147483647 h 3176"/>
              <a:gd name="T8" fmla="*/ 2147483647 w 6495"/>
              <a:gd name="T9" fmla="*/ 2147483647 h 3176"/>
              <a:gd name="T10" fmla="*/ 2147483647 w 6495"/>
              <a:gd name="T11" fmla="*/ 2147483647 h 3176"/>
              <a:gd name="T12" fmla="*/ 2147483647 w 6495"/>
              <a:gd name="T13" fmla="*/ 2147483647 h 3176"/>
              <a:gd name="T14" fmla="*/ 2147483647 w 6495"/>
              <a:gd name="T15" fmla="*/ 2147483647 h 3176"/>
              <a:gd name="T16" fmla="*/ 2147483647 w 6495"/>
              <a:gd name="T17" fmla="*/ 2147483647 h 3176"/>
              <a:gd name="T18" fmla="*/ 2147483647 w 6495"/>
              <a:gd name="T19" fmla="*/ 2147483647 h 3176"/>
              <a:gd name="T20" fmla="*/ 2147483647 w 6495"/>
              <a:gd name="T21" fmla="*/ 2147483647 h 3176"/>
              <a:gd name="T22" fmla="*/ 2147483647 w 6495"/>
              <a:gd name="T23" fmla="*/ 2147483647 h 3176"/>
              <a:gd name="T24" fmla="*/ 2147483647 w 6495"/>
              <a:gd name="T25" fmla="*/ 0 h 3176"/>
              <a:gd name="T26" fmla="*/ 2147483647 w 6495"/>
              <a:gd name="T27" fmla="*/ 2147483647 h 3176"/>
              <a:gd name="T28" fmla="*/ 2147483647 w 6495"/>
              <a:gd name="T29" fmla="*/ 2147483647 h 3176"/>
              <a:gd name="T30" fmla="*/ 2147483647 w 6495"/>
              <a:gd name="T31" fmla="*/ 2147483647 h 3176"/>
              <a:gd name="T32" fmla="*/ 2147483647 w 6495"/>
              <a:gd name="T33" fmla="*/ 2147483647 h 3176"/>
              <a:gd name="T34" fmla="*/ 2147483647 w 6495"/>
              <a:gd name="T35" fmla="*/ 2147483647 h 3176"/>
              <a:gd name="T36" fmla="*/ 2147483647 w 6495"/>
              <a:gd name="T37" fmla="*/ 2147483647 h 3176"/>
              <a:gd name="T38" fmla="*/ 2147483647 w 6495"/>
              <a:gd name="T39" fmla="*/ 2147483647 h 3176"/>
              <a:gd name="T40" fmla="*/ 2147483647 w 6495"/>
              <a:gd name="T41" fmla="*/ 2147483647 h 3176"/>
              <a:gd name="T42" fmla="*/ 2147483647 w 6495"/>
              <a:gd name="T43" fmla="*/ 2147483647 h 3176"/>
              <a:gd name="T44" fmla="*/ 2147483647 w 6495"/>
              <a:gd name="T45" fmla="*/ 2147483647 h 3176"/>
              <a:gd name="T46" fmla="*/ 2147483647 w 6495"/>
              <a:gd name="T47" fmla="*/ 2147483647 h 3176"/>
              <a:gd name="T48" fmla="*/ 2147483647 w 6495"/>
              <a:gd name="T49" fmla="*/ 2147483647 h 3176"/>
              <a:gd name="T50" fmla="*/ 2147483647 w 6495"/>
              <a:gd name="T51" fmla="*/ 2147483647 h 3176"/>
              <a:gd name="T52" fmla="*/ 2147483647 w 6495"/>
              <a:gd name="T53" fmla="*/ 2147483647 h 3176"/>
              <a:gd name="T54" fmla="*/ 2147483647 w 6495"/>
              <a:gd name="T55" fmla="*/ 2147483647 h 31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495"/>
              <a:gd name="T85" fmla="*/ 0 h 3176"/>
              <a:gd name="T86" fmla="*/ 6495 w 6495"/>
              <a:gd name="T87" fmla="*/ 3176 h 31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495" h="3176">
                <a:moveTo>
                  <a:pt x="8" y="2672"/>
                </a:moveTo>
                <a:cubicBezTo>
                  <a:pt x="0" y="2640"/>
                  <a:pt x="266" y="2469"/>
                  <a:pt x="394" y="2400"/>
                </a:cubicBezTo>
                <a:cubicBezTo>
                  <a:pt x="522" y="2331"/>
                  <a:pt x="690" y="2312"/>
                  <a:pt x="778" y="2256"/>
                </a:cubicBezTo>
                <a:cubicBezTo>
                  <a:pt x="866" y="2200"/>
                  <a:pt x="842" y="2120"/>
                  <a:pt x="922" y="2064"/>
                </a:cubicBezTo>
                <a:cubicBezTo>
                  <a:pt x="1002" y="2008"/>
                  <a:pt x="1170" y="1984"/>
                  <a:pt x="1258" y="1920"/>
                </a:cubicBezTo>
                <a:cubicBezTo>
                  <a:pt x="1346" y="1856"/>
                  <a:pt x="1370" y="1760"/>
                  <a:pt x="1450" y="1680"/>
                </a:cubicBezTo>
                <a:cubicBezTo>
                  <a:pt x="1530" y="1600"/>
                  <a:pt x="1650" y="1520"/>
                  <a:pt x="1738" y="1440"/>
                </a:cubicBezTo>
                <a:cubicBezTo>
                  <a:pt x="1826" y="1360"/>
                  <a:pt x="1877" y="1264"/>
                  <a:pt x="1978" y="1200"/>
                </a:cubicBezTo>
                <a:cubicBezTo>
                  <a:pt x="2079" y="1136"/>
                  <a:pt x="2234" y="1131"/>
                  <a:pt x="2346" y="1059"/>
                </a:cubicBezTo>
                <a:cubicBezTo>
                  <a:pt x="2458" y="987"/>
                  <a:pt x="2543" y="888"/>
                  <a:pt x="2650" y="768"/>
                </a:cubicBezTo>
                <a:cubicBezTo>
                  <a:pt x="2757" y="648"/>
                  <a:pt x="2866" y="440"/>
                  <a:pt x="2986" y="336"/>
                </a:cubicBezTo>
                <a:cubicBezTo>
                  <a:pt x="3106" y="232"/>
                  <a:pt x="3258" y="200"/>
                  <a:pt x="3370" y="144"/>
                </a:cubicBezTo>
                <a:cubicBezTo>
                  <a:pt x="3482" y="88"/>
                  <a:pt x="3578" y="0"/>
                  <a:pt x="3658" y="0"/>
                </a:cubicBezTo>
                <a:cubicBezTo>
                  <a:pt x="3738" y="0"/>
                  <a:pt x="3770" y="88"/>
                  <a:pt x="3850" y="144"/>
                </a:cubicBezTo>
                <a:cubicBezTo>
                  <a:pt x="3930" y="200"/>
                  <a:pt x="4066" y="264"/>
                  <a:pt x="4138" y="336"/>
                </a:cubicBezTo>
                <a:cubicBezTo>
                  <a:pt x="4210" y="408"/>
                  <a:pt x="4162" y="488"/>
                  <a:pt x="4282" y="576"/>
                </a:cubicBezTo>
                <a:cubicBezTo>
                  <a:pt x="4402" y="664"/>
                  <a:pt x="4738" y="776"/>
                  <a:pt x="4858" y="864"/>
                </a:cubicBezTo>
                <a:cubicBezTo>
                  <a:pt x="4978" y="952"/>
                  <a:pt x="4954" y="1048"/>
                  <a:pt x="5002" y="1104"/>
                </a:cubicBezTo>
                <a:cubicBezTo>
                  <a:pt x="5050" y="1160"/>
                  <a:pt x="5058" y="1136"/>
                  <a:pt x="5146" y="1200"/>
                </a:cubicBezTo>
                <a:cubicBezTo>
                  <a:pt x="5234" y="1264"/>
                  <a:pt x="5410" y="1416"/>
                  <a:pt x="5530" y="1488"/>
                </a:cubicBezTo>
                <a:cubicBezTo>
                  <a:pt x="5650" y="1560"/>
                  <a:pt x="5760" y="1558"/>
                  <a:pt x="5866" y="1632"/>
                </a:cubicBezTo>
                <a:cubicBezTo>
                  <a:pt x="5972" y="1706"/>
                  <a:pt x="6089" y="1707"/>
                  <a:pt x="6165" y="1932"/>
                </a:cubicBezTo>
                <a:cubicBezTo>
                  <a:pt x="6241" y="2157"/>
                  <a:pt x="6495" y="2792"/>
                  <a:pt x="6320" y="2984"/>
                </a:cubicBezTo>
                <a:cubicBezTo>
                  <a:pt x="6145" y="3176"/>
                  <a:pt x="5726" y="3063"/>
                  <a:pt x="5113" y="3085"/>
                </a:cubicBezTo>
                <a:cubicBezTo>
                  <a:pt x="4500" y="3107"/>
                  <a:pt x="3341" y="3112"/>
                  <a:pt x="2642" y="3116"/>
                </a:cubicBezTo>
                <a:cubicBezTo>
                  <a:pt x="1943" y="3120"/>
                  <a:pt x="1319" y="3112"/>
                  <a:pt x="920" y="3108"/>
                </a:cubicBezTo>
                <a:cubicBezTo>
                  <a:pt x="521" y="3104"/>
                  <a:pt x="402" y="3166"/>
                  <a:pt x="250" y="3093"/>
                </a:cubicBezTo>
                <a:cubicBezTo>
                  <a:pt x="98" y="3020"/>
                  <a:pt x="58" y="2760"/>
                  <a:pt x="8" y="2672"/>
                </a:cubicBezTo>
                <a:close/>
              </a:path>
            </a:pathLst>
          </a:custGeom>
          <a:solidFill>
            <a:schemeClr val="tx1"/>
          </a:solidFill>
          <a:ln w="476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037" name="Text Box 1029"/>
          <p:cNvSpPr txBox="1">
            <a:spLocks noChangeArrowheads="1"/>
          </p:cNvSpPr>
          <p:nvPr/>
        </p:nvSpPr>
        <p:spPr bwMode="auto">
          <a:xfrm>
            <a:off x="3372182" y="2515909"/>
            <a:ext cx="6705600" cy="20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“I am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the LORD your God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who brought you out of Egypt,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out of the land of slavery”</a:t>
            </a:r>
          </a:p>
        </p:txBody>
      </p:sp>
      <p:sp>
        <p:nvSpPr>
          <p:cNvPr id="44038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6858000"/>
            <a:ext cx="7772400" cy="1143000"/>
          </a:xfrm>
        </p:spPr>
        <p:txBody>
          <a:bodyPr/>
          <a:lstStyle/>
          <a:p>
            <a:r>
              <a:rPr lang="en-GB" sz="1600" dirty="0">
                <a:solidFill>
                  <a:srgbClr val="000000"/>
                </a:solidFill>
                <a:cs typeface="Arial Unicode MS" charset="0"/>
              </a:rPr>
              <a:t>Mountain – </a:t>
            </a:r>
            <a:r>
              <a:rPr lang="en-GB" sz="1600" dirty="0" err="1">
                <a:solidFill>
                  <a:srgbClr val="000000"/>
                </a:solidFill>
                <a:cs typeface="Arial Unicode MS" charset="0"/>
              </a:rPr>
              <a:t>licem</a:t>
            </a:r>
            <a:r>
              <a:rPr lang="en-GB" sz="1600">
                <a:solidFill>
                  <a:srgbClr val="000000"/>
                </a:solidFill>
                <a:cs typeface="Arial Unicode MS" charset="0"/>
              </a:rPr>
              <a:t> u lice</a:t>
            </a:r>
            <a:endParaRPr lang="en-GB"/>
          </a:p>
        </p:txBody>
      </p:sp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4261182" y="4705421"/>
            <a:ext cx="4927599" cy="19411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4000" b="1" i="1" dirty="0">
                <a:solidFill>
                  <a:srgbClr val="FFFF00"/>
                </a:solidFill>
                <a:latin typeface="Trebuchet MS" pitchFamily="34" charset="0"/>
                <a:cs typeface="Arial Unicode MS" charset="0"/>
              </a:rPr>
              <a:t>grace</a:t>
            </a:r>
            <a:r>
              <a:rPr lang="en-GB" sz="4000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 &amp; </a:t>
            </a:r>
            <a:r>
              <a:rPr lang="en-GB" sz="4000" b="1" i="1" dirty="0">
                <a:solidFill>
                  <a:srgbClr val="FFFF00"/>
                </a:solidFill>
                <a:latin typeface="Trebuchet MS" pitchFamily="34" charset="0"/>
                <a:cs typeface="Arial Unicode MS" charset="0"/>
              </a:rPr>
              <a:t>love</a:t>
            </a:r>
            <a:r>
              <a:rPr lang="en-GB" sz="4000" b="1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4000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before </a:t>
            </a:r>
            <a:r>
              <a:rPr lang="en-GB" sz="4000" b="1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law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4000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- always </a:t>
            </a:r>
            <a:endParaRPr lang="en-GB" sz="4000" b="1" i="1" dirty="0">
              <a:solidFill>
                <a:srgbClr val="FFFFFF"/>
              </a:solidFill>
              <a:latin typeface="Trebuchet MS" pitchFamily="34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73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6858000"/>
            <a:ext cx="7772400" cy="1143000"/>
          </a:xfrm>
        </p:spPr>
        <p:txBody>
          <a:bodyPr/>
          <a:lstStyle/>
          <a:p>
            <a:r>
              <a:rPr lang="en-GB"/>
              <a:t>Blank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3105834"/>
            <a:ext cx="12192000" cy="6463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FFFFFF"/>
                </a:solidFill>
                <a:latin typeface="Trebuchet MS" pitchFamily="34" charset="0"/>
              </a:rPr>
              <a:t>We must be special!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2132" y="231129"/>
            <a:ext cx="6822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FFFFFF"/>
                </a:solidFill>
                <a:latin typeface="Trebuchet MS" pitchFamily="34" charset="0"/>
              </a:rPr>
              <a:t>Deuteronomy 7</a:t>
            </a:r>
            <a:endParaRPr lang="en-GB" sz="32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84904" y="1119172"/>
            <a:ext cx="1013214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FFFFFF"/>
                </a:solidFill>
                <a:latin typeface="Trebuchet MS" pitchFamily="34" charset="0"/>
              </a:rPr>
              <a:t>7:6</a:t>
            </a:r>
            <a:r>
              <a:rPr lang="en-GB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 	You are a people holy to the LORD your God…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         The LORD your God has chosen you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		 	out of all the peoples…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		to be his people, his treasured possession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4904" y="3933825"/>
            <a:ext cx="1038286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FFFFFF"/>
                </a:solidFill>
                <a:latin typeface="Trebuchet MS" pitchFamily="34" charset="0"/>
              </a:rPr>
              <a:t>7:7	      </a:t>
            </a: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The LORD your God </a:t>
            </a:r>
            <a:r>
              <a:rPr lang="en-GB" sz="2800" b="1" i="1" dirty="0">
                <a:solidFill>
                  <a:srgbClr val="FFFFFF"/>
                </a:solidFill>
                <a:latin typeface="Trebuchet MS" pitchFamily="34" charset="0"/>
              </a:rPr>
              <a:t>did not </a:t>
            </a: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set his affection on you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		  &amp; choose you because you were more numerous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			than other peoples…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					you were the fewest!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FF"/>
                </a:solidFill>
                <a:latin typeface="Trebuchet MS" pitchFamily="34" charset="0"/>
              </a:rPr>
              <a:t>		</a:t>
            </a:r>
            <a:r>
              <a:rPr lang="en-GB" sz="3600" b="1" dirty="0">
                <a:solidFill>
                  <a:srgbClr val="FFFF00"/>
                </a:solidFill>
                <a:latin typeface="Trebuchet MS" pitchFamily="34" charset="0"/>
              </a:rPr>
              <a:t>But it was because the LORD loved you…</a:t>
            </a:r>
          </a:p>
        </p:txBody>
      </p:sp>
    </p:spTree>
    <p:extLst>
      <p:ext uri="{BB962C8B-B14F-4D97-AF65-F5344CB8AC3E}">
        <p14:creationId xmlns:p14="http://schemas.microsoft.com/office/powerpoint/2010/main" val="7533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rgbClr val="FF0000"/>
            </a:gs>
            <a:gs pos="63000">
              <a:srgbClr val="000066"/>
            </a:gs>
            <a:gs pos="100000">
              <a:srgbClr val="FFFF00"/>
            </a:gs>
            <a:gs pos="100000">
              <a:srgbClr val="FFC0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5A6A8-DB49-19F4-AA32-C94D34CE2D8E}"/>
              </a:ext>
            </a:extLst>
          </p:cNvPr>
          <p:cNvSpPr txBox="1"/>
          <p:nvPr/>
        </p:nvSpPr>
        <p:spPr>
          <a:xfrm>
            <a:off x="337630" y="960895"/>
            <a:ext cx="9012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                       Jeremiah 8:13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“I wanted to gather my people,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   as a farmer gathers a harvest;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but they are like a vine with no grapes, </a:t>
            </a:r>
          </a:p>
          <a:p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         like a fig tree with no figs; </a:t>
            </a: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even the leaves have withered.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”</a:t>
            </a:r>
            <a:endParaRPr lang="en-GB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C006E-6F32-BAE7-01B4-823A897D84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40" y="8369"/>
            <a:ext cx="5298260" cy="3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6858000"/>
            <a:ext cx="7772400" cy="1143000"/>
          </a:xfrm>
        </p:spPr>
        <p:txBody>
          <a:bodyPr/>
          <a:lstStyle/>
          <a:p>
            <a:r>
              <a:rPr lang="en-GB"/>
              <a:t>Blank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3136900"/>
            <a:ext cx="12192000" cy="6463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FFFFFF"/>
                </a:solidFill>
                <a:latin typeface="Trebuchet MS" pitchFamily="34" charset="0"/>
              </a:rPr>
              <a:t>Aren’t we clever!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1359" y="337920"/>
            <a:ext cx="6363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FFFFFF"/>
                </a:solidFill>
                <a:latin typeface="Trebuchet MS" pitchFamily="34" charset="0"/>
              </a:rPr>
              <a:t>Deuteronomy 8</a:t>
            </a:r>
            <a:endParaRPr lang="en-GB" sz="32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55407" y="1484314"/>
            <a:ext cx="103238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FFFFFF"/>
                </a:solidFill>
                <a:latin typeface="Trebuchet MS" pitchFamily="34" charset="0"/>
              </a:rPr>
              <a:t>8:17	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You may say to yourself,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“My power &amp; the strength of my hands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	have produced this wealth for me.”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55407" y="4221163"/>
            <a:ext cx="100878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FFFFFF"/>
                </a:solidFill>
                <a:latin typeface="Trebuchet MS" pitchFamily="34" charset="0"/>
              </a:rPr>
              <a:t>8:18	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But remember the LORD your God,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for </a:t>
            </a:r>
            <a:r>
              <a:rPr lang="en-GB" sz="2800" b="1" dirty="0">
                <a:solidFill>
                  <a:srgbClr val="FFFF00"/>
                </a:solidFill>
                <a:latin typeface="Trebuchet MS" pitchFamily="34" charset="0"/>
              </a:rPr>
              <a:t>it is He who gives you the ability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latin typeface="Trebuchet MS" pitchFamily="34" charset="0"/>
              </a:rPr>
              <a:t>			to produce wealth,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		&amp; so confirms his covenant….</a:t>
            </a:r>
          </a:p>
        </p:txBody>
      </p:sp>
    </p:spTree>
    <p:extLst>
      <p:ext uri="{BB962C8B-B14F-4D97-AF65-F5344CB8AC3E}">
        <p14:creationId xmlns:p14="http://schemas.microsoft.com/office/powerpoint/2010/main" val="23676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6858000"/>
            <a:ext cx="7772400" cy="1143000"/>
          </a:xfrm>
        </p:spPr>
        <p:txBody>
          <a:bodyPr/>
          <a:lstStyle/>
          <a:p>
            <a:r>
              <a:rPr lang="en-GB"/>
              <a:t>Blank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2849791"/>
            <a:ext cx="12192000" cy="6463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FFFFFF"/>
                </a:solidFill>
                <a:latin typeface="Trebuchet MS" pitchFamily="34" charset="0"/>
              </a:rPr>
              <a:t>Aren’t we good?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6425" y="400154"/>
            <a:ext cx="5963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rebuchet MS" pitchFamily="34" charset="0"/>
              </a:rPr>
              <a:t>Deuteronomy 9</a:t>
            </a:r>
            <a:endParaRPr lang="en-GB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89819" y="1498860"/>
            <a:ext cx="104123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FFFFFF"/>
                </a:solidFill>
                <a:latin typeface="Trebuchet MS" pitchFamily="34" charset="0"/>
              </a:rPr>
              <a:t>1	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You are now about to dispossess nations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		greater &amp; stronger than you….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9819" y="3754541"/>
            <a:ext cx="1066497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6575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FFFFFF"/>
                </a:solidFill>
                <a:latin typeface="Trebuchet MS" pitchFamily="34" charset="0"/>
              </a:rPr>
              <a:t>4	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…Do not say to yourself,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“The LORD has brought me here to take possession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	of this land </a:t>
            </a:r>
            <a:r>
              <a:rPr lang="en-GB" sz="2800" b="1" i="1" dirty="0">
                <a:solidFill>
                  <a:srgbClr val="FFFF00"/>
                </a:solidFill>
                <a:latin typeface="Trebuchet MS" pitchFamily="34" charset="0"/>
              </a:rPr>
              <a:t>because of my righteousness</a:t>
            </a: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FFFFFF"/>
                </a:solidFill>
                <a:latin typeface="Trebuchet MS" pitchFamily="34" charset="0"/>
              </a:rPr>
              <a:t>	No, it is on account of the wickedness of these nations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FFFFFF"/>
                </a:solidFill>
                <a:latin typeface="Trebuchet MS" pitchFamily="34" charset="0"/>
              </a:rPr>
              <a:t>5		</a:t>
            </a:r>
            <a:r>
              <a:rPr lang="en-GB" sz="2800" b="1" dirty="0">
                <a:solidFill>
                  <a:srgbClr val="FFFF00"/>
                </a:solidFill>
                <a:latin typeface="Trebuchet MS" pitchFamily="34" charset="0"/>
              </a:rPr>
              <a:t>It is not because of your righteousness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latin typeface="Trebuchet MS" pitchFamily="34" charset="0"/>
              </a:rPr>
              <a:t>						            or your integrity…</a:t>
            </a:r>
          </a:p>
        </p:txBody>
      </p:sp>
    </p:spTree>
    <p:extLst>
      <p:ext uri="{BB962C8B-B14F-4D97-AF65-F5344CB8AC3E}">
        <p14:creationId xmlns:p14="http://schemas.microsoft.com/office/powerpoint/2010/main" val="24940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000066"/>
            </a:gs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77F93-072B-2A8E-2EA7-C0D227EB8335}"/>
              </a:ext>
            </a:extLst>
          </p:cNvPr>
          <p:cNvSpPr txBox="1"/>
          <p:nvPr/>
        </p:nvSpPr>
        <p:spPr>
          <a:xfrm>
            <a:off x="1436738" y="508325"/>
            <a:ext cx="931852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Deuteronomy 6:4-9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Love the Lord your God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all your heart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 with all your soul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     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 with all your strength.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These commandments…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 are to be on your hearts.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Impress them on your children. 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              Talk about them when you sit at home…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800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E25E3-9FAF-FBC0-101C-24E87092A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8511"/>
            <a:ext cx="12192000" cy="8435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968FD-14EF-5054-4736-A1242C540714}"/>
              </a:ext>
            </a:extLst>
          </p:cNvPr>
          <p:cNvSpPr txBox="1"/>
          <p:nvPr/>
        </p:nvSpPr>
        <p:spPr>
          <a:xfrm>
            <a:off x="1991030" y="5042622"/>
            <a:ext cx="9040763" cy="1200329"/>
          </a:xfrm>
          <a:prstGeom prst="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Love the Lord your God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with </a:t>
            </a:r>
            <a:r>
              <a:rPr lang="en-US" sz="3600" dirty="0">
                <a:solidFill>
                  <a:srgbClr val="FFFF00"/>
                </a:solidFill>
                <a:latin typeface="Corbel" panose="020B0503020204020204" pitchFamily="34" charset="0"/>
              </a:rPr>
              <a:t>all your heart </a:t>
            </a:r>
          </a:p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     &amp; with </a:t>
            </a:r>
            <a:r>
              <a:rPr lang="en-US" sz="3600" dirty="0">
                <a:solidFill>
                  <a:srgbClr val="FFFF00"/>
                </a:solidFill>
                <a:latin typeface="Corbel" panose="020B0503020204020204" pitchFamily="34" charset="0"/>
              </a:rPr>
              <a:t>all your soul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&amp; with </a:t>
            </a:r>
            <a:r>
              <a:rPr lang="en-US" sz="3600" dirty="0">
                <a:solidFill>
                  <a:srgbClr val="FFFF00"/>
                </a:solidFill>
                <a:latin typeface="Corbel" panose="020B0503020204020204" pitchFamily="34" charset="0"/>
              </a:rPr>
              <a:t>all your strength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.</a:t>
            </a:r>
            <a:endParaRPr lang="en-GB" sz="3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ABDD-10C3-1182-3DA9-D4A5FCD54404}"/>
              </a:ext>
            </a:extLst>
          </p:cNvPr>
          <p:cNvSpPr txBox="1"/>
          <p:nvPr/>
        </p:nvSpPr>
        <p:spPr>
          <a:xfrm>
            <a:off x="1991031" y="3762174"/>
            <a:ext cx="9040763" cy="1077218"/>
          </a:xfrm>
          <a:prstGeom prst="rect">
            <a:avLst/>
          </a:prstGeom>
          <a:gradFill>
            <a:gsLst>
              <a:gs pos="0">
                <a:srgbClr val="C00000"/>
              </a:gs>
              <a:gs pos="90000">
                <a:srgbClr val="FF3300"/>
              </a:gs>
              <a:gs pos="100000">
                <a:srgbClr val="CC6600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‘Of all the commandments,</a:t>
            </a:r>
          </a:p>
          <a:p>
            <a:pPr marL="442913" marR="0" lvl="0" indent="-442913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which is the most important?’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000066"/>
            </a:gs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77F93-072B-2A8E-2EA7-C0D227EB8335}"/>
              </a:ext>
            </a:extLst>
          </p:cNvPr>
          <p:cNvSpPr txBox="1"/>
          <p:nvPr/>
        </p:nvSpPr>
        <p:spPr>
          <a:xfrm>
            <a:off x="0" y="4048433"/>
            <a:ext cx="12192000" cy="2554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defPPr>
              <a:defRPr lang="en-US"/>
            </a:defPPr>
            <a:lvl1pPr marR="0" lvl="0" indent="0"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0" sz="4000" b="0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 Unicode MS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latin typeface="Times New Roman" charset="0"/>
              </a:defRPr>
            </a:lvl9pPr>
          </a:lstStyle>
          <a:p>
            <a:r>
              <a:rPr lang="en-US" b="1" i="0" dirty="0">
                <a:solidFill>
                  <a:srgbClr val="FFFF00"/>
                </a:solidFill>
              </a:rPr>
              <a:t>LOVE THE LORD YOUR GOD</a:t>
            </a:r>
          </a:p>
          <a:p>
            <a:r>
              <a:rPr lang="en-US" dirty="0"/>
              <a:t>with all your heart </a:t>
            </a:r>
          </a:p>
          <a:p>
            <a:r>
              <a:rPr lang="en-US" dirty="0"/>
              <a:t>and with all your soul </a:t>
            </a:r>
          </a:p>
          <a:p>
            <a:r>
              <a:rPr lang="en-US" dirty="0"/>
              <a:t>and with all your strength. </a:t>
            </a:r>
          </a:p>
        </p:txBody>
      </p:sp>
      <p:sp>
        <p:nvSpPr>
          <p:cNvPr id="3" name="Text Box 1029">
            <a:extLst>
              <a:ext uri="{FF2B5EF4-FFF2-40B4-BE49-F238E27FC236}">
                <a16:creationId xmlns:a16="http://schemas.microsoft.com/office/drawing/2014/main" id="{1CA77779-2168-CD4D-FB88-53EB40AF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7913"/>
            <a:ext cx="12192000" cy="19411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 Unicode MS" charset="0"/>
              </a:rPr>
              <a:t>It was because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cs typeface="Arial Unicode MS" charset="0"/>
              </a:rPr>
              <a:t>THE LORD LOVED YOU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 Unicode MS" charset="0"/>
              </a:rPr>
              <a:t>that he redeemed you…</a:t>
            </a:r>
            <a:endParaRPr kumimoji="0" lang="en-GB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Arial Unicode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32C0-966E-A910-33C8-88A139CFDE85}"/>
              </a:ext>
            </a:extLst>
          </p:cNvPr>
          <p:cNvGrpSpPr/>
          <p:nvPr/>
        </p:nvGrpSpPr>
        <p:grpSpPr>
          <a:xfrm>
            <a:off x="1209367" y="255022"/>
            <a:ext cx="5619136" cy="2681859"/>
            <a:chOff x="1209367" y="255022"/>
            <a:chExt cx="5619136" cy="26818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B4C56A-11DB-82F1-AFAE-DCBDBA9BB4A8}"/>
                </a:ext>
              </a:extLst>
            </p:cNvPr>
            <p:cNvSpPr txBox="1"/>
            <p:nvPr/>
          </p:nvSpPr>
          <p:spPr>
            <a:xfrm>
              <a:off x="1209367" y="255022"/>
              <a:ext cx="5619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God’s love for us…</a:t>
              </a:r>
              <a:endParaRPr lang="en-GB" sz="44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D9AE98A0-FB63-0B90-BB47-AA9FFE43D016}"/>
                </a:ext>
              </a:extLst>
            </p:cNvPr>
            <p:cNvSpPr/>
            <p:nvPr/>
          </p:nvSpPr>
          <p:spPr bwMode="auto">
            <a:xfrm>
              <a:off x="1725561" y="995708"/>
              <a:ext cx="1666568" cy="1941173"/>
            </a:xfrm>
            <a:prstGeom prst="down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2AB791-66C5-6F40-0404-229277CF5340}"/>
              </a:ext>
            </a:extLst>
          </p:cNvPr>
          <p:cNvGrpSpPr/>
          <p:nvPr/>
        </p:nvGrpSpPr>
        <p:grpSpPr>
          <a:xfrm>
            <a:off x="2417063" y="1487827"/>
            <a:ext cx="8212394" cy="2560606"/>
            <a:chOff x="2417063" y="1487827"/>
            <a:chExt cx="8212394" cy="25606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5CC665-1923-0E0D-2393-F042B31BA439}"/>
                </a:ext>
              </a:extLst>
            </p:cNvPr>
            <p:cNvSpPr txBox="1"/>
            <p:nvPr/>
          </p:nvSpPr>
          <p:spPr>
            <a:xfrm>
              <a:off x="2417063" y="3278992"/>
              <a:ext cx="82123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Our response of love for him…</a:t>
              </a:r>
              <a:endParaRPr lang="en-GB" sz="44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AD7B778C-0148-4F5E-2180-D1D3124B10B5}"/>
                </a:ext>
              </a:extLst>
            </p:cNvPr>
            <p:cNvSpPr/>
            <p:nvPr/>
          </p:nvSpPr>
          <p:spPr bwMode="auto">
            <a:xfrm flipV="1">
              <a:off x="8799871" y="1487827"/>
              <a:ext cx="1666568" cy="1941173"/>
            </a:xfrm>
            <a:prstGeom prst="down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8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1223036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66"/>
              </a:solidFill>
              <a:latin typeface="Tahoma" pitchFamily="34" charset="0"/>
              <a:cs typeface="Arial Unicode M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64FA8-B513-61E6-9E1F-9ECF8933DCFC}"/>
              </a:ext>
            </a:extLst>
          </p:cNvPr>
          <p:cNvSpPr txBox="1"/>
          <p:nvPr/>
        </p:nvSpPr>
        <p:spPr>
          <a:xfrm>
            <a:off x="2799170" y="3586752"/>
            <a:ext cx="3704870" cy="733804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260481" y="7081774"/>
            <a:ext cx="58293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000" dirty="0">
                <a:solidFill>
                  <a:srgbClr val="000000"/>
                </a:solidFill>
                <a:cs typeface="Arial Unicode MS" charset="0"/>
              </a:rPr>
              <a:t>1-4 &amp; 4-11</a:t>
            </a:r>
          </a:p>
        </p:txBody>
      </p:sp>
      <p:sp>
        <p:nvSpPr>
          <p:cNvPr id="513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3415741" y="6916149"/>
            <a:ext cx="5829300" cy="857250"/>
          </a:xfrm>
        </p:spPr>
        <p:txBody>
          <a:bodyPr/>
          <a:lstStyle/>
          <a:p>
            <a:r>
              <a:rPr lang="en-GB" dirty="0"/>
              <a:t>Outline </a:t>
            </a:r>
            <a:r>
              <a:rPr lang="en-GB"/>
              <a:t>of 1-3 &amp; 4-11</a:t>
            </a:r>
            <a:endParaRPr lang="en-GB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850089" y="321454"/>
            <a:ext cx="4380271" cy="50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ts val="2531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Deuteronomy 10:12-13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682572" y="1072968"/>
            <a:ext cx="8036615" cy="871105"/>
          </a:xfrm>
          <a:prstGeom prst="rect">
            <a:avLst/>
          </a:prstGeom>
          <a:solidFill>
            <a:srgbClr val="000066"/>
          </a:solidFill>
          <a:ln w="34925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 sz="1000" dirty="0">
              <a:solidFill>
                <a:srgbClr val="FFFFFF"/>
              </a:solidFill>
              <a:latin typeface="Trebuchet MS" pitchFamily="34" charset="0"/>
              <a:cs typeface="Arial Unicode MS" charset="0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What does the LORD your God ask of you?</a:t>
            </a:r>
          </a:p>
          <a:p>
            <a:pPr algn="ctr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GB" sz="1000" dirty="0">
              <a:solidFill>
                <a:srgbClr val="FFFFFF"/>
              </a:solidFill>
              <a:latin typeface="Trebuchet MS" pitchFamily="34" charset="0"/>
              <a:cs typeface="Arial Unicode MS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21159" y="259899"/>
            <a:ext cx="3013729" cy="56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	</a:t>
            </a:r>
            <a:r>
              <a:rPr lang="en-GB" sz="3200" b="1" i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And now…</a:t>
            </a:r>
            <a:endParaRPr lang="en-GB" sz="3200" b="1" dirty="0">
              <a:solidFill>
                <a:srgbClr val="FFFFFF"/>
              </a:solidFill>
              <a:latin typeface="Trebuchet MS" pitchFamily="34" charset="0"/>
              <a:cs typeface="Arial Unicode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8227" y="2130187"/>
            <a:ext cx="576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fear the LORD your God</a:t>
            </a:r>
            <a:endParaRPr lang="en-GB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9169" y="2904848"/>
            <a:ext cx="580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walk in obedience to </a:t>
            </a:r>
            <a:r>
              <a:rPr lang="en-GB" sz="32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Him</a:t>
            </a:r>
            <a:endParaRPr lang="en-GB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8483" y="3611465"/>
            <a:ext cx="3235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love Him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5991" y="4386053"/>
            <a:ext cx="637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serve </a:t>
            </a:r>
            <a:r>
              <a:rPr lang="en-GB" sz="32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Him</a:t>
            </a: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with all your life</a:t>
            </a:r>
            <a:endParaRPr lang="en-GB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9856" y="5156942"/>
            <a:ext cx="637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observe the LORD’s commands</a:t>
            </a:r>
            <a:endParaRPr lang="en-GB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5985400"/>
            <a:ext cx="4329912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…for your own good </a:t>
            </a:r>
          </a:p>
        </p:txBody>
      </p:sp>
    </p:spTree>
    <p:extLst>
      <p:ext uri="{BB962C8B-B14F-4D97-AF65-F5344CB8AC3E}">
        <p14:creationId xmlns:p14="http://schemas.microsoft.com/office/powerpoint/2010/main" val="3211453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 autoUpdateAnimBg="0"/>
      <p:bldP spid="16" grpId="0" autoUpdateAnimBg="0"/>
      <p:bldP spid="17" grpId="0"/>
      <p:bldP spid="18" grpId="0"/>
      <p:bldP spid="19" grpId="0"/>
      <p:bldP spid="20" grpId="0"/>
      <p:bldP spid="22" grpId="0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57284"/>
            <a:ext cx="12191999" cy="812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17047" y="2906435"/>
            <a:ext cx="5178953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To the LORD your God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belongs</a:t>
            </a:r>
          </a:p>
          <a:p>
            <a:pPr algn="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the highest heavens…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02551" y="4704053"/>
            <a:ext cx="4576727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…the earth &amp;</a:t>
            </a:r>
          </a:p>
          <a:p>
            <a:pPr algn="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GB" altLang="en-US" sz="320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everything in it</a:t>
            </a:r>
          </a:p>
        </p:txBody>
      </p:sp>
    </p:spTree>
    <p:extLst>
      <p:ext uri="{BB962C8B-B14F-4D97-AF65-F5344CB8AC3E}">
        <p14:creationId xmlns:p14="http://schemas.microsoft.com/office/powerpoint/2010/main" val="9002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66"/>
              </a:solidFill>
              <a:latin typeface="Tahoma" pitchFamily="34" charset="0"/>
              <a:cs typeface="Arial Unicode M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199686"/>
            <a:ext cx="12191999" cy="920585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101040" y="393703"/>
            <a:ext cx="8954308" cy="56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ts val="225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	  </a:t>
            </a: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cs typeface="Arial Unicode MS" charset="0"/>
              </a:rPr>
              <a:t>Our ‘love’ response…     to the ‘love’ of God</a:t>
            </a:r>
            <a:endParaRPr lang="sr-Latn-RS" sz="3200" b="1" i="1" dirty="0">
              <a:solidFill>
                <a:srgbClr val="FFFFFF"/>
              </a:solidFill>
              <a:latin typeface="Trebuchet MS" pitchFamily="34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9446" y="1354983"/>
            <a:ext cx="6112553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197644" algn="l"/>
                <a:tab pos="4104085" algn="l"/>
              </a:tabLst>
              <a:defRPr/>
            </a:pPr>
            <a:r>
              <a:rPr lang="en-GB" sz="1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17</a:t>
            </a:r>
            <a:r>
              <a:rPr lang="en-GB" sz="15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For </a:t>
            </a:r>
            <a:r>
              <a:rPr lang="en-GB" sz="3200" b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the Lord your God</a:t>
            </a:r>
          </a:p>
          <a:p>
            <a:pPr marL="267891" indent="-267891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97644" algn="l"/>
                <a:tab pos="4104085" algn="l"/>
              </a:tabLst>
              <a:defRPr/>
            </a:pP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is God of gods &amp; Lord of lords, </a:t>
            </a:r>
            <a:r>
              <a:rPr lang="en-GB" sz="28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the</a:t>
            </a: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great God, mighty &amp; awesome…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0917" y="3024440"/>
            <a:ext cx="6095998" cy="159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1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18</a:t>
            </a:r>
            <a:r>
              <a:rPr lang="en-GB" sz="15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000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(Yet)</a:t>
            </a:r>
            <a:r>
              <a:rPr lang="en-GB" sz="3000" i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He </a:t>
            </a:r>
            <a:r>
              <a:rPr lang="en-GB" sz="3000" b="1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defends</a:t>
            </a: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the cause of</a:t>
            </a:r>
          </a:p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      the fatherless &amp; the widow</a:t>
            </a:r>
          </a:p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             &amp; </a:t>
            </a:r>
            <a:r>
              <a:rPr lang="en-GB" sz="3000" b="1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loves</a:t>
            </a: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the foreigner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endParaRPr lang="en-GB" sz="788" dirty="0">
              <a:solidFill>
                <a:srgbClr val="FFFFFF"/>
              </a:solidFill>
              <a:latin typeface="Trebuchet MS" panose="020B0603020202020204" pitchFamily="34" charset="0"/>
              <a:cs typeface="Arial Unicode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7896" y="4542375"/>
            <a:ext cx="5702040" cy="1261884"/>
          </a:xfrm>
          <a:prstGeom prst="rect">
            <a:avLst/>
          </a:prstGeom>
          <a:solidFill>
            <a:srgbClr val="3366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0950" algn="l"/>
                <a:tab pos="5472113" algn="l"/>
              </a:tabLst>
              <a:defRPr sz="160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defRPr>
            </a:lvl1pPr>
          </a:lstStyle>
          <a:p>
            <a:pPr>
              <a:defRPr/>
            </a:pPr>
            <a:endParaRPr lang="en-GB" sz="800" dirty="0"/>
          </a:p>
          <a:p>
            <a:pPr>
              <a:defRPr/>
            </a:pPr>
            <a:r>
              <a:rPr lang="en-GB" sz="1200" dirty="0"/>
              <a:t>19</a:t>
            </a:r>
            <a:r>
              <a:rPr lang="en-GB" sz="1800" dirty="0"/>
              <a:t> </a:t>
            </a:r>
            <a:r>
              <a:rPr lang="en-GB" sz="3000" dirty="0"/>
              <a:t>Therefore,</a:t>
            </a:r>
          </a:p>
          <a:p>
            <a:pPr>
              <a:defRPr/>
            </a:pPr>
            <a:r>
              <a:rPr lang="en-GB" sz="3000" dirty="0"/>
              <a:t>                love the foreigner…</a:t>
            </a:r>
          </a:p>
          <a:p>
            <a:pPr>
              <a:defRPr/>
            </a:pPr>
            <a:endParaRPr lang="en-GB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52077" y="1363783"/>
            <a:ext cx="5928747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1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14</a:t>
            </a:r>
            <a:r>
              <a:rPr lang="en-GB" sz="15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To </a:t>
            </a:r>
            <a:r>
              <a:rPr lang="en-GB" sz="3200" b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the LORD your God </a:t>
            </a: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belongs the highest heavens,</a:t>
            </a:r>
          </a:p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4104085" algn="l"/>
              </a:tabLst>
              <a:defRPr/>
            </a:pP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the earth &amp; everything in it</a:t>
            </a:r>
            <a:endParaRPr lang="en-GB" sz="30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3065047"/>
            <a:ext cx="5962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r>
              <a:rPr lang="en-GB" sz="1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15</a:t>
            </a:r>
            <a:r>
              <a:rPr lang="en-GB" sz="15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Yet the LORD set </a:t>
            </a:r>
            <a:r>
              <a:rPr lang="en-GB" sz="3000" b="1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his affection</a:t>
            </a:r>
          </a:p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    on your forefathers &amp; </a:t>
            </a:r>
            <a:r>
              <a:rPr lang="en-GB" sz="3000" b="1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loved</a:t>
            </a:r>
          </a:p>
          <a:p>
            <a:pPr marL="267891" indent="-267891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            them &amp; he </a:t>
            </a:r>
            <a:r>
              <a:rPr lang="en-GB" sz="3000" b="1" i="1" dirty="0">
                <a:solidFill>
                  <a:srgbClr val="FFFF00"/>
                </a:solidFill>
                <a:latin typeface="Trebuchet MS" panose="020B0603020202020204" pitchFamily="34" charset="0"/>
                <a:cs typeface="Arial Unicode MS" charset="0"/>
              </a:rPr>
              <a:t>chose</a:t>
            </a:r>
            <a:r>
              <a:rPr lang="en-GB" sz="3000" b="1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you</a:t>
            </a:r>
            <a:endParaRPr lang="en-GB" sz="30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064" y="4522469"/>
            <a:ext cx="5594556" cy="1261884"/>
          </a:xfrm>
          <a:prstGeom prst="rect">
            <a:avLst/>
          </a:prstGeom>
          <a:solidFill>
            <a:srgbClr val="3366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97644" indent="-197644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endParaRPr lang="en-GB" sz="800" dirty="0">
              <a:solidFill>
                <a:srgbClr val="FFFFFF"/>
              </a:solidFill>
              <a:latin typeface="Trebuchet MS" panose="020B0603020202020204" pitchFamily="34" charset="0"/>
              <a:cs typeface="Arial Unicode MS" charset="0"/>
            </a:endParaRPr>
          </a:p>
          <a:p>
            <a:pPr marL="197644" indent="-197644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r>
              <a:rPr lang="en-GB" sz="12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16</a:t>
            </a:r>
            <a:r>
              <a:rPr lang="en-GB" sz="15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</a:t>
            </a: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Therefore</a:t>
            </a:r>
          </a:p>
          <a:p>
            <a:pPr marL="197644" indent="-197644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r>
              <a:rPr lang="en-GB" sz="3000" dirty="0">
                <a:solidFill>
                  <a:srgbClr val="FFFFFF"/>
                </a:solidFill>
                <a:latin typeface="Trebuchet MS" panose="020B0603020202020204" pitchFamily="34" charset="0"/>
                <a:cs typeface="Arial Unicode MS" charset="0"/>
              </a:rPr>
              <a:t>     circumcise your hearts…</a:t>
            </a:r>
          </a:p>
          <a:p>
            <a:pPr marL="197644" indent="-197644" eaLnBrk="0" fontAlgn="base" hangingPunct="0">
              <a:spcBef>
                <a:spcPct val="0"/>
              </a:spcBef>
              <a:spcAft>
                <a:spcPct val="0"/>
              </a:spcAft>
              <a:tabLst>
                <a:tab pos="938213" algn="l"/>
                <a:tab pos="4104085" algn="l"/>
              </a:tabLst>
              <a:defRPr/>
            </a:pPr>
            <a:endParaRPr lang="en-GB" sz="800" dirty="0">
              <a:solidFill>
                <a:srgbClr val="FFFFFF"/>
              </a:solidFill>
              <a:latin typeface="Trebuchet MS" panose="020B0603020202020204" pitchFamily="34" charset="0"/>
              <a:cs typeface="Arial Unicode M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04FD6-A40D-417B-B1F2-B05463236E92}"/>
              </a:ext>
            </a:extLst>
          </p:cNvPr>
          <p:cNvSpPr/>
          <p:nvPr/>
        </p:nvSpPr>
        <p:spPr bwMode="auto">
          <a:xfrm>
            <a:off x="52079" y="1314288"/>
            <a:ext cx="5962641" cy="5248356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4EE893-2FA2-4D41-843F-454B8DBEFE2D}"/>
              </a:ext>
            </a:extLst>
          </p:cNvPr>
          <p:cNvSpPr/>
          <p:nvPr/>
        </p:nvSpPr>
        <p:spPr bwMode="auto">
          <a:xfrm>
            <a:off x="6079446" y="1314288"/>
            <a:ext cx="6060475" cy="5255228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-240000">
            <a:off x="424221" y="5829455"/>
            <a:ext cx="5085988" cy="704335"/>
            <a:chOff x="1037766" y="5572897"/>
            <a:chExt cx="3534234" cy="704335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037766" y="5572897"/>
              <a:ext cx="3534234" cy="704335"/>
            </a:xfrm>
            <a:prstGeom prst="roundRect">
              <a:avLst/>
            </a:prstGeom>
            <a:solidFill>
              <a:srgbClr val="00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29695" y="5572897"/>
              <a:ext cx="3150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60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heart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 rot="-300000">
            <a:off x="6562048" y="5821889"/>
            <a:ext cx="5058016" cy="704335"/>
            <a:chOff x="1037766" y="5572897"/>
            <a:chExt cx="3534234" cy="704335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037766" y="5572897"/>
              <a:ext cx="3534234" cy="704335"/>
            </a:xfrm>
            <a:prstGeom prst="roundRect">
              <a:avLst/>
            </a:prstGeom>
            <a:solidFill>
              <a:srgbClr val="00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9695" y="5572897"/>
              <a:ext cx="3150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600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8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18" grpId="0" animBg="1"/>
      <p:bldP spid="13" grpId="0" animBg="1"/>
      <p:bldP spid="14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916">
              <a:srgbClr val="C00000"/>
            </a:gs>
            <a:gs pos="16000">
              <a:srgbClr val="FF0000"/>
            </a:gs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7D6F0-6980-0505-489F-9EB9D3BA1A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62" y="2426994"/>
            <a:ext cx="3190876" cy="165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FD17A-63AF-599F-0999-5004BC04B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25" y="298338"/>
            <a:ext cx="2600008" cy="2219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DB1AE9-AF2D-C872-D880-2C20F74A0C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0" y="155706"/>
            <a:ext cx="2263229" cy="1994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B2194C-4B0D-5F55-1DC9-67D60C380E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169" y="4828203"/>
            <a:ext cx="2805114" cy="1825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3EA073-CCA6-6FAC-3EE7-65EADA6908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578" y="4353827"/>
            <a:ext cx="2805113" cy="2348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311A34-A3F6-2E5F-F3C9-A279D1B85F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70" y="5042603"/>
            <a:ext cx="2805113" cy="165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90C6A8-EC1D-C341-652F-1EDCFA3813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70" y="298338"/>
            <a:ext cx="3190875" cy="213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75B5A-BB7C-F438-1CB8-8F708808D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25" y="2737311"/>
            <a:ext cx="3200849" cy="21338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736BEF-FA74-CC92-643F-0E4EE6CD309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820" y="2602312"/>
            <a:ext cx="3190876" cy="20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65FF8-248C-402F-F086-91312734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840" y="-191729"/>
            <a:ext cx="7361902" cy="7361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FAC12-5FFC-A85E-04A1-A7DA2A73D564}"/>
              </a:ext>
            </a:extLst>
          </p:cNvPr>
          <p:cNvSpPr txBox="1"/>
          <p:nvPr/>
        </p:nvSpPr>
        <p:spPr>
          <a:xfrm>
            <a:off x="737420" y="2138517"/>
            <a:ext cx="2846439" cy="2308324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orbel" panose="020B0503020204020204" pitchFamily="34" charset="0"/>
              </a:rPr>
              <a:t>The Church Year</a:t>
            </a:r>
            <a:endParaRPr lang="en-GB" sz="4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7A84C-6640-1498-2B68-46D5F1AE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EC698-E369-0774-5FBC-F1B52AE3668B}"/>
              </a:ext>
            </a:extLst>
          </p:cNvPr>
          <p:cNvSpPr txBox="1"/>
          <p:nvPr/>
        </p:nvSpPr>
        <p:spPr>
          <a:xfrm>
            <a:off x="350808" y="3795623"/>
            <a:ext cx="11490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Jesus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saw a fig tree… &amp; he went to see if there were any figs But there were none, because it wasn't the season for figs.  </a:t>
            </a:r>
          </a:p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So 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Jesus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said to the tree,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“Never again will anyone eat fruit from this tree!” </a:t>
            </a:r>
            <a:endParaRPr lang="en-GB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1AC91-01BD-81C3-B1FB-508472C9B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68417" y="2681198"/>
            <a:ext cx="36861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57897D-5F74-DD7D-CB0B-3EA4AA557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057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0AA06-3A65-1352-D9C5-B08EB077BC44}"/>
              </a:ext>
            </a:extLst>
          </p:cNvPr>
          <p:cNvSpPr txBox="1"/>
          <p:nvPr/>
        </p:nvSpPr>
        <p:spPr>
          <a:xfrm>
            <a:off x="6205728" y="0"/>
            <a:ext cx="5986272" cy="806374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FFFF"/>
                </a:solidFill>
                <a:latin typeface="Corbel" panose="020B0503020204020204" pitchFamily="34" charset="0"/>
              </a:rPr>
              <a:t>Brother Lawrence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orbel" panose="020B0503020204020204" pitchFamily="34" charset="0"/>
              </a:rPr>
              <a:t>1614-1691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FFFF"/>
                </a:solidFill>
                <a:latin typeface="Corbel" panose="020B0503020204020204" pitchFamily="34" charset="0"/>
              </a:rPr>
              <a:t>“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FFFF"/>
                </a:solidFill>
                <a:latin typeface="Corbel" panose="020B0503020204020204" pitchFamily="34" charset="0"/>
              </a:rPr>
              <a:t>p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resence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God”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F87E78-4935-0E4C-BB2E-C80A12E1B553}"/>
              </a:ext>
            </a:extLst>
          </p:cNvPr>
          <p:cNvSpPr txBox="1"/>
          <p:nvPr/>
        </p:nvSpPr>
        <p:spPr>
          <a:xfrm>
            <a:off x="658368" y="1316736"/>
            <a:ext cx="8810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‘Brother Lawrence told me he had always been governed by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love</a:t>
            </a:r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…</a:t>
            </a:r>
          </a:p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He resolved to make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love of God </a:t>
            </a:r>
          </a:p>
          <a:p>
            <a:pPr marL="712788" indent="-712788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	</a:t>
            </a:r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the end of all his actions.</a:t>
            </a:r>
          </a:p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He was pleased when he could take up a straw from the ground </a:t>
            </a:r>
          </a:p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			for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love of God</a:t>
            </a:r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, </a:t>
            </a:r>
          </a:p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     seeking Him only, &amp; nothing else,</a:t>
            </a:r>
          </a:p>
          <a:p>
            <a:pPr marL="712788" indent="-712788"/>
            <a:r>
              <a:rPr lang="en-US" sz="3200" b="1" dirty="0">
                <a:latin typeface="Century Gothic" panose="020B0502020202020204" pitchFamily="34" charset="0"/>
                <a:cs typeface="Aharoni" panose="02010803020104030203" pitchFamily="2" charset="-79"/>
              </a:rPr>
              <a:t>					not even His gifts.’</a:t>
            </a:r>
            <a:endParaRPr lang="en-GB" sz="3200" b="1" dirty="0"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75574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E3EFC-835F-24EE-146A-6332CFE6FC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0AA06-3A65-1352-D9C5-B08EB077BC44}"/>
              </a:ext>
            </a:extLst>
          </p:cNvPr>
          <p:cNvSpPr txBox="1"/>
          <p:nvPr/>
        </p:nvSpPr>
        <p:spPr>
          <a:xfrm>
            <a:off x="739639" y="1050385"/>
            <a:ext cx="11076122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orbel" panose="020B0503020204020204" pitchFamily="34" charset="0"/>
              </a:rPr>
              <a:t>‘The practice of the presence of God’</a:t>
            </a:r>
            <a:endParaRPr lang="en-GB" sz="5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915CC8-9F5D-3811-77C3-F89F6808544C}"/>
              </a:ext>
            </a:extLst>
          </p:cNvPr>
          <p:cNvSpPr/>
          <p:nvPr/>
        </p:nvSpPr>
        <p:spPr bwMode="auto">
          <a:xfrm>
            <a:off x="6096000" y="-267658"/>
            <a:ext cx="13561017" cy="84155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73C918-3765-277B-E35D-3CCA86937C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302053" cy="8839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0AA06-3A65-1352-D9C5-B08EB077BC44}"/>
              </a:ext>
            </a:extLst>
          </p:cNvPr>
          <p:cNvSpPr txBox="1"/>
          <p:nvPr/>
        </p:nvSpPr>
        <p:spPr>
          <a:xfrm>
            <a:off x="798633" y="371959"/>
            <a:ext cx="11076122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‘The practice of the presence of God’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79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72A43-60ED-BFBC-9A84-4439FCFC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71564" cy="846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0AA06-3A65-1352-D9C5-B08EB077BC44}"/>
              </a:ext>
            </a:extLst>
          </p:cNvPr>
          <p:cNvSpPr txBox="1"/>
          <p:nvPr/>
        </p:nvSpPr>
        <p:spPr>
          <a:xfrm>
            <a:off x="680646" y="578436"/>
            <a:ext cx="11076122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‘The practice of the presence of God’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317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F8EF7-C5BC-B28E-90A7-5C024A9B4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19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0AA06-3A65-1352-D9C5-B08EB077BC44}"/>
              </a:ext>
            </a:extLst>
          </p:cNvPr>
          <p:cNvSpPr txBox="1"/>
          <p:nvPr/>
        </p:nvSpPr>
        <p:spPr>
          <a:xfrm>
            <a:off x="680646" y="578436"/>
            <a:ext cx="11076122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‘The practice of the presence of God’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016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8FA0E-E5B0-DD64-C5B0-4FB4805AEDB6}"/>
              </a:ext>
            </a:extLst>
          </p:cNvPr>
          <p:cNvSpPr txBox="1"/>
          <p:nvPr/>
        </p:nvSpPr>
        <p:spPr>
          <a:xfrm>
            <a:off x="648929" y="545690"/>
            <a:ext cx="113120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1 John 1:5-2:2</a:t>
            </a:r>
          </a:p>
          <a:p>
            <a:endParaRPr lang="en-US" sz="36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               </a:t>
            </a:r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God is light,</a:t>
            </a:r>
          </a:p>
          <a:p>
            <a:endParaRPr lang="en-US" sz="40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orbel" panose="020B0503020204020204" pitchFamily="34" charset="0"/>
              </a:rPr>
              <a:t>                      and there is no darkness at all in him.</a:t>
            </a:r>
          </a:p>
          <a:p>
            <a:endParaRPr lang="en-US" sz="3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20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8FA0E-E5B0-DD64-C5B0-4FB4805AEDB6}"/>
              </a:ext>
            </a:extLst>
          </p:cNvPr>
          <p:cNvSpPr txBox="1"/>
          <p:nvPr/>
        </p:nvSpPr>
        <p:spPr>
          <a:xfrm>
            <a:off x="2138517" y="973393"/>
            <a:ext cx="74036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 John 4:10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This is what love 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 it is not that we have loved God,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but that he loved us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sent his Son to be the means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Corbel" panose="020B0503020204020204" pitchFamily="34" charset="0"/>
              </a:rPr>
              <a:t>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which our sins are forgiven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04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FF0000"/>
            </a:gs>
            <a:gs pos="0">
              <a:srgbClr val="000066"/>
            </a:gs>
            <a:gs pos="69000">
              <a:srgbClr val="FFFF00"/>
            </a:gs>
            <a:gs pos="100000">
              <a:srgbClr val="FFC0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48C0-8649-66B6-C1BE-DB9CB4B5C093}"/>
              </a:ext>
            </a:extLst>
          </p:cNvPr>
          <p:cNvSpPr txBox="1"/>
          <p:nvPr/>
        </p:nvSpPr>
        <p:spPr>
          <a:xfrm>
            <a:off x="1339645" y="5845046"/>
            <a:ext cx="9837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‘Loving God – our heart’s first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defence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7785E-8518-D876-4B5E-58F47E783745}"/>
              </a:ext>
            </a:extLst>
          </p:cNvPr>
          <p:cNvSpPr txBox="1"/>
          <p:nvPr/>
        </p:nvSpPr>
        <p:spPr>
          <a:xfrm>
            <a:off x="1177413" y="451252"/>
            <a:ext cx="9837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Spiritual Battle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0AB6E-2A2F-BFC5-05C2-3681EB7DF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840" y="1402128"/>
            <a:ext cx="7190319" cy="42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3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81764886-49E2-3A6F-9DDF-11269555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041" y="318628"/>
            <a:ext cx="914502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en-US" altLang="en-US" sz="4000" dirty="0">
                <a:solidFill>
                  <a:srgbClr val="FFFFFF"/>
                </a:solidFill>
                <a:latin typeface="Corbel" panose="020B0503020204020204" pitchFamily="34" charset="0"/>
              </a:rPr>
              <a:t>Jesus entered the temple &amp; began driving out those who were buying &amp; selling there.</a:t>
            </a:r>
            <a:r>
              <a:rPr lang="en-US" altLang="en-US" sz="3400" dirty="0">
                <a:solidFill>
                  <a:srgbClr val="FFFFFF"/>
                </a:solidFill>
                <a:latin typeface="Corbel" panose="020B0503020204020204" pitchFamily="34" charset="0"/>
              </a:rPr>
              <a:t>   </a:t>
            </a:r>
            <a:endParaRPr lang="en-US" altLang="en-US" sz="2400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10D8C0E-ADB4-F483-DF9E-2E9BA286E7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6858000"/>
            <a:ext cx="7772400" cy="1143000"/>
          </a:xfrm>
        </p:spPr>
        <p:txBody>
          <a:bodyPr/>
          <a:lstStyle/>
          <a:p>
            <a:r>
              <a:rPr lang="en-GB" altLang="en-US"/>
              <a:t>Jesus judges Jesus driving out</a:t>
            </a:r>
          </a:p>
        </p:txBody>
      </p:sp>
      <p:pic>
        <p:nvPicPr>
          <p:cNvPr id="74756" name="Picture 4" descr="Jesus driving out the money changers">
            <a:extLst>
              <a:ext uri="{FF2B5EF4-FFF2-40B4-BE49-F238E27FC236}">
                <a16:creationId xmlns:a16="http://schemas.microsoft.com/office/drawing/2014/main" id="{DA47B65C-666B-07B1-63B7-87EE1653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4579"/>
            <a:ext cx="12192000" cy="73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7A84C-6640-1498-2B68-46D5F1AE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EC698-E369-0774-5FBC-F1B52AE3668B}"/>
              </a:ext>
            </a:extLst>
          </p:cNvPr>
          <p:cNvSpPr txBox="1"/>
          <p:nvPr/>
        </p:nvSpPr>
        <p:spPr>
          <a:xfrm>
            <a:off x="350808" y="3795623"/>
            <a:ext cx="11490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Jesus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saw a fig tree… &amp; he went to see if there were any figs But there were none, because it wasn't the season for figs.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Jesus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said to the tree,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“Never again will anyone eat fruit from this tree!”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1AC91-01BD-81C3-B1FB-508472C9B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68417" y="2681198"/>
            <a:ext cx="36861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B8C9B-F9B5-DE5F-49BF-D5DB7255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013" y="1592365"/>
            <a:ext cx="6075023" cy="367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63069-D6A0-D9A0-822A-91600D90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036" y="1592365"/>
            <a:ext cx="3673270" cy="36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A6AE0-60E4-AB5C-B437-62E840CC43E3}"/>
              </a:ext>
            </a:extLst>
          </p:cNvPr>
          <p:cNvSpPr txBox="1"/>
          <p:nvPr/>
        </p:nvSpPr>
        <p:spPr>
          <a:xfrm>
            <a:off x="0" y="2846661"/>
            <a:ext cx="12192000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Corbel" panose="020B0503020204020204" pitchFamily="34" charset="0"/>
              </a:rPr>
              <a:t>…but Jesus did not sin.</a:t>
            </a:r>
            <a:endParaRPr lang="en-GB" sz="5400" b="1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ADBDF-BB53-C9CC-6307-AD26F168C97D}"/>
              </a:ext>
            </a:extLst>
          </p:cNvPr>
          <p:cNvSpPr txBox="1"/>
          <p:nvPr/>
        </p:nvSpPr>
        <p:spPr>
          <a:xfrm>
            <a:off x="167148" y="5803422"/>
            <a:ext cx="508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Letter to the Hebrews 4:25</a:t>
            </a:r>
            <a:endParaRPr lang="en-GB" sz="2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819DA-FBD7-1F6F-EAD1-9337CD43F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94906" cy="904076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B6D80F-4DA1-183A-CAE1-7ACE1D69B1C9}"/>
              </a:ext>
            </a:extLst>
          </p:cNvPr>
          <p:cNvSpPr/>
          <p:nvPr/>
        </p:nvSpPr>
        <p:spPr>
          <a:xfrm>
            <a:off x="1494503" y="457199"/>
            <a:ext cx="3593692" cy="840659"/>
          </a:xfrm>
          <a:prstGeom prst="ellipse">
            <a:avLst/>
          </a:prstGeom>
          <a:solidFill>
            <a:srgbClr val="CC66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1251E-57B2-DA24-ABA6-360E95A58FBE}"/>
              </a:ext>
            </a:extLst>
          </p:cNvPr>
          <p:cNvSpPr txBox="1"/>
          <p:nvPr/>
        </p:nvSpPr>
        <p:spPr>
          <a:xfrm>
            <a:off x="1494503" y="147484"/>
            <a:ext cx="65138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bel" panose="020B0503020204020204" pitchFamily="34" charset="0"/>
              </a:rPr>
              <a:t>John 4:6</a:t>
            </a:r>
          </a:p>
          <a:p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Corbel" panose="020B0503020204020204" pitchFamily="34" charset="0"/>
              </a:rPr>
              <a:t>Jesus was tired </a:t>
            </a:r>
          </a:p>
          <a:p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from the long walk</a:t>
            </a:r>
          </a:p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  so he sat down by the well. </a:t>
            </a:r>
          </a:p>
          <a:p>
            <a:r>
              <a:rPr lang="en-US" sz="3600" dirty="0">
                <a:solidFill>
                  <a:schemeClr val="bg1"/>
                </a:solidFill>
                <a:latin typeface="Corbel" panose="020B0503020204020204" pitchFamily="34" charset="0"/>
              </a:rPr>
              <a:t>   It was about midday.</a:t>
            </a:r>
            <a:endParaRPr lang="en-GB" sz="3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Roger basic template">
  <a:themeElements>
    <a:clrScheme name="Roger basic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oger basic template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oger basic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ger basic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Roger basic template">
  <a:themeElements>
    <a:clrScheme name="Roger basic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oger basic template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oger basic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ger basic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9632</TotalTime>
  <Words>1757</Words>
  <Application>Microsoft Office PowerPoint</Application>
  <PresentationFormat>Widescreen</PresentationFormat>
  <Paragraphs>310</Paragraphs>
  <Slides>49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49</vt:i4>
      </vt:variant>
    </vt:vector>
  </HeadingPairs>
  <TitlesOfParts>
    <vt:vector size="67" baseType="lpstr">
      <vt:lpstr>Aptos</vt:lpstr>
      <vt:lpstr>Arial</vt:lpstr>
      <vt:lpstr>Arial Unicode MS</vt:lpstr>
      <vt:lpstr>Calibri</vt:lpstr>
      <vt:lpstr>Calibri Light</vt:lpstr>
      <vt:lpstr>Century Gothic</vt:lpstr>
      <vt:lpstr>Comic Sans MS</vt:lpstr>
      <vt:lpstr>Corbel</vt:lpstr>
      <vt:lpstr>Tahoma</vt:lpstr>
      <vt:lpstr>Times New Roman</vt:lpstr>
      <vt:lpstr>Trebuchet MS</vt:lpstr>
      <vt:lpstr>Office Theme</vt:lpstr>
      <vt:lpstr>2_Default Design</vt:lpstr>
      <vt:lpstr>Default Design</vt:lpstr>
      <vt:lpstr>9_Default Design</vt:lpstr>
      <vt:lpstr>1_Roger basic template</vt:lpstr>
      <vt:lpstr>Roger basic template</vt:lpstr>
      <vt:lpstr>1_Default Design</vt:lpstr>
      <vt:lpstr>PowerPoint Presentation</vt:lpstr>
      <vt:lpstr>PowerPoint Presentation</vt:lpstr>
      <vt:lpstr>PowerPoint Presentation</vt:lpstr>
      <vt:lpstr>PowerPoint Presentation</vt:lpstr>
      <vt:lpstr>Jesus judges Jesus driving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Zapovesti</vt:lpstr>
      <vt:lpstr>10 Zapovesti</vt:lpstr>
      <vt:lpstr>PowerPoint Presentation</vt:lpstr>
      <vt:lpstr>PowerPoint Presentation</vt:lpstr>
      <vt:lpstr>Mountain – licem u lice</vt:lpstr>
      <vt:lpstr>Mountain – licem u lice</vt:lpstr>
      <vt:lpstr>Mountain – licem u lice</vt:lpstr>
      <vt:lpstr>Blank</vt:lpstr>
      <vt:lpstr>Blank</vt:lpstr>
      <vt:lpstr>Blank</vt:lpstr>
      <vt:lpstr>PowerPoint Presentation</vt:lpstr>
      <vt:lpstr>PowerPoint Presentation</vt:lpstr>
      <vt:lpstr>PowerPoint Presentation</vt:lpstr>
      <vt:lpstr>Outline of 1-3 &amp; 4-11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Pearce</dc:creator>
  <cp:lastModifiedBy>Robert Bishop</cp:lastModifiedBy>
  <cp:revision>6</cp:revision>
  <cp:lastPrinted>2024-05-05T08:37:33Z</cp:lastPrinted>
  <dcterms:created xsi:type="dcterms:W3CDTF">2024-04-28T16:17:46Z</dcterms:created>
  <dcterms:modified xsi:type="dcterms:W3CDTF">2024-05-06T10:16:06Z</dcterms:modified>
</cp:coreProperties>
</file>