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AB208-8B3E-AFF2-E543-C65373A10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98AD4-5E33-7ED9-CB00-E3F2EB3C4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66535-B284-AE77-1DBE-3959000E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BF76A-981B-D3CE-54F3-7890CA73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36888-16C9-E651-D197-03AA26E71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05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C7C1-53BD-CFAB-63B6-FB5E11144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C652FD-5074-3ECF-3F68-36426997A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00F70-5B1E-6777-CFBD-C009D00EE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69C19-EFB1-B78B-FD4F-67D317B3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20F05-6E75-D009-6698-5A85F8F1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1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04F2AF-500C-6C90-CF16-6B357EF8C6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8B5D95-01BB-CADF-265A-1B837C56E4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CD1F6-575D-7A8C-78EA-CE4C8522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28536-39D1-71DF-7D7A-A1F2F50B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56DAC-4D74-938B-06FA-D6951F24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7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5282-82C6-0E6D-AFAE-8A2491FD7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C82B4-A90A-E61B-1E1C-2CD2B2F3A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9D436-8284-5106-617A-41031289C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9B7FB-8D80-D0E5-08D7-74A7E136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625FC-5413-C08B-2ED8-814929AAE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3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1700B-D0C3-1771-0943-EEF8F96C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A860C-5CC3-EE66-6DA5-FFC2BEEF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7BF1B-2183-11AC-D73D-75D601BB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195B2-956F-E4D1-B0A0-78A82424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EDCFF-DD24-8A95-7CB6-CAAE0C0D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89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D831-ED73-8D6A-383C-28807C33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5A248-B244-0D4D-326B-9BFC0E5BD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9F39F-2C51-F526-2E0F-EA19FE56F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39FDD-2053-C007-490E-C17AF017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C7D599-98C6-2C60-8877-6CDAAE91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DA48B-19F9-7B5A-E71A-071521AB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24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310F-3FB5-6293-42BE-07775D034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E14BF-762D-4E97-C29E-4C151838C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A056F-FE78-23B1-788D-1806CFBD8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52A7B2-6F02-B5CD-580E-90D293F39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F5BFE-CF64-F54B-CB04-B87637F67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42EC86-1DEF-0EBC-7F49-FF1DB2B80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9770E-D243-9792-C34B-8FA41D8C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9325F-6871-9D30-E8B8-61D8BBC3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9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B84EC-CBEC-7387-AC31-6676FCD8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DB954-7231-B968-31C5-D6DBAF0C3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FFAC4D-809D-982C-1506-B0CD3EDF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3C9B5-A0E6-FF38-A4FE-B8850672D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A4BE29-D033-D9DB-64FB-90C81B67A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DE239-4C43-6200-33F8-FFAF8FEB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BABFB-CE0B-807C-53DA-8AA466B7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596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A2F1C-4CBF-30F8-064D-C6CE4DE5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CCFC-CE21-6B7E-977C-C4AA7DEA2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0F079-205C-2A43-4C97-CEC2066F3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E7881-EF8D-0AE3-D4D7-B7CF3EA0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5A22A-EA05-6053-59E3-22AB5B3C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6E1DE-63B9-810F-371C-DF780843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2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A5A6-B5F6-0BCE-F443-E569D7B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FF218-DBCF-7500-8BD7-C70C5BB37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3A25B-4822-76E0-766B-FF182E2E8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958C2-58F3-D2A7-C089-A776E5A0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8E4C8-B3CE-2821-9680-661AA443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C5F51-EE76-0575-08CC-73B41998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5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E619F-3BFD-5E52-F0ED-DCB698A8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827E7-84D4-861A-D723-8A56A4705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46105-A2F5-DA12-4580-01876DEB9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33ACB6-BAD8-42B0-AF63-C0EB9A05F9EE}" type="datetimeFigureOut">
              <a:rPr lang="en-GB" smtClean="0"/>
              <a:t>02/06/2024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C7004-FEA9-6EC8-C098-7A9E28261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949EA-BBD2-999B-47DC-DD633C9DD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F58D7C-D739-4460-B819-856DFBB90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822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18136F8-36FB-A7D5-6C81-A738806D7B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9E9FD0E-481B-E17F-12CA-F4A06D7B6C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85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09D677D0-8231-6F57-E7DB-CBA6597BF1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92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22124120-2260-1A4B-0408-588EB0A6BE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15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6CBC514E-D7E5-00F1-FDB1-4FFC675823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62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AEFABCAB-819C-C0CD-6B31-241B27A54A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16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280F75E3-6FED-CE27-0C47-1D936ED1F3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21A2A47B-DF86-6FAC-7C3D-537E37BEA3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6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FFC54C2B-F93F-8243-C3BA-1F7FC2E27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3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DE56EA07-0DCC-0AEA-5BC7-F0293B7B39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38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B26805F-64BF-9DA4-5BC4-D31B4BAE70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4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636C86B1-5346-8803-ABF6-9E27D6C05E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57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54687FD0-60B3-15A6-0942-8A65131962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1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AB7DBD1C-38FD-465E-2B1D-FF61BC0ADE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17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6E8702B-FDE9-9255-8D70-294D01E9CA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F2EBD04-964D-92FD-0D63-85A14E3A13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0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36FD3B5-0420-0884-8B2C-CACC399F23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9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22C6810D-BC59-163E-5158-0E7C980941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A69A834-CC71-D315-08DF-AB3B1C2222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40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E1B52BC-5686-6C5D-EAB6-DD60C7BE7D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7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F101515-B2E7-4DB3-BFCA-0EAAB73D7F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04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Burkinshaw</dc:creator>
  <cp:lastModifiedBy>Andrew Burkinshaw</cp:lastModifiedBy>
  <cp:revision>1</cp:revision>
  <dcterms:created xsi:type="dcterms:W3CDTF">2024-06-02T07:58:48Z</dcterms:created>
  <dcterms:modified xsi:type="dcterms:W3CDTF">2024-06-02T07:59:48Z</dcterms:modified>
</cp:coreProperties>
</file>