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1" r:id="rId3"/>
    <p:sldId id="269" r:id="rId4"/>
    <p:sldId id="263" r:id="rId5"/>
    <p:sldId id="264" r:id="rId6"/>
    <p:sldId id="265" r:id="rId7"/>
    <p:sldId id="266" r:id="rId8"/>
    <p:sldId id="267" r:id="rId9"/>
    <p:sldId id="268" r:id="rId10"/>
    <p:sldId id="262" r:id="rId11"/>
    <p:sldId id="270" r:id="rId12"/>
    <p:sldId id="271" r:id="rId13"/>
    <p:sldId id="272" r:id="rId14"/>
    <p:sldId id="273" r:id="rId15"/>
    <p:sldId id="275" r:id="rId16"/>
    <p:sldId id="276" r:id="rId17"/>
    <p:sldId id="274" r:id="rId18"/>
    <p:sldId id="278" r:id="rId19"/>
    <p:sldId id="277" r:id="rId20"/>
    <p:sldId id="279" r:id="rId21"/>
    <p:sldId id="281" r:id="rId22"/>
    <p:sldId id="280" r:id="rId23"/>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ADF0EA6-0CEE-8B80-1619-3259F1FA1844}" v="686" dt="2024-06-15T11:02:50.9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60" d="100"/>
          <a:sy n="60" d="100"/>
        </p:scale>
        <p:origin x="648"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48618E9-EE2D-4864-9EEE-58939BD4FBBA}"/>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id="{317D1EC0-23FF-4FC8-B22D-E34878EAA4CC}"/>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AB929A7-258C-4469-AAB4-A67D713F7A80}"/>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DA635CDB-2D00-49D5-B26E-0694A25000C7}"/>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4288D7A-F857-418D-92F2-368E841B9F27}"/>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1084F50-7F3C-4A4A-877E-FFD9EC7CD88B}"/>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31E64C1-F4C0-4A94-B319-BB1A0A2450B5}"/>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63D8374-8052-417F-AB69-B97EAC43D513}"/>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7750734-4D51-4019-A003-38A3DE49B434}"/>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71B693D1-DBA2-4D3B-9B37-D9EE8C4112F4}"/>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1BCD3EA8-E4C0-4AF6-817F-F9F29157A499}"/>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A170FB3-B397-4AC9-85FD-65388F26D90A}"/>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BE5EC0B9-49C7-4777-AEC5-B5EF8DE40498}"/>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7902048B-30F7-4434-87A5-140F9BB4BEB1}"/>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0500A6E2-A41C-4751-8A4E-9A0C5718D930}"/>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FC259517-7BE7-45F9-81C0-3A6362BF143C}"/>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90652F56-7B71-42B2-AB68-22204A6DF177}"/>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059830E-1C3D-4D42-8789-524971CB4657}"/>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B53325A7-86D3-4B52-A7E3-ADDF408B4067}"/>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6D53F46F-EC12-484C-A4E7-791E57687AC1}"/>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64ED9CA-8950-47B8-A9ED-22B45CE15FB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E4429F7B-9FD7-438F-8ECA-3FCAD0061805}"/>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C558100-D455-4B41-890C-BCC898B2D165}"/>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F2886397-398A-4318-BE16-2CBAC1902F9E}"/>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D32A3A6-CE6E-4ABD-8522-2C8DC88C070E}"/>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9014C09-5B84-4798-8BDE-C80D76E67B8E}"/>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A29EB9E-ED9D-4C69-8A26-9A7A0A830569}"/>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AA2899F9-1795-416F-8F3D-26EEB684DB6A}"/>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E3043474-8625-495C-BD06-3627FD286C55}"/>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D432CE47-7631-408E-8DDC-79EE378B707B}"/>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B2C8832D-8B8D-4036-B913-2D363143274B}"/>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1CCEFEAF-E87B-4FF2-A947-94CABAA0610D}"/>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343A7CD3-94E1-42A9-BAB7-2AFCD9FCBD10}"/>
              </a:ext>
            </a:extLst>
          </p:cNvPr>
          <p:cNvSpPr>
            <a:spLocks noGrp="1"/>
          </p:cNvSpPr>
          <p:nvPr>
            <p:ph type="ctrTitle"/>
          </p:nvPr>
        </p:nvSpPr>
        <p:spPr>
          <a:xfrm>
            <a:off x="691078" y="722903"/>
            <a:ext cx="10495904" cy="2460770"/>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467609B-8FD3-4FF7-8EBC-6619CA868B33}"/>
              </a:ext>
            </a:extLst>
          </p:cNvPr>
          <p:cNvSpPr>
            <a:spLocks noGrp="1"/>
          </p:cNvSpPr>
          <p:nvPr>
            <p:ph type="subTitle" idx="1"/>
          </p:nvPr>
        </p:nvSpPr>
        <p:spPr>
          <a:xfrm>
            <a:off x="691078" y="3428997"/>
            <a:ext cx="10495904" cy="2306639"/>
          </a:xfrm>
        </p:spPr>
        <p:txBody>
          <a:bodyPr/>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39" name="Right Triangle 38">
            <a:extLst>
              <a:ext uri="{FF2B5EF4-FFF2-40B4-BE49-F238E27FC236}">
                <a16:creationId xmlns:a16="http://schemas.microsoft.com/office/drawing/2014/main" id="{2437C4A8-8E3A-4ADA-93B9-64737CE1ABB1}"/>
              </a:ext>
              <a:ext uri="{C183D7F6-B498-43B3-948B-1728B52AA6E4}">
                <adec:decorative xmlns:adec="http://schemas.microsoft.com/office/drawing/2017/decorative" val="1"/>
              </a:ext>
            </a:extLst>
          </p:cNvPr>
          <p:cNvSpPr/>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Date Placeholder 3">
            <a:extLst>
              <a:ext uri="{FF2B5EF4-FFF2-40B4-BE49-F238E27FC236}">
                <a16:creationId xmlns:a16="http://schemas.microsoft.com/office/drawing/2014/main" id="{ACC7A76F-3401-4F50-AE85-8F2AA247B99F}"/>
              </a:ext>
            </a:extLst>
          </p:cNvPr>
          <p:cNvSpPr>
            <a:spLocks noGrp="1"/>
          </p:cNvSpPr>
          <p:nvPr>
            <p:ph type="dt" sz="half" idx="10"/>
          </p:nvPr>
        </p:nvSpPr>
        <p:spPr/>
        <p:txBody>
          <a:bodyPr/>
          <a:lstStyle/>
          <a:p>
            <a:fld id="{8F72BA41-EC5B-4197-BCC8-0FD2E523CD7A}" type="datetimeFigureOut">
              <a:rPr lang="en-US" smtClean="0"/>
              <a:t>6/17/2024</a:t>
            </a:fld>
            <a:endParaRPr lang="en-US"/>
          </a:p>
        </p:txBody>
      </p:sp>
      <p:sp>
        <p:nvSpPr>
          <p:cNvPr id="5" name="Footer Placeholder 4">
            <a:extLst>
              <a:ext uri="{FF2B5EF4-FFF2-40B4-BE49-F238E27FC236}">
                <a16:creationId xmlns:a16="http://schemas.microsoft.com/office/drawing/2014/main" id="{DEF02E50-D34E-4DD4-8B3B-55D08F25F50A}"/>
              </a:ext>
            </a:extLst>
          </p:cNvPr>
          <p:cNvSpPr>
            <a:spLocks noGrp="1"/>
          </p:cNvSpPr>
          <p:nvPr>
            <p:ph type="ftr" sz="quarter" idx="11"/>
          </p:nvPr>
        </p:nvSpPr>
        <p:spPr>
          <a:xfrm>
            <a:off x="691078" y="236364"/>
            <a:ext cx="4114800" cy="417126"/>
          </a:xfrm>
        </p:spPr>
        <p:txBody>
          <a:bodyPr/>
          <a:lstStyle/>
          <a:p>
            <a:endParaRPr lang="en-US" dirty="0"/>
          </a:p>
        </p:txBody>
      </p:sp>
      <p:sp>
        <p:nvSpPr>
          <p:cNvPr id="6" name="Slide Number Placeholder 5">
            <a:extLst>
              <a:ext uri="{FF2B5EF4-FFF2-40B4-BE49-F238E27FC236}">
                <a16:creationId xmlns:a16="http://schemas.microsoft.com/office/drawing/2014/main" id="{37B53B71-D2FA-4DDC-9C9C-E26F7B591A8E}"/>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425938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BD70F-ACE4-4595-845E-2296BDF83B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978CD9-E0B5-4B48-8366-91E6D22C9FB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FAF4B4-44D3-4E29-B235-A1B868207789}"/>
              </a:ext>
            </a:extLst>
          </p:cNvPr>
          <p:cNvSpPr>
            <a:spLocks noGrp="1"/>
          </p:cNvSpPr>
          <p:nvPr>
            <p:ph type="dt" sz="half" idx="10"/>
          </p:nvPr>
        </p:nvSpPr>
        <p:spPr/>
        <p:txBody>
          <a:bodyPr/>
          <a:lstStyle/>
          <a:p>
            <a:fld id="{8F72BA41-EC5B-4197-BCC8-0FD2E523CD7A}" type="datetimeFigureOut">
              <a:rPr lang="en-US" smtClean="0"/>
              <a:t>6/17/2024</a:t>
            </a:fld>
            <a:endParaRPr lang="en-US"/>
          </a:p>
        </p:txBody>
      </p:sp>
      <p:sp>
        <p:nvSpPr>
          <p:cNvPr id="5" name="Footer Placeholder 4">
            <a:extLst>
              <a:ext uri="{FF2B5EF4-FFF2-40B4-BE49-F238E27FC236}">
                <a16:creationId xmlns:a16="http://schemas.microsoft.com/office/drawing/2014/main" id="{E2D7BA37-9639-480E-84AB-EA277225CA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BFC658-154E-48DE-AD31-813E5170C93C}"/>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2466451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65405209-5179-4359-91ED-1B1A46619A99}"/>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id="{0E32344F-3BE0-4CE8-B1BD-9ABD425E1C0D}"/>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99DE306-F4FB-4730-A066-ADF38D739563}"/>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CCB32885-303F-477F-A081-27425944F230}"/>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260C0C0B-4CD0-467D-A382-2B2415102C48}"/>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5788DF0F-327F-43A5-AB71-3D32053D83CA}"/>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98A0902-2662-4911-A532-AA6310861479}"/>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4ABDA4F7-23F4-46D1-8B7E-A21DD84083E1}"/>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7FC9FC2-8808-438E-8FFB-5FE416BFB5C8}"/>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04694E5-71F9-4210-9BE8-FC12CC177BD3}"/>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0B37E805-A7E5-4906-B0C5-1373F3DA9628}"/>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A4CD964-FBD6-41AB-8A02-9509A2BAC11F}"/>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E9CD7FF8-E827-4E0A-BCE2-CCB34EDAC0FC}"/>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5C4AD6BB-F1EE-4FB8-96E8-6890447800EC}"/>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E935057-E0A3-4DAE-B9C8-6E818D7A7205}"/>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08DDF69-1C14-453C-BC3A-37D3FE69DFC7}"/>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E6C26D82-15BA-4B2E-A42D-2ECA8012D307}"/>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D7F73B67-E5E9-4000-91DA-034B2127EFD2}"/>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EAFAC1B5-F0DD-4FC0-B4C9-77CB29DF4425}"/>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9ACB3DB-54B2-4CEE-A791-C6FC6C758DAE}"/>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68324004-1030-47D9-B817-425FF6ECCEC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1AA001C4-81AB-4FA6-ADAA-C8618056353B}"/>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8D1DAD34-7844-4F16-9874-F51F2A23B9EA}"/>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77DCBC6D-1BDA-4CB1-A3EC-59F240C8FA19}"/>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E5B3C1A0-58E7-47E4-831B-CF3EE21D1E90}"/>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08A09FAA-E123-4FE4-B67A-9EBDE1A3130F}"/>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5317B7C6-C816-4A58-B184-135E4FD19F55}"/>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4D22ABB-4CE8-47DC-80BF-39B3E4CF7048}"/>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3A17DE37-A292-4031-AF42-CDB00A13EE76}"/>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73EF673-CB75-435F-9BF3-7594EC3ADF8F}"/>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D35F4581-15F6-47EE-87D0-1132A093DBA5}"/>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565CF984-F5BD-45C4-9A12-B02DB4F044E1}"/>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39" name="Right Triangle 38">
            <a:extLst>
              <a:ext uri="{FF2B5EF4-FFF2-40B4-BE49-F238E27FC236}">
                <a16:creationId xmlns:a16="http://schemas.microsoft.com/office/drawing/2014/main" id="{ACE66A86-8455-497B-9CA4-F460A19E5FBB}"/>
              </a:ext>
              <a:ext uri="{C183D7F6-B498-43B3-948B-1728B52AA6E4}">
                <adec:decorative xmlns:adec="http://schemas.microsoft.com/office/drawing/2017/decorative" val="1"/>
              </a:ext>
            </a:extLst>
          </p:cNvPr>
          <p:cNvSpPr/>
          <p:nvPr/>
        </p:nvSpPr>
        <p:spPr>
          <a:xfrm rot="18900000">
            <a:off x="7770390" y="-287370"/>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Vertical Title 1">
            <a:extLst>
              <a:ext uri="{FF2B5EF4-FFF2-40B4-BE49-F238E27FC236}">
                <a16:creationId xmlns:a16="http://schemas.microsoft.com/office/drawing/2014/main" id="{5868C62B-71EF-4824-9EE8-6CAE17984232}"/>
              </a:ext>
            </a:extLst>
          </p:cNvPr>
          <p:cNvSpPr>
            <a:spLocks noGrp="1"/>
          </p:cNvSpPr>
          <p:nvPr>
            <p:ph type="title" orient="vert"/>
          </p:nvPr>
        </p:nvSpPr>
        <p:spPr>
          <a:xfrm>
            <a:off x="7707774" y="715616"/>
            <a:ext cx="3295876" cy="5026597"/>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243E4C8-4AA9-49D7-BF71-1AB5F2CFE1FC}"/>
              </a:ext>
            </a:extLst>
          </p:cNvPr>
          <p:cNvSpPr>
            <a:spLocks noGrp="1"/>
          </p:cNvSpPr>
          <p:nvPr>
            <p:ph type="body" orient="vert" idx="1"/>
          </p:nvPr>
        </p:nvSpPr>
        <p:spPr>
          <a:xfrm>
            <a:off x="683588" y="715616"/>
            <a:ext cx="6770448" cy="502659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97898B3-014E-440B-BA4E-106339212804}"/>
              </a:ext>
            </a:extLst>
          </p:cNvPr>
          <p:cNvSpPr>
            <a:spLocks noGrp="1"/>
          </p:cNvSpPr>
          <p:nvPr>
            <p:ph type="dt" sz="half" idx="10"/>
          </p:nvPr>
        </p:nvSpPr>
        <p:spPr/>
        <p:txBody>
          <a:bodyPr/>
          <a:lstStyle/>
          <a:p>
            <a:fld id="{8F72BA41-EC5B-4197-BCC8-0FD2E523CD7A}" type="datetimeFigureOut">
              <a:rPr lang="en-US" smtClean="0"/>
              <a:t>6/17/2024</a:t>
            </a:fld>
            <a:endParaRPr lang="en-US"/>
          </a:p>
        </p:txBody>
      </p:sp>
      <p:sp>
        <p:nvSpPr>
          <p:cNvPr id="5" name="Footer Placeholder 4">
            <a:extLst>
              <a:ext uri="{FF2B5EF4-FFF2-40B4-BE49-F238E27FC236}">
                <a16:creationId xmlns:a16="http://schemas.microsoft.com/office/drawing/2014/main" id="{81C22643-CE63-4C3E-B437-5A1A5EF911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D1CE5E-160A-4B37-94E2-3D9DC75BFFAF}"/>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813644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D8D6B-70A2-430A-9F5D-DA093D8C16CF}"/>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94A2845-6CA6-4745-A951-25B8D5319D8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049424-7A20-4BA1-9F60-671A5DBB3B13}"/>
              </a:ext>
            </a:extLst>
          </p:cNvPr>
          <p:cNvSpPr>
            <a:spLocks noGrp="1"/>
          </p:cNvSpPr>
          <p:nvPr>
            <p:ph type="dt" sz="half" idx="10"/>
          </p:nvPr>
        </p:nvSpPr>
        <p:spPr/>
        <p:txBody>
          <a:bodyPr/>
          <a:lstStyle/>
          <a:p>
            <a:fld id="{8F72BA41-EC5B-4197-BCC8-0FD2E523CD7A}" type="datetimeFigureOut">
              <a:rPr lang="en-US" smtClean="0"/>
              <a:t>6/17/2024</a:t>
            </a:fld>
            <a:endParaRPr lang="en-US"/>
          </a:p>
        </p:txBody>
      </p:sp>
      <p:sp>
        <p:nvSpPr>
          <p:cNvPr id="5" name="Footer Placeholder 4">
            <a:extLst>
              <a:ext uri="{FF2B5EF4-FFF2-40B4-BE49-F238E27FC236}">
                <a16:creationId xmlns:a16="http://schemas.microsoft.com/office/drawing/2014/main" id="{4F1BD2B2-E17F-402E-8EA3-5C7C1118A8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D23070-8658-4AC0-B2A3-4BE605A840F8}"/>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1567126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A69DB7AC-F7D7-430A-A2A7-CD3EBBF1D35D}"/>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id="{66AAF10E-F092-4160-BF4A-FF568555B790}"/>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36341C04-9B94-4385-A661-7B8C17000497}"/>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4C1D709-6A0F-409C-B2D0-C248E562265E}"/>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999BE53-BA11-4B67-BFBB-6281DB50C75D}"/>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9B662D93-31C1-4DFB-A938-E631F89AA9F0}"/>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7ECC8DA-0BEC-4508-89D4-12FA35B481F5}"/>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67DC8E6C-1B78-4B89-82DD-BBA778CD1482}"/>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8E5F54A-0315-4B15-B865-1F0460526260}"/>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4DD7F352-DE39-4835-8D3F-69CDEC490F1E}"/>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9D6F20A-F777-4F41-B23B-735A64FA5DA3}"/>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21BBADBA-0F74-418B-BC50-AD44596C3EF8}"/>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3918BE26-88E5-457C-8095-745F34D1536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4FB269E0-E058-4340-B93D-7D40FFF521F3}"/>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DDD9AEE-5501-4385-B339-4616F567B53D}"/>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84D29C61-8926-4C98-882B-AB90108C8386}"/>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CAC585F9-B633-4F7E-AADE-75079DC17158}"/>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5DC6366-5525-4FBC-9886-D4409F6B2993}"/>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7CC03CF9-098C-4140-806A-023D3DC3F2E3}"/>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9C41BC4-89DF-4EC4-A141-9EF16D8EEB5B}"/>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32AD067-E64C-499E-9C0A-A72525874417}"/>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6653DD54-FA2B-4B91-A94E-3C46AE21B385}"/>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586AC204-156B-442E-B028-01036BD1F267}"/>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03512DE-F013-431A-9F6E-ADDA88FB2DD5}"/>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E95FEE1-61A9-4065-B9F8-5589180AC62B}"/>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5028AA59-C1FA-46C0-BFDD-1C1D3404C81C}"/>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0A5C99EE-B791-470A-8639-0357A751EB43}"/>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54F4204-F48B-4AF5-B11E-0CE7D972AC37}"/>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076643FE-3966-4B82-9623-C61A56EDD20C}"/>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2DD769C5-B1B1-45BD-A40A-67E6568C8434}"/>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2A511707-50C7-48B2-81F7-5C82BF57795C}"/>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838D44F3-CCFE-48A0-8414-FFF5E43D9184}"/>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2D126FE0-8204-40BB-AD46-4A0C7A47514C}"/>
              </a:ext>
            </a:extLst>
          </p:cNvPr>
          <p:cNvSpPr>
            <a:spLocks noGrp="1"/>
          </p:cNvSpPr>
          <p:nvPr>
            <p:ph type="title"/>
          </p:nvPr>
        </p:nvSpPr>
        <p:spPr>
          <a:xfrm>
            <a:off x="691078" y="718115"/>
            <a:ext cx="10312571" cy="2781501"/>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B25E350-4200-419C-A167-527DD6B77792}"/>
              </a:ext>
            </a:extLst>
          </p:cNvPr>
          <p:cNvSpPr>
            <a:spLocks noGrp="1"/>
          </p:cNvSpPr>
          <p:nvPr>
            <p:ph type="body" idx="1"/>
          </p:nvPr>
        </p:nvSpPr>
        <p:spPr>
          <a:xfrm>
            <a:off x="691078" y="3753350"/>
            <a:ext cx="10312571" cy="1991572"/>
          </a:xfrm>
        </p:spPr>
        <p:txBody>
          <a:bodyPr/>
          <a:lstStyle>
            <a:lvl1pPr marL="0" indent="0">
              <a:buNone/>
              <a:defRPr lang="en-US" sz="2400" kern="1200" smtClean="0">
                <a:solidFill>
                  <a:schemeClr val="tx2"/>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39" name="Right Triangle 38">
            <a:extLst>
              <a:ext uri="{FF2B5EF4-FFF2-40B4-BE49-F238E27FC236}">
                <a16:creationId xmlns:a16="http://schemas.microsoft.com/office/drawing/2014/main" id="{6741F519-22CF-4C01-B140-5480DBAB30F8}"/>
              </a:ext>
              <a:ext uri="{C183D7F6-B498-43B3-948B-1728B52AA6E4}">
                <adec:decorative xmlns:adec="http://schemas.microsoft.com/office/drawing/2017/decorative" val="1"/>
              </a:ext>
            </a:extLst>
          </p:cNvPr>
          <p:cNvSpPr/>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Date Placeholder 3">
            <a:extLst>
              <a:ext uri="{FF2B5EF4-FFF2-40B4-BE49-F238E27FC236}">
                <a16:creationId xmlns:a16="http://schemas.microsoft.com/office/drawing/2014/main" id="{D05D1550-9064-4767-B70A-3501AF956C94}"/>
              </a:ext>
            </a:extLst>
          </p:cNvPr>
          <p:cNvSpPr>
            <a:spLocks noGrp="1"/>
          </p:cNvSpPr>
          <p:nvPr>
            <p:ph type="dt" sz="half" idx="10"/>
          </p:nvPr>
        </p:nvSpPr>
        <p:spPr/>
        <p:txBody>
          <a:bodyPr/>
          <a:lstStyle/>
          <a:p>
            <a:fld id="{8F72BA41-EC5B-4197-BCC8-0FD2E523CD7A}" type="datetimeFigureOut">
              <a:rPr lang="en-US" smtClean="0"/>
              <a:t>6/17/2024</a:t>
            </a:fld>
            <a:endParaRPr lang="en-US"/>
          </a:p>
        </p:txBody>
      </p:sp>
      <p:sp>
        <p:nvSpPr>
          <p:cNvPr id="5" name="Footer Placeholder 4">
            <a:extLst>
              <a:ext uri="{FF2B5EF4-FFF2-40B4-BE49-F238E27FC236}">
                <a16:creationId xmlns:a16="http://schemas.microsoft.com/office/drawing/2014/main" id="{581E1C33-2E8E-4041-9683-12048CB8AB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D36992-B921-4F3F-9C4A-0D67E618D114}"/>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2688598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CFDF5-4B31-4F1B-83BA-82A9510379F2}"/>
              </a:ext>
            </a:extLst>
          </p:cNvPr>
          <p:cNvSpPr>
            <a:spLocks noGrp="1"/>
          </p:cNvSpPr>
          <p:nvPr>
            <p:ph type="title"/>
          </p:nvPr>
        </p:nvSpPr>
        <p:spPr>
          <a:xfrm>
            <a:off x="691078" y="722903"/>
            <a:ext cx="10312571" cy="1354844"/>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14EC9A6-F718-4497-8A75-637EE17458E0}"/>
              </a:ext>
            </a:extLst>
          </p:cNvPr>
          <p:cNvSpPr>
            <a:spLocks noGrp="1"/>
          </p:cNvSpPr>
          <p:nvPr>
            <p:ph sz="half" idx="1"/>
          </p:nvPr>
        </p:nvSpPr>
        <p:spPr>
          <a:xfrm>
            <a:off x="691078" y="2345843"/>
            <a:ext cx="5009584" cy="32743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D503E57-9695-4508-9778-B3DB1FB5FAB6}"/>
              </a:ext>
            </a:extLst>
          </p:cNvPr>
          <p:cNvSpPr>
            <a:spLocks noGrp="1"/>
          </p:cNvSpPr>
          <p:nvPr>
            <p:ph sz="half" idx="2"/>
          </p:nvPr>
        </p:nvSpPr>
        <p:spPr>
          <a:xfrm>
            <a:off x="5935075" y="2345843"/>
            <a:ext cx="5068574" cy="32743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474CEE6-B9DC-4CCC-8F4C-0B4DADFB0195}"/>
              </a:ext>
            </a:extLst>
          </p:cNvPr>
          <p:cNvSpPr>
            <a:spLocks noGrp="1"/>
          </p:cNvSpPr>
          <p:nvPr>
            <p:ph type="dt" sz="half" idx="10"/>
          </p:nvPr>
        </p:nvSpPr>
        <p:spPr/>
        <p:txBody>
          <a:bodyPr/>
          <a:lstStyle/>
          <a:p>
            <a:fld id="{8F72BA41-EC5B-4197-BCC8-0FD2E523CD7A}" type="datetimeFigureOut">
              <a:rPr lang="en-US" smtClean="0"/>
              <a:t>6/17/2024</a:t>
            </a:fld>
            <a:endParaRPr lang="en-US"/>
          </a:p>
        </p:txBody>
      </p:sp>
      <p:sp>
        <p:nvSpPr>
          <p:cNvPr id="6" name="Footer Placeholder 5">
            <a:extLst>
              <a:ext uri="{FF2B5EF4-FFF2-40B4-BE49-F238E27FC236}">
                <a16:creationId xmlns:a16="http://schemas.microsoft.com/office/drawing/2014/main" id="{2AC85191-5804-47C9-95EB-D49D715737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D6B0A03-44F6-4299-B45D-E07A023906F0}"/>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2451967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920E6-CC97-4BD8-92FE-8F36024D0E38}"/>
              </a:ext>
            </a:extLst>
          </p:cNvPr>
          <p:cNvSpPr>
            <a:spLocks noGrp="1"/>
          </p:cNvSpPr>
          <p:nvPr>
            <p:ph type="title"/>
          </p:nvPr>
        </p:nvSpPr>
        <p:spPr>
          <a:xfrm>
            <a:off x="691078" y="722900"/>
            <a:ext cx="10320062" cy="1407505"/>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73872FB-EDD5-42FB-8A9A-279EAD4FB0D9}"/>
              </a:ext>
            </a:extLst>
          </p:cNvPr>
          <p:cNvSpPr>
            <a:spLocks noGrp="1"/>
          </p:cNvSpPr>
          <p:nvPr>
            <p:ph type="body" idx="1"/>
          </p:nvPr>
        </p:nvSpPr>
        <p:spPr>
          <a:xfrm>
            <a:off x="691078" y="2331481"/>
            <a:ext cx="4963444" cy="54007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45F28C1-95C8-476A-8D93-D580DD39D8F7}"/>
              </a:ext>
            </a:extLst>
          </p:cNvPr>
          <p:cNvSpPr>
            <a:spLocks noGrp="1"/>
          </p:cNvSpPr>
          <p:nvPr>
            <p:ph sz="half" idx="2"/>
          </p:nvPr>
        </p:nvSpPr>
        <p:spPr>
          <a:xfrm>
            <a:off x="691078" y="2954564"/>
            <a:ext cx="4963444" cy="27903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4315485-EE1A-41B0-873A-BA9D06E88BFD}"/>
              </a:ext>
            </a:extLst>
          </p:cNvPr>
          <p:cNvSpPr>
            <a:spLocks noGrp="1"/>
          </p:cNvSpPr>
          <p:nvPr>
            <p:ph type="body" sz="quarter" idx="3"/>
          </p:nvPr>
        </p:nvSpPr>
        <p:spPr>
          <a:xfrm>
            <a:off x="6103351" y="2331481"/>
            <a:ext cx="4900298" cy="54007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581A6FB-1583-4A1B-A4A7-C65062C57B73}"/>
              </a:ext>
            </a:extLst>
          </p:cNvPr>
          <p:cNvSpPr>
            <a:spLocks noGrp="1"/>
          </p:cNvSpPr>
          <p:nvPr>
            <p:ph sz="quarter" idx="4"/>
          </p:nvPr>
        </p:nvSpPr>
        <p:spPr>
          <a:xfrm>
            <a:off x="6103351" y="2954564"/>
            <a:ext cx="4900298" cy="27903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3A29EA7-E61E-4617-9DA9-40B9299B3287}"/>
              </a:ext>
            </a:extLst>
          </p:cNvPr>
          <p:cNvSpPr>
            <a:spLocks noGrp="1"/>
          </p:cNvSpPr>
          <p:nvPr>
            <p:ph type="dt" sz="half" idx="10"/>
          </p:nvPr>
        </p:nvSpPr>
        <p:spPr>
          <a:xfrm>
            <a:off x="683587" y="6215870"/>
            <a:ext cx="3843779" cy="417126"/>
          </a:xfrm>
        </p:spPr>
        <p:txBody>
          <a:bodyPr/>
          <a:lstStyle/>
          <a:p>
            <a:fld id="{8F72BA41-EC5B-4197-BCC8-0FD2E523CD7A}" type="datetimeFigureOut">
              <a:rPr lang="en-US" smtClean="0"/>
              <a:t>6/17/2024</a:t>
            </a:fld>
            <a:endParaRPr lang="en-US"/>
          </a:p>
        </p:txBody>
      </p:sp>
      <p:sp>
        <p:nvSpPr>
          <p:cNvPr id="8" name="Footer Placeholder 7">
            <a:extLst>
              <a:ext uri="{FF2B5EF4-FFF2-40B4-BE49-F238E27FC236}">
                <a16:creationId xmlns:a16="http://schemas.microsoft.com/office/drawing/2014/main" id="{D56249CC-EB72-46A6-87D9-5FBDA8E450EC}"/>
              </a:ext>
            </a:extLst>
          </p:cNvPr>
          <p:cNvSpPr>
            <a:spLocks noGrp="1"/>
          </p:cNvSpPr>
          <p:nvPr>
            <p:ph type="ftr" sz="quarter" idx="11"/>
          </p:nvPr>
        </p:nvSpPr>
        <p:spPr>
          <a:xfrm>
            <a:off x="691078" y="236364"/>
            <a:ext cx="4114800" cy="417126"/>
          </a:xfrm>
        </p:spPr>
        <p:txBody>
          <a:bodyPr/>
          <a:lstStyle/>
          <a:p>
            <a:endParaRPr lang="en-US" dirty="0"/>
          </a:p>
        </p:txBody>
      </p:sp>
      <p:sp>
        <p:nvSpPr>
          <p:cNvPr id="9" name="Slide Number Placeholder 8">
            <a:extLst>
              <a:ext uri="{FF2B5EF4-FFF2-40B4-BE49-F238E27FC236}">
                <a16:creationId xmlns:a16="http://schemas.microsoft.com/office/drawing/2014/main" id="{EAA04EE7-47BE-4ECE-A170-793C4E569518}"/>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237546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E4946-24AD-40DD-95A7-49BA49C227DF}"/>
              </a:ext>
            </a:extLst>
          </p:cNvPr>
          <p:cNvSpPr>
            <a:spLocks noGrp="1"/>
          </p:cNvSpPr>
          <p:nvPr>
            <p:ph type="title"/>
          </p:nvPr>
        </p:nvSpPr>
        <p:spPr>
          <a:xfrm>
            <a:off x="691078" y="722903"/>
            <a:ext cx="10501177" cy="1401231"/>
          </a:xfrm>
        </p:spPr>
        <p:txBody>
          <a:bodyPr/>
          <a:lstStyle>
            <a:lvl1pPr>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7D8CF342-49F6-482D-943E-7E50B1694AE3}"/>
              </a:ext>
            </a:extLst>
          </p:cNvPr>
          <p:cNvSpPr>
            <a:spLocks noGrp="1"/>
          </p:cNvSpPr>
          <p:nvPr>
            <p:ph type="dt" sz="half" idx="10"/>
          </p:nvPr>
        </p:nvSpPr>
        <p:spPr/>
        <p:txBody>
          <a:bodyPr/>
          <a:lstStyle/>
          <a:p>
            <a:fld id="{8F72BA41-EC5B-4197-BCC8-0FD2E523CD7A}" type="datetimeFigureOut">
              <a:rPr lang="en-US" smtClean="0"/>
              <a:t>6/17/2024</a:t>
            </a:fld>
            <a:endParaRPr lang="en-US"/>
          </a:p>
        </p:txBody>
      </p:sp>
      <p:sp>
        <p:nvSpPr>
          <p:cNvPr id="4" name="Footer Placeholder 3">
            <a:extLst>
              <a:ext uri="{FF2B5EF4-FFF2-40B4-BE49-F238E27FC236}">
                <a16:creationId xmlns:a16="http://schemas.microsoft.com/office/drawing/2014/main" id="{064033E5-3797-4FF8-866F-9FD9325A9FAB}"/>
              </a:ext>
            </a:extLst>
          </p:cNvPr>
          <p:cNvSpPr>
            <a:spLocks noGrp="1"/>
          </p:cNvSpPr>
          <p:nvPr>
            <p:ph type="ftr" sz="quarter" idx="11"/>
          </p:nvPr>
        </p:nvSpPr>
        <p:spPr>
          <a:xfrm>
            <a:off x="691078" y="236364"/>
            <a:ext cx="4114800" cy="417126"/>
          </a:xfrm>
        </p:spPr>
        <p:txBody>
          <a:bodyPr/>
          <a:lstStyle/>
          <a:p>
            <a:endParaRPr lang="en-US"/>
          </a:p>
        </p:txBody>
      </p:sp>
      <p:sp>
        <p:nvSpPr>
          <p:cNvPr id="5" name="Slide Number Placeholder 4">
            <a:extLst>
              <a:ext uri="{FF2B5EF4-FFF2-40B4-BE49-F238E27FC236}">
                <a16:creationId xmlns:a16="http://schemas.microsoft.com/office/drawing/2014/main" id="{66DC1E67-424D-4638-98F8-38E71A410011}"/>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516969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45BED274-5EB4-4EF4-B353-E55BD502655C}"/>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6" name="Straight Connector 5">
              <a:extLst>
                <a:ext uri="{FF2B5EF4-FFF2-40B4-BE49-F238E27FC236}">
                  <a16:creationId xmlns:a16="http://schemas.microsoft.com/office/drawing/2014/main" id="{E0418BE5-560E-4E49-B12D-B555511FED72}"/>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849D1162-73B9-420F-BCBE-95039D00CD24}"/>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92BA76FE-316A-48E2-A03B-4E05691C4348}"/>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E678FBC-A6AD-4422-BA24-A4172F8862CA}"/>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DD3C5C3E-2D08-43F0-AFAC-E15360CA7D34}"/>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E0BEAC62-AF92-4A65-9790-6F6E0C6C5A1F}"/>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3C77D7C5-E76E-4E82-BFC4-9A75D2C8089D}"/>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C66E0152-96B9-4067-80D3-D9BDE6D7EC95}"/>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0918AFCC-B9DA-4092-8FBA-2CFEDB0388E3}"/>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91EC7D33-C87E-4812-A722-53C5D99272B5}"/>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5F239E3-501A-4C3C-9BE4-6BFA0D3126B7}"/>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B62BF3B-95BB-4188-AAE5-015A0EF3D18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14E5F0F-0124-40D0-A0BF-AE307A0E15F4}"/>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BADC3B1-26C7-4CF1-B29D-4D0DEA3E2633}"/>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0A7DF6E-1132-4A80-9B18-593B1ACD7784}"/>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9EF19589-10D8-4A8F-A0B1-F7CE380E3001}"/>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28E6BB32-C4F8-4914-88D3-7DC5E79D023E}"/>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8F046EE-9DBA-4924-A19C-ED8741F5F810}"/>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8AABBC44-ABA8-4913-824E-64D344724644}"/>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54272B22-1C39-47A0-8551-73666AFBEEC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08CDFF66-464C-4ABF-BB01-00500A3B7517}"/>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3079FC88-BD3B-4C04-9B90-0FC93C179217}"/>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B1FCAED8-8687-4141-A7C3-0D88ACEDFECA}"/>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65038E6-7B32-460F-B804-D6C105FF44C9}"/>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EC5DAE85-AD17-454B-AB64-CEFF52FDAB9D}"/>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C603643-2066-4967-AE4B-9DA143843B25}"/>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437E9533-9B07-43E3-B939-7BADC01FEE86}"/>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EDCCAAEE-AB2E-4534-893A-3DB109499FBB}"/>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8BD39A2-970F-4714-AAA6-67EE99A0EAA9}"/>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CF4A1387-348B-4E46-9B65-FDF76ED0EF20}"/>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F5DAF27-A54D-442A-93E4-BA7F04EAE379}"/>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Date Placeholder 1">
            <a:extLst>
              <a:ext uri="{FF2B5EF4-FFF2-40B4-BE49-F238E27FC236}">
                <a16:creationId xmlns:a16="http://schemas.microsoft.com/office/drawing/2014/main" id="{D2EA265F-80A1-448D-A6EB-CE8D6F6EC723}"/>
              </a:ext>
            </a:extLst>
          </p:cNvPr>
          <p:cNvSpPr>
            <a:spLocks noGrp="1"/>
          </p:cNvSpPr>
          <p:nvPr>
            <p:ph type="dt" sz="half" idx="10"/>
          </p:nvPr>
        </p:nvSpPr>
        <p:spPr/>
        <p:txBody>
          <a:bodyPr/>
          <a:lstStyle/>
          <a:p>
            <a:fld id="{8F72BA41-EC5B-4197-BCC8-0FD2E523CD7A}" type="datetimeFigureOut">
              <a:rPr lang="en-US" smtClean="0"/>
              <a:t>6/17/2024</a:t>
            </a:fld>
            <a:endParaRPr lang="en-US"/>
          </a:p>
        </p:txBody>
      </p:sp>
      <p:sp>
        <p:nvSpPr>
          <p:cNvPr id="3" name="Footer Placeholder 2">
            <a:extLst>
              <a:ext uri="{FF2B5EF4-FFF2-40B4-BE49-F238E27FC236}">
                <a16:creationId xmlns:a16="http://schemas.microsoft.com/office/drawing/2014/main" id="{4815D00D-89E6-4E7A-9A4D-A8CCEB3BED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22B5AEA-8C38-4776-878C-AB01474D9171}"/>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739458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40" name="Right Triangle 39">
            <a:extLst>
              <a:ext uri="{FF2B5EF4-FFF2-40B4-BE49-F238E27FC236}">
                <a16:creationId xmlns:a16="http://schemas.microsoft.com/office/drawing/2014/main" id="{C4853C57-22BC-4465-8B37-DC06FE5A0003}"/>
              </a:ext>
              <a:ext uri="{C183D7F6-B498-43B3-948B-1728B52AA6E4}">
                <adec:decorative xmlns:adec="http://schemas.microsoft.com/office/drawing/2017/decorative" val="1"/>
              </a:ext>
            </a:extLst>
          </p:cNvPr>
          <p:cNvSpPr/>
          <p:nvPr/>
        </p:nvSpPr>
        <p:spPr>
          <a:xfrm rot="13500000">
            <a:off x="-281092" y="314485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7E67C0A6-48E9-4845-9EBF-EF2A3DFD274F}"/>
              </a:ext>
            </a:extLst>
          </p:cNvPr>
          <p:cNvSpPr>
            <a:spLocks noGrp="1"/>
          </p:cNvSpPr>
          <p:nvPr>
            <p:ph type="title"/>
          </p:nvPr>
        </p:nvSpPr>
        <p:spPr>
          <a:xfrm>
            <a:off x="683587" y="713677"/>
            <a:ext cx="4499914" cy="2996581"/>
          </a:xfrm>
        </p:spPr>
        <p:txBody>
          <a:bodyPr anchor="b">
            <a:norm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2A8B542-2084-485C-ABFC-94340B4C7E77}"/>
              </a:ext>
            </a:extLst>
          </p:cNvPr>
          <p:cNvSpPr>
            <a:spLocks noGrp="1"/>
          </p:cNvSpPr>
          <p:nvPr>
            <p:ph idx="1"/>
          </p:nvPr>
        </p:nvSpPr>
        <p:spPr>
          <a:xfrm>
            <a:off x="5698672" y="708102"/>
            <a:ext cx="5656716" cy="543064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9647791F-9546-470D-A174-D75285263C2C}"/>
              </a:ext>
            </a:extLst>
          </p:cNvPr>
          <p:cNvSpPr>
            <a:spLocks noGrp="1"/>
          </p:cNvSpPr>
          <p:nvPr>
            <p:ph type="body" sz="half" idx="2"/>
          </p:nvPr>
        </p:nvSpPr>
        <p:spPr>
          <a:xfrm>
            <a:off x="683587" y="3976544"/>
            <a:ext cx="4499914" cy="2162201"/>
          </a:xfrm>
        </p:spPr>
        <p:txBody>
          <a:bodyPr>
            <a:normAutofit/>
          </a:bodyPr>
          <a:lstStyle>
            <a:lvl1pPr marL="0" indent="0">
              <a:buNone/>
              <a:defRPr lang="en-US" sz="2400" b="0" i="1"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110000"/>
              </a:lnSpc>
              <a:spcBef>
                <a:spcPts val="1000"/>
              </a:spcBef>
              <a:buClr>
                <a:schemeClr val="tx2">
                  <a:lumMod val="50000"/>
                  <a:lumOff val="50000"/>
                </a:schemeClr>
              </a:buClr>
              <a:buSzPct val="75000"/>
              <a:buFont typeface="Wingdings" panose="05000000000000000000" pitchFamily="2" charset="2"/>
              <a:buNone/>
            </a:pPr>
            <a:r>
              <a:rPr lang="en-US"/>
              <a:t>Click to edit Master text styles</a:t>
            </a:r>
          </a:p>
        </p:txBody>
      </p:sp>
      <p:grpSp>
        <p:nvGrpSpPr>
          <p:cNvPr id="8" name="Group 7">
            <a:extLst>
              <a:ext uri="{FF2B5EF4-FFF2-40B4-BE49-F238E27FC236}">
                <a16:creationId xmlns:a16="http://schemas.microsoft.com/office/drawing/2014/main" id="{0550D594-9D00-4E12-9A7B-8B78EC199482}"/>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9" name="Straight Connector 8">
              <a:extLst>
                <a:ext uri="{FF2B5EF4-FFF2-40B4-BE49-F238E27FC236}">
                  <a16:creationId xmlns:a16="http://schemas.microsoft.com/office/drawing/2014/main" id="{C5DEA230-2680-47DD-BD49-FDBF4C1105A5}"/>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0BA61D-887F-46F1-B20D-EA4C38D467CE}"/>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F350DFBA-D16D-4AE0-8339-58C4089B94AD}"/>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CF4AAAA5-CEFC-4C25-91D3-5AE49F720DA5}"/>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14D142AD-3FA3-43E4-8A61-61CF1E415684}"/>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9C3755A3-93F4-4EC4-9635-7E89E4AF1D3F}"/>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E0BFB588-0AB8-4BD8-9272-1CA867726018}"/>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F45A6DF3-CF29-4480-A235-EAE88D65A63C}"/>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D6FF036-365A-4C15-8E15-0D5BBEBCEA58}"/>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A85E76FF-4E86-4E42-B67E-B11AAE8D3076}"/>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1A64CEE-7CED-4EB2-A414-6F2D91E824F9}"/>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012C571B-47A6-49EB-A29F-678368BAED9F}"/>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3160B109-845C-4119-BB66-9887B3859A7D}"/>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B68B7447-FF64-42D9-B3C6-2BDC6F547EDE}"/>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4FFF9B71-8653-450D-AFBE-2140D586FB50}"/>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F0B9E5A-C1DA-445C-A911-721DF98DDCDD}"/>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5C9A3DC-A478-4469-9359-34A435689F36}"/>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7DE3299-EED7-4771-A270-F6B02941AD65}"/>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B434422A-5B59-41DC-8E2A-1A8244580E30}"/>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4A176117-0990-434B-A9D9-B4B9043C5447}"/>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A7D6425E-C84A-462F-98F8-D0AB4FC3AF88}"/>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AF13AB68-7321-4AC2-AC60-0F417877D078}"/>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FE275CCE-D06F-49D0-8A47-372C5040330B}"/>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9D4B374E-EEBC-4A9C-B3B4-B269EC719857}"/>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D80A7E6-BBEF-4EF1-B14A-29F26BFCF8E6}"/>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D7BC013-9B50-459D-8B8D-F756514A478B}"/>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E48964C0-675D-4807-B795-4B695A8F8420}"/>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96911512-51A8-4CE7-A043-425C809EB5FB}"/>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43C15D1E-0EDF-4AD7-90C7-3D8D64E645DB}"/>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78265A2D-2A6A-4301-B59F-8BAD98D9A57B}"/>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D4A4907F-2D1D-49D1-882D-119AA5E1183B}"/>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5" name="Date Placeholder 4">
            <a:extLst>
              <a:ext uri="{FF2B5EF4-FFF2-40B4-BE49-F238E27FC236}">
                <a16:creationId xmlns:a16="http://schemas.microsoft.com/office/drawing/2014/main" id="{AF6A2284-37AB-43F5-98B8-8AB49DBFA9F5}"/>
              </a:ext>
            </a:extLst>
          </p:cNvPr>
          <p:cNvSpPr>
            <a:spLocks noGrp="1"/>
          </p:cNvSpPr>
          <p:nvPr>
            <p:ph type="dt" sz="half" idx="10"/>
          </p:nvPr>
        </p:nvSpPr>
        <p:spPr/>
        <p:txBody>
          <a:bodyPr/>
          <a:lstStyle/>
          <a:p>
            <a:fld id="{8F72BA41-EC5B-4197-BCC8-0FD2E523CD7A}" type="datetimeFigureOut">
              <a:rPr lang="en-US" smtClean="0"/>
              <a:t>6/17/2024</a:t>
            </a:fld>
            <a:endParaRPr lang="en-US"/>
          </a:p>
        </p:txBody>
      </p:sp>
      <p:sp>
        <p:nvSpPr>
          <p:cNvPr id="6" name="Footer Placeholder 5">
            <a:extLst>
              <a:ext uri="{FF2B5EF4-FFF2-40B4-BE49-F238E27FC236}">
                <a16:creationId xmlns:a16="http://schemas.microsoft.com/office/drawing/2014/main" id="{9AD8ABAA-E2F7-4C89-99ED-2C340220DD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52EF12-B2CD-4F3C-9F19-A86915405017}"/>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2878377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0DDA6865-0A03-48FA-AD6E-D5BF8FDE9272}"/>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9" name="Straight Connector 8">
              <a:extLst>
                <a:ext uri="{FF2B5EF4-FFF2-40B4-BE49-F238E27FC236}">
                  <a16:creationId xmlns:a16="http://schemas.microsoft.com/office/drawing/2014/main" id="{2277E8EB-0DA2-40E4-AD12-1CCD0D262D0B}"/>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75BFE9F8-907A-4FFC-9FDE-2B51D238C40E}"/>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4BDDC323-8732-4007-BB81-1BE917E3B2FF}"/>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B908FC40-8403-438D-95CA-E4EDC66192A9}"/>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5411D218-3FEA-4455-9809-91F029FB55AE}"/>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A541390F-BE50-4E4E-9DA2-B5F23F1A93D8}"/>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0EB3F094-97B5-48E1-A4DE-8BEED2550283}"/>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D4DBB43-CB34-4881-9445-A7FE131D5327}"/>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8B71F972-027A-47F0-996C-84BFE4574050}"/>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3C41353D-93C8-43F8-BBDE-7AB6B29EC38C}"/>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5CF07B24-CBD8-4F09-81EB-504285F8E115}"/>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B27873BB-1D79-4055-801C-BDA0F9A1513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8008D42B-2F35-497E-A26D-9AF008619D43}"/>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07F57499-C4D9-4B7D-BADA-38462AA3164E}"/>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1271F2B9-1FFA-4350-9370-B098459A2324}"/>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38FBAFFC-DC8F-4BB4-B405-E4AAA269AED4}"/>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94FCE64-D7A5-411A-8795-932DD39F9520}"/>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E0B4ECFC-FD43-44CF-B7FA-2A8C5651400F}"/>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99DFBC12-1E1D-44DE-9966-BAB05B246636}"/>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B9BEF096-361C-478B-81EB-37584119BFEE}"/>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EFC81993-CE86-4910-B9CE-B69375BDCEE3}"/>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475613D7-9FB0-4D33-8784-EC059DE019C8}"/>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D520AFD9-E849-4F42-99B2-928E6098C29A}"/>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A200B0B-91CD-4D66-ADFC-9585D283103C}"/>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B5DB0C45-30CE-4C85-95C6-FFF4977C646A}"/>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BDC31604-5F93-436D-A9D2-A48846D4E0DE}"/>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1FF1B965-7DE1-4AE3-B28B-DB6847BC52CC}"/>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EFD9FB65-4392-4D6A-8ACC-8151F682BFE8}"/>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4B40380C-3493-4AFE-BF13-AE68A8D244B4}"/>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3CB21DF1-4859-4991-9C10-F8FA68F41013}"/>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354AD212-17DC-4506-AAA0-34A46A0B11C3}"/>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35B556E7-762B-4E18-A961-A4F7A9ECF9D8}"/>
              </a:ext>
            </a:extLst>
          </p:cNvPr>
          <p:cNvSpPr>
            <a:spLocks noGrp="1"/>
          </p:cNvSpPr>
          <p:nvPr>
            <p:ph type="title"/>
          </p:nvPr>
        </p:nvSpPr>
        <p:spPr>
          <a:xfrm>
            <a:off x="683587" y="713677"/>
            <a:ext cx="4434823" cy="3020519"/>
          </a:xfrm>
        </p:spPr>
        <p:txBody>
          <a:bodyPr anchor="b">
            <a:normAutofit/>
          </a:bodyPr>
          <a:lstStyle>
            <a:lvl1pPr>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FB7118AF-C54D-406D-AABE-AED6576D1281}"/>
              </a:ext>
            </a:extLst>
          </p:cNvPr>
          <p:cNvSpPr>
            <a:spLocks noGrp="1"/>
          </p:cNvSpPr>
          <p:nvPr>
            <p:ph type="pic" idx="1"/>
          </p:nvPr>
        </p:nvSpPr>
        <p:spPr>
          <a:xfrm>
            <a:off x="5698672" y="713677"/>
            <a:ext cx="5304977" cy="543064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0" name="Right Triangle 39">
            <a:extLst>
              <a:ext uri="{FF2B5EF4-FFF2-40B4-BE49-F238E27FC236}">
                <a16:creationId xmlns:a16="http://schemas.microsoft.com/office/drawing/2014/main" id="{205CDEB9-8DED-4711-8140-4C943FC2CDA0}"/>
              </a:ext>
              <a:ext uri="{C183D7F6-B498-43B3-948B-1728B52AA6E4}">
                <adec:decorative xmlns:adec="http://schemas.microsoft.com/office/drawing/2017/decorative" val="1"/>
              </a:ext>
            </a:extLst>
          </p:cNvPr>
          <p:cNvSpPr/>
          <p:nvPr/>
        </p:nvSpPr>
        <p:spPr>
          <a:xfrm rot="13500000">
            <a:off x="-281093" y="3143304"/>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Text Placeholder 3">
            <a:extLst>
              <a:ext uri="{FF2B5EF4-FFF2-40B4-BE49-F238E27FC236}">
                <a16:creationId xmlns:a16="http://schemas.microsoft.com/office/drawing/2014/main" id="{02E13C3F-6360-4760-9477-C3831A6E26EF}"/>
              </a:ext>
            </a:extLst>
          </p:cNvPr>
          <p:cNvSpPr>
            <a:spLocks noGrp="1"/>
          </p:cNvSpPr>
          <p:nvPr>
            <p:ph type="body" sz="half" idx="2"/>
          </p:nvPr>
        </p:nvSpPr>
        <p:spPr>
          <a:xfrm>
            <a:off x="683587" y="3970330"/>
            <a:ext cx="4434823" cy="2173992"/>
          </a:xfrm>
        </p:spPr>
        <p:txBody>
          <a:bodyPr/>
          <a:lstStyle>
            <a:lvl1pPr marL="0" indent="0">
              <a:buNone/>
              <a:defRPr lang="en-US" sz="2400" b="0" i="1"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192D3B-60EE-4FC5-9ED7-4445300844CA}"/>
              </a:ext>
            </a:extLst>
          </p:cNvPr>
          <p:cNvSpPr>
            <a:spLocks noGrp="1"/>
          </p:cNvSpPr>
          <p:nvPr>
            <p:ph type="dt" sz="half" idx="10"/>
          </p:nvPr>
        </p:nvSpPr>
        <p:spPr/>
        <p:txBody>
          <a:bodyPr/>
          <a:lstStyle/>
          <a:p>
            <a:fld id="{8F72BA41-EC5B-4197-BCC8-0FD2E523CD7A}" type="datetimeFigureOut">
              <a:rPr lang="en-US" smtClean="0"/>
              <a:t>6/17/2024</a:t>
            </a:fld>
            <a:endParaRPr lang="en-US"/>
          </a:p>
        </p:txBody>
      </p:sp>
      <p:sp>
        <p:nvSpPr>
          <p:cNvPr id="6" name="Footer Placeholder 5">
            <a:extLst>
              <a:ext uri="{FF2B5EF4-FFF2-40B4-BE49-F238E27FC236}">
                <a16:creationId xmlns:a16="http://schemas.microsoft.com/office/drawing/2014/main" id="{5BCF831E-9B19-4936-8BC9-F62A9B118B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71E1D1-F7A2-40D0-91DA-07468A9651E7}"/>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4025101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39" name="Group 38">
            <a:extLst>
              <a:ext uri="{FF2B5EF4-FFF2-40B4-BE49-F238E27FC236}">
                <a16:creationId xmlns:a16="http://schemas.microsoft.com/office/drawing/2014/main" id="{BDF0D99C-5D42-41C6-A50C-C4E2D6B2A36E}"/>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40" name="Straight Connector 39">
              <a:extLst>
                <a:ext uri="{FF2B5EF4-FFF2-40B4-BE49-F238E27FC236}">
                  <a16:creationId xmlns:a16="http://schemas.microsoft.com/office/drawing/2014/main" id="{5F28962D-50BA-43F8-8863-28ECE711D3FC}"/>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80F5939-D4E0-46FD-9A5A-5D648E381092}"/>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8633D331-78CB-40A1-B167-8185EC5D707B}"/>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C512E4B1-E78E-49E7-AA36-374CC1B084E4}"/>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A7D46340-CBFC-490F-B44E-7AA8FBF58B05}"/>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3575C26C-3EBD-4AA9-BA4D-2561E295D65D}"/>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235DB6BE-E065-4559-BF5C-36B56B379040}"/>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3DA54272-CD9D-4F68-BBAB-4F0C0C3EC635}"/>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A002CE8F-9256-4F2C-B474-58873717119E}"/>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59C9DE9F-4252-401D-913E-B74C9E326F98}"/>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8FE4E69B-534F-4A80-9E1C-798BEE1B0795}"/>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27564E1C-009C-4832-AE8D-E98286693F0C}"/>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4305DF1C-5801-43F2-A8B9-5351369418C0}"/>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806E71C8-0783-4E17-9B34-F51231DD2954}"/>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FD908F17-2A89-4B0A-A2EA-692390969FE0}"/>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FBE22751-380F-44F9-BEED-0A553CF87BE5}"/>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77B27910-846F-4E4E-B588-F5B2E026FE96}"/>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E6E0501E-134E-46D7-984F-3A382B0BB29B}"/>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90A83974-CBD7-4A69-9D84-2D3BBDE027A5}"/>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A503E931-00D4-4B0C-BC69-49FE5C766518}"/>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97732A30-BE2F-4D71-BC37-60F7B44591B9}"/>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0C8EB840-DE7D-4E67-989C-F4D8F50E15BD}"/>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F05D2CC2-53CC-487E-A72E-42B1E9B18460}"/>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03A12D6B-1D60-4F26-8FB9-74AD5B070BDF}"/>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41895D00-2D63-443C-95A8-5EB6E5EECBFF}"/>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6AC50652-2A56-4382-95D0-971644EE0FA9}"/>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DA50A374-8880-482D-B54F-F74E0D7BE187}"/>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C66364D8-CCC7-4AAF-94BC-766EC160D99E}"/>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4A0DC409-26E2-4453-89FD-745EA849BE7F}"/>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239ED039-D66C-4A5E-AA35-E7A5FA2E64C2}"/>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C72C13DC-161E-49CF-96B5-5383AA052AB7}"/>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Placeholder 1">
            <a:extLst>
              <a:ext uri="{FF2B5EF4-FFF2-40B4-BE49-F238E27FC236}">
                <a16:creationId xmlns:a16="http://schemas.microsoft.com/office/drawing/2014/main" id="{05103067-48DA-458C-99F6-9921C19A802A}"/>
              </a:ext>
            </a:extLst>
          </p:cNvPr>
          <p:cNvSpPr>
            <a:spLocks noGrp="1"/>
          </p:cNvSpPr>
          <p:nvPr>
            <p:ph type="title"/>
          </p:nvPr>
        </p:nvSpPr>
        <p:spPr>
          <a:xfrm>
            <a:off x="691079" y="725951"/>
            <a:ext cx="10325000" cy="1442463"/>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CB86862-507E-4F73-890F-3B77BCFA3FA2}"/>
              </a:ext>
            </a:extLst>
          </p:cNvPr>
          <p:cNvSpPr>
            <a:spLocks noGrp="1"/>
          </p:cNvSpPr>
          <p:nvPr>
            <p:ph type="body" idx="1"/>
          </p:nvPr>
        </p:nvSpPr>
        <p:spPr>
          <a:xfrm>
            <a:off x="691079" y="2340131"/>
            <a:ext cx="10325000" cy="35644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EFBC0BB-AF05-4753-9159-41A16FBFC3B4}"/>
              </a:ext>
            </a:extLst>
          </p:cNvPr>
          <p:cNvSpPr>
            <a:spLocks noGrp="1"/>
          </p:cNvSpPr>
          <p:nvPr>
            <p:ph type="dt" sz="half" idx="2"/>
          </p:nvPr>
        </p:nvSpPr>
        <p:spPr>
          <a:xfrm>
            <a:off x="683587" y="6215870"/>
            <a:ext cx="3843779" cy="417126"/>
          </a:xfrm>
          <a:prstGeom prst="rect">
            <a:avLst/>
          </a:prstGeom>
        </p:spPr>
        <p:txBody>
          <a:bodyPr vert="horz" lIns="91440" tIns="45720" rIns="91440" bIns="45720" rtlCol="0" anchor="ctr"/>
          <a:lstStyle>
            <a:lvl1pPr algn="l">
              <a:defRPr sz="900">
                <a:solidFill>
                  <a:schemeClr val="tx1">
                    <a:tint val="75000"/>
                  </a:schemeClr>
                </a:solidFill>
              </a:defRPr>
            </a:lvl1pPr>
          </a:lstStyle>
          <a:p>
            <a:fld id="{8F72BA41-EC5B-4197-BCC8-0FD2E523CD7A}" type="datetimeFigureOut">
              <a:rPr lang="en-US" smtClean="0"/>
              <a:pPr/>
              <a:t>6/17/2024</a:t>
            </a:fld>
            <a:endParaRPr lang="en-US" dirty="0"/>
          </a:p>
        </p:txBody>
      </p:sp>
      <p:sp>
        <p:nvSpPr>
          <p:cNvPr id="5" name="Footer Placeholder 4">
            <a:extLst>
              <a:ext uri="{FF2B5EF4-FFF2-40B4-BE49-F238E27FC236}">
                <a16:creationId xmlns:a16="http://schemas.microsoft.com/office/drawing/2014/main" id="{28362F82-EA1A-4B02-8A64-3B44C0D9DAC6}"/>
              </a:ext>
            </a:extLst>
          </p:cNvPr>
          <p:cNvSpPr>
            <a:spLocks noGrp="1"/>
          </p:cNvSpPr>
          <p:nvPr>
            <p:ph type="ftr" sz="quarter" idx="3"/>
          </p:nvPr>
        </p:nvSpPr>
        <p:spPr>
          <a:xfrm>
            <a:off x="691078" y="236364"/>
            <a:ext cx="4114800" cy="417126"/>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9C5EF32-1CA9-4CDA-8182-2FB0C30A0F6F}"/>
              </a:ext>
            </a:extLst>
          </p:cNvPr>
          <p:cNvSpPr>
            <a:spLocks noGrp="1"/>
          </p:cNvSpPr>
          <p:nvPr>
            <p:ph type="sldNum" sz="quarter" idx="4"/>
          </p:nvPr>
        </p:nvSpPr>
        <p:spPr>
          <a:xfrm>
            <a:off x="11003649" y="6215870"/>
            <a:ext cx="979151" cy="417126"/>
          </a:xfrm>
          <a:prstGeom prst="rect">
            <a:avLst/>
          </a:prstGeom>
        </p:spPr>
        <p:txBody>
          <a:bodyPr vert="horz" lIns="91440" tIns="45720" rIns="91440" bIns="45720" rtlCol="0" anchor="ctr"/>
          <a:lstStyle>
            <a:lvl1pPr algn="ctr">
              <a:defRPr sz="900">
                <a:solidFill>
                  <a:schemeClr val="tx1">
                    <a:tint val="75000"/>
                  </a:schemeClr>
                </a:solidFill>
              </a:defRPr>
            </a:lvl1pPr>
          </a:lstStyle>
          <a:p>
            <a:fld id="{BE15108C-154A-4A5A-9C05-91A49A422BA7}" type="slidenum">
              <a:rPr lang="en-US" smtClean="0"/>
              <a:pPr/>
              <a:t>‹#›</a:t>
            </a:fld>
            <a:endParaRPr lang="en-US" dirty="0"/>
          </a:p>
        </p:txBody>
      </p:sp>
      <p:sp>
        <p:nvSpPr>
          <p:cNvPr id="7" name="Right Triangle 6">
            <a:extLst>
              <a:ext uri="{FF2B5EF4-FFF2-40B4-BE49-F238E27FC236}">
                <a16:creationId xmlns:a16="http://schemas.microsoft.com/office/drawing/2014/main" id="{63BAC6E0-ADAC-40FB-AF53-88FA5F83738C}"/>
              </a:ext>
              <a:ext uri="{C183D7F6-B498-43B3-948B-1728B52AA6E4}">
                <adec:decorative xmlns:adec="http://schemas.microsoft.com/office/drawing/2017/decorative" val="1"/>
              </a:ext>
            </a:extLst>
          </p:cNvPr>
          <p:cNvSpPr/>
          <p:nvPr/>
        </p:nvSpPr>
        <p:spPr>
          <a:xfrm rot="13500000">
            <a:off x="-281094" y="1516214"/>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284040785"/>
      </p:ext>
    </p:extLst>
  </p:cSld>
  <p:clrMap bg1="lt1" tx1="dk1" bg2="lt2" tx2="dk2" accent1="accent1" accent2="accent2" accent3="accent3" accent4="accent4" accent5="accent5" accent6="accent6" hlink="hlink" folHlink="folHlink"/>
  <p:sldLayoutIdLst>
    <p:sldLayoutId id="2147483683" r:id="rId1"/>
    <p:sldLayoutId id="2147483682" r:id="rId2"/>
    <p:sldLayoutId id="2147483681" r:id="rId3"/>
    <p:sldLayoutId id="2147483680" r:id="rId4"/>
    <p:sldLayoutId id="2147483679" r:id="rId5"/>
    <p:sldLayoutId id="2147483678" r:id="rId6"/>
    <p:sldLayoutId id="2147483677" r:id="rId7"/>
    <p:sldLayoutId id="2147483676" r:id="rId8"/>
    <p:sldLayoutId id="2147483675" r:id="rId9"/>
    <p:sldLayoutId id="2147483674" r:id="rId10"/>
    <p:sldLayoutId id="2147483673" r:id="rId11"/>
  </p:sldLayoutIdLst>
  <p:txStyles>
    <p:title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tx2">
            <a:lumMod val="50000"/>
            <a:lumOff val="50000"/>
          </a:schemeClr>
        </a:buClr>
        <a:buSzPct val="75000"/>
        <a:buFont typeface="Wingdings" panose="05000000000000000000" pitchFamily="2" charset="2"/>
        <a:buChar char="§"/>
        <a:defRPr sz="2000" kern="1200">
          <a:solidFill>
            <a:schemeClr val="tx2"/>
          </a:solidFill>
          <a:latin typeface="+mn-lt"/>
          <a:ea typeface="+mn-ea"/>
          <a:cs typeface="+mn-cs"/>
        </a:defRPr>
      </a:lvl1pPr>
      <a:lvl2pPr marL="4572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800" kern="1200">
          <a:solidFill>
            <a:schemeClr val="tx2"/>
          </a:solidFill>
          <a:latin typeface="+mn-lt"/>
          <a:ea typeface="+mn-ea"/>
          <a:cs typeface="+mn-cs"/>
        </a:defRPr>
      </a:lvl2pPr>
      <a:lvl3pPr marL="6858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600" kern="1200">
          <a:solidFill>
            <a:schemeClr val="tx2"/>
          </a:solidFill>
          <a:latin typeface="+mn-lt"/>
          <a:ea typeface="+mn-ea"/>
          <a:cs typeface="+mn-cs"/>
        </a:defRPr>
      </a:lvl3pPr>
      <a:lvl4pPr marL="9144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400" kern="1200">
          <a:solidFill>
            <a:schemeClr val="tx2"/>
          </a:solidFill>
          <a:latin typeface="+mn-lt"/>
          <a:ea typeface="+mn-ea"/>
          <a:cs typeface="+mn-cs"/>
        </a:defRPr>
      </a:lvl4pPr>
      <a:lvl5pPr marL="11430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biblegateway.com/passage/?search=Acts%2013%3A50-52&amp;version=NLT#fen-NLT-27379a"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biblegateway.com/passage/?search=Acts%202%3A1-21&amp;version=NIV#fen-NIV-26954a"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biblegateway.com/passage/?search=Acts%202%3A1-21&amp;version=NIV#fen-NIV-26959b"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biblegateway.com/passage/?search=Acts%202%3A1-21&amp;version=NIV#fen-NIV-26971c"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6285CA-6AFA-4F27-AFB5-1B32CDE09B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11" name="Group 10">
            <a:extLst>
              <a:ext uri="{FF2B5EF4-FFF2-40B4-BE49-F238E27FC236}">
                <a16:creationId xmlns:a16="http://schemas.microsoft.com/office/drawing/2014/main" id="{7CC099DD-8E7F-4878-A418-76859A85E97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12" name="Straight Connector 11">
              <a:extLst>
                <a:ext uri="{FF2B5EF4-FFF2-40B4-BE49-F238E27FC236}">
                  <a16:creationId xmlns:a16="http://schemas.microsoft.com/office/drawing/2014/main" id="{3DEBDB6E-6E9D-48C5-8C66-EC8D1AC84FD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4B1C1573-D299-448C-8A04-C9E22704695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1D0AE86A-F86F-4CBE-9CAD-B508CD66DFB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637F07FB-5D28-409C-BEFF-56E4E0470B5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1F314C2B-7573-4DB8-AD6D-D07CE831EB0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AAB0E5B9-7A69-4C8F-832C-385E34CF94A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13EE5250-5184-40BF-9DF2-E25C8ED2F7F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B45F0B04-CD2F-4DFA-BC25-7CD1B4723FD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9120A221-52E9-45D0-A6EA-2E4B7BA913F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BEF69602-360C-4C8D-A2EC-558B20F5871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C20FAB78-4165-4488-A328-3396610F0F2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5FECEB49-DD6B-46B0-96F6-9B56A3AA9F3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9BB7828-91C2-45AB-B2EB-A77E93E5D2B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658D9842-FFBE-40DA-AD41-4067978A6A5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EA9D92EE-93D9-42DE-9645-2C81E20E04D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318C150F-1B6F-4BD1-9052-EA20D0294BF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ECCDB6DC-96CE-4D4A-917E-DAC57748370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D1C4B445-E267-49A6-AB25-07B18221127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658BDCEC-CCF4-470A-A624-152E41F9889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C55D99E0-6D1B-4979-BC1C-0F54F485AA1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98BFEC78-630A-4A9D-B4BF-92B08A15885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7DFC065A-13A3-45D2-ACB7-1068F4A6974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D2551881-1E40-4ABC-A1FC-686D1B2D2D2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9445FBD3-DA73-4FF1-8388-AED59D76786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FB492AB2-E246-471D-A23E-7A279EDAEDC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A5DDB3BB-3E22-49A4-B920-BBC68FD6D14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444814FE-01E1-4C6F-AE3A-46BDA527BB9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D90DA665-0CFA-4ADB-89FF-9F79AC29377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7249E6A0-5BFC-4622-B59D-F5082F67BD2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3BD83E7E-1DA8-4060-9D1A-803D0654271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794C0F59-9A0F-4340-BCD2-20B5BBBE5E4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44" name="Freeform: Shape 43">
            <a:extLst>
              <a:ext uri="{FF2B5EF4-FFF2-40B4-BE49-F238E27FC236}">
                <a16:creationId xmlns:a16="http://schemas.microsoft.com/office/drawing/2014/main" id="{A7050958-138C-4DA8-9DF5-1A9D65C19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2133265" y="-2152219"/>
            <a:ext cx="6858000" cy="11162439"/>
          </a:xfrm>
          <a:custGeom>
            <a:avLst/>
            <a:gdLst>
              <a:gd name="connsiteX0" fmla="*/ 6858000 w 6858000"/>
              <a:gd name="connsiteY0" fmla="*/ 0 h 11162439"/>
              <a:gd name="connsiteX1" fmla="*/ 6858000 w 6858000"/>
              <a:gd name="connsiteY1" fmla="*/ 7095240 h 11162439"/>
              <a:gd name="connsiteX2" fmla="*/ 6857998 w 6858000"/>
              <a:gd name="connsiteY2" fmla="*/ 7095240 h 11162439"/>
              <a:gd name="connsiteX3" fmla="*/ 6857998 w 6858000"/>
              <a:gd name="connsiteY3" fmla="*/ 10339528 h 11162439"/>
              <a:gd name="connsiteX4" fmla="*/ 0 w 6858000"/>
              <a:gd name="connsiteY4" fmla="*/ 10925458 h 11162439"/>
              <a:gd name="connsiteX5" fmla="*/ 0 w 6858000"/>
              <a:gd name="connsiteY5" fmla="*/ 7095240 h 11162439"/>
              <a:gd name="connsiteX6" fmla="*/ 0 w 6858000"/>
              <a:gd name="connsiteY6" fmla="*/ 6778313 h 11162439"/>
              <a:gd name="connsiteX7" fmla="*/ 0 w 6858000"/>
              <a:gd name="connsiteY7" fmla="*/ 0 h 11162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58000" h="11162439">
                <a:moveTo>
                  <a:pt x="6858000" y="0"/>
                </a:moveTo>
                <a:lnTo>
                  <a:pt x="6858000" y="7095240"/>
                </a:lnTo>
                <a:lnTo>
                  <a:pt x="6857998" y="7095240"/>
                </a:lnTo>
                <a:lnTo>
                  <a:pt x="6857998" y="10339528"/>
                </a:lnTo>
                <a:cubicBezTo>
                  <a:pt x="3428999" y="10339528"/>
                  <a:pt x="3428999" y="11696417"/>
                  <a:pt x="0" y="10925458"/>
                </a:cubicBezTo>
                <a:lnTo>
                  <a:pt x="0" y="7095240"/>
                </a:lnTo>
                <a:lnTo>
                  <a:pt x="0" y="6778313"/>
                </a:lnTo>
                <a:lnTo>
                  <a:pt x="0" y="0"/>
                </a:lnTo>
                <a:close/>
              </a:path>
            </a:pathLst>
          </a:cu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Picture 3" descr="Hand holding bluury light">
            <a:extLst>
              <a:ext uri="{FF2B5EF4-FFF2-40B4-BE49-F238E27FC236}">
                <a16:creationId xmlns:a16="http://schemas.microsoft.com/office/drawing/2014/main" id="{951686A5-55A9-F030-D0D3-37A5AF3C43BA}"/>
              </a:ext>
            </a:extLst>
          </p:cNvPr>
          <p:cNvPicPr>
            <a:picLocks noChangeAspect="1"/>
          </p:cNvPicPr>
          <p:nvPr/>
        </p:nvPicPr>
        <p:blipFill rotWithShape="1">
          <a:blip r:embed="rId2">
            <a:alphaModFix amt="60000"/>
          </a:blip>
          <a:srcRect r="3" b="7932"/>
          <a:stretch/>
        </p:blipFill>
        <p:spPr>
          <a:xfrm>
            <a:off x="-18954" y="10"/>
            <a:ext cx="11167367" cy="6857990"/>
          </a:xfrm>
          <a:custGeom>
            <a:avLst/>
            <a:gdLst/>
            <a:ahLst/>
            <a:cxnLst/>
            <a:rect l="l" t="t" r="r" b="b"/>
            <a:pathLst>
              <a:path w="12142767" h="6858000">
                <a:moveTo>
                  <a:pt x="0" y="0"/>
                </a:moveTo>
                <a:lnTo>
                  <a:pt x="11251490" y="0"/>
                </a:lnTo>
                <a:lnTo>
                  <a:pt x="11255634" y="308191"/>
                </a:lnTo>
                <a:cubicBezTo>
                  <a:pt x="11341049" y="3428907"/>
                  <a:pt x="12695043" y="3532715"/>
                  <a:pt x="11886084" y="6854559"/>
                </a:cubicBezTo>
                <a:lnTo>
                  <a:pt x="7539784" y="6854559"/>
                </a:lnTo>
                <a:lnTo>
                  <a:pt x="7539784" y="6858000"/>
                </a:lnTo>
                <a:lnTo>
                  <a:pt x="0" y="6858000"/>
                </a:lnTo>
                <a:close/>
              </a:path>
            </a:pathLst>
          </a:custGeom>
        </p:spPr>
      </p:pic>
      <p:sp>
        <p:nvSpPr>
          <p:cNvPr id="2" name="Title 1"/>
          <p:cNvSpPr>
            <a:spLocks noGrp="1"/>
          </p:cNvSpPr>
          <p:nvPr>
            <p:ph type="ctrTitle"/>
          </p:nvPr>
        </p:nvSpPr>
        <p:spPr>
          <a:xfrm>
            <a:off x="684225" y="746841"/>
            <a:ext cx="9339075" cy="2682160"/>
          </a:xfrm>
        </p:spPr>
        <p:txBody>
          <a:bodyPr>
            <a:normAutofit/>
          </a:bodyPr>
          <a:lstStyle/>
          <a:p>
            <a:r>
              <a:rPr lang="en-GB" sz="6600" dirty="0">
                <a:solidFill>
                  <a:srgbClr val="FFFFFF"/>
                </a:solidFill>
                <a:latin typeface="Broadway"/>
              </a:rPr>
              <a:t>Be Led by the Spirit</a:t>
            </a:r>
          </a:p>
        </p:txBody>
      </p:sp>
      <p:sp>
        <p:nvSpPr>
          <p:cNvPr id="3" name="Subtitle 2"/>
          <p:cNvSpPr>
            <a:spLocks noGrp="1"/>
          </p:cNvSpPr>
          <p:nvPr>
            <p:ph type="subTitle" idx="1"/>
          </p:nvPr>
        </p:nvSpPr>
        <p:spPr>
          <a:xfrm>
            <a:off x="684225" y="3674327"/>
            <a:ext cx="9339075" cy="1380213"/>
          </a:xfrm>
        </p:spPr>
        <p:txBody>
          <a:bodyPr vert="horz" lIns="91440" tIns="45720" rIns="91440" bIns="45720" rtlCol="0" anchor="t">
            <a:normAutofit/>
          </a:bodyPr>
          <a:lstStyle/>
          <a:p>
            <a:endParaRPr lang="en-GB">
              <a:solidFill>
                <a:srgbClr val="FFFFFF"/>
              </a:solidFill>
            </a:endParaRPr>
          </a:p>
          <a:p>
            <a:r>
              <a:rPr lang="en-GB" sz="4800" b="1" dirty="0">
                <a:solidFill>
                  <a:schemeClr val="bg1"/>
                </a:solidFill>
                <a:latin typeface="Arial"/>
                <a:cs typeface="Arial"/>
              </a:rPr>
              <a:t>Called to the Battle</a:t>
            </a:r>
            <a:endParaRPr lang="en-US" sz="4800" dirty="0">
              <a:solidFill>
                <a:schemeClr val="bg1"/>
              </a:solidFill>
            </a:endParaRP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33E31-55FE-8738-F14F-1CE687F4E019}"/>
              </a:ext>
            </a:extLst>
          </p:cNvPr>
          <p:cNvSpPr>
            <a:spLocks noGrp="1"/>
          </p:cNvSpPr>
          <p:nvPr>
            <p:ph type="title"/>
          </p:nvPr>
        </p:nvSpPr>
        <p:spPr/>
        <p:txBody>
          <a:bodyPr/>
          <a:lstStyle/>
          <a:p>
            <a:endParaRPr lang="en-GB"/>
          </a:p>
        </p:txBody>
      </p:sp>
      <p:pic>
        <p:nvPicPr>
          <p:cNvPr id="7" name="Content Placeholder 6" descr="A white figure doing push ups&#10;&#10;Description automatically generated">
            <a:extLst>
              <a:ext uri="{FF2B5EF4-FFF2-40B4-BE49-F238E27FC236}">
                <a16:creationId xmlns:a16="http://schemas.microsoft.com/office/drawing/2014/main" id="{1CF87AC1-3D0D-5D19-3AC1-28CC90421B94}"/>
              </a:ext>
            </a:extLst>
          </p:cNvPr>
          <p:cNvPicPr>
            <a:picLocks noGrp="1" noChangeAspect="1"/>
          </p:cNvPicPr>
          <p:nvPr>
            <p:ph idx="1"/>
          </p:nvPr>
        </p:nvPicPr>
        <p:blipFill>
          <a:blip r:embed="rId2"/>
          <a:stretch>
            <a:fillRect/>
          </a:stretch>
        </p:blipFill>
        <p:spPr>
          <a:xfrm>
            <a:off x="-73979" y="2663"/>
            <a:ext cx="12344399" cy="6434637"/>
          </a:xfrm>
        </p:spPr>
      </p:pic>
    </p:spTree>
    <p:extLst>
      <p:ext uri="{BB962C8B-B14F-4D97-AF65-F5344CB8AC3E}">
        <p14:creationId xmlns:p14="http://schemas.microsoft.com/office/powerpoint/2010/main" val="35013184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31991-0AF2-1CAA-1945-5597804C8A41}"/>
              </a:ext>
            </a:extLst>
          </p:cNvPr>
          <p:cNvSpPr>
            <a:spLocks noGrp="1"/>
          </p:cNvSpPr>
          <p:nvPr>
            <p:ph type="title"/>
          </p:nvPr>
        </p:nvSpPr>
        <p:spPr>
          <a:xfrm>
            <a:off x="934919" y="2234711"/>
            <a:ext cx="10325000" cy="3156963"/>
          </a:xfrm>
        </p:spPr>
        <p:txBody>
          <a:bodyPr>
            <a:normAutofit fontScale="90000"/>
          </a:bodyPr>
          <a:lstStyle/>
          <a:p>
            <a:pPr marL="571500" indent="-571500">
              <a:buFont typeface="Arial"/>
              <a:buChar char="•"/>
            </a:pPr>
            <a:r>
              <a:rPr lang="en-GB" sz="3600" b="1" dirty="0">
                <a:solidFill>
                  <a:srgbClr val="000000"/>
                </a:solidFill>
                <a:latin typeface="Arial"/>
                <a:cs typeface="Arial"/>
              </a:rPr>
              <a:t>It is inclusive </a:t>
            </a:r>
            <a:endParaRPr lang="en-GB" sz="3600" dirty="0">
              <a:solidFill>
                <a:srgbClr val="000000"/>
              </a:solidFill>
              <a:latin typeface="Arial"/>
              <a:cs typeface="Arial"/>
            </a:endParaRPr>
          </a:p>
          <a:p>
            <a:pPr marL="571500" indent="-571500">
              <a:buFont typeface="Arial"/>
              <a:buChar char="•"/>
            </a:pPr>
            <a:r>
              <a:rPr lang="en-GB" sz="3600" b="1" dirty="0">
                <a:solidFill>
                  <a:srgbClr val="000000"/>
                </a:solidFill>
                <a:latin typeface="Arial"/>
                <a:cs typeface="Arial"/>
              </a:rPr>
              <a:t>It’s a gift from God to all those who seek Him</a:t>
            </a:r>
            <a:r>
              <a:rPr lang="en-GB" sz="3600" dirty="0">
                <a:solidFill>
                  <a:srgbClr val="000000"/>
                </a:solidFill>
                <a:latin typeface="Arial"/>
                <a:cs typeface="Arial"/>
              </a:rPr>
              <a:t> </a:t>
            </a:r>
            <a:endParaRPr lang="en-US" sz="3600"/>
          </a:p>
          <a:p>
            <a:pPr marL="571500" indent="-571500">
              <a:buFont typeface="Arial,Sans-Serif"/>
              <a:buChar char="•"/>
            </a:pPr>
            <a:r>
              <a:rPr lang="en-GB" sz="3600" b="1" dirty="0">
                <a:solidFill>
                  <a:srgbClr val="000000"/>
                </a:solidFill>
                <a:latin typeface="Arial"/>
                <a:cs typeface="Arial"/>
              </a:rPr>
              <a:t>It moves the church (and you and me) in power - </a:t>
            </a:r>
            <a:r>
              <a:rPr lang="en-GB" sz="3600" dirty="0">
                <a:solidFill>
                  <a:srgbClr val="000000"/>
                </a:solidFill>
                <a:latin typeface="Arial"/>
                <a:cs typeface="Arial"/>
              </a:rPr>
              <a:t> Acts 4:29- 31 enable your servants to serve with great boldness.  </a:t>
            </a:r>
            <a:endParaRPr lang="en-US" sz="3600">
              <a:solidFill>
                <a:srgbClr val="000000"/>
              </a:solidFill>
              <a:latin typeface="Arial"/>
              <a:cs typeface="Arial"/>
            </a:endParaRPr>
          </a:p>
          <a:p>
            <a:pPr marL="571500" indent="-571500">
              <a:buFont typeface="Arial,Sans-Serif"/>
              <a:buChar char="•"/>
            </a:pPr>
            <a:r>
              <a:rPr lang="en-GB" sz="3600" b="1" dirty="0">
                <a:solidFill>
                  <a:srgbClr val="000000"/>
                </a:solidFill>
                <a:latin typeface="Arial"/>
                <a:cs typeface="Arial"/>
              </a:rPr>
              <a:t>It reaches all languages, people and cultures </a:t>
            </a:r>
            <a:endParaRPr lang="en-GB" sz="3600">
              <a:solidFill>
                <a:srgbClr val="000000"/>
              </a:solidFill>
              <a:latin typeface="Arial"/>
              <a:cs typeface="Arial"/>
            </a:endParaRPr>
          </a:p>
        </p:txBody>
      </p:sp>
      <p:sp>
        <p:nvSpPr>
          <p:cNvPr id="3" name="Content Placeholder 2">
            <a:extLst>
              <a:ext uri="{FF2B5EF4-FFF2-40B4-BE49-F238E27FC236}">
                <a16:creationId xmlns:a16="http://schemas.microsoft.com/office/drawing/2014/main" id="{D2B974AE-71A4-2618-7A44-CD29CF7AA6F1}"/>
              </a:ext>
            </a:extLst>
          </p:cNvPr>
          <p:cNvSpPr>
            <a:spLocks noGrp="1"/>
          </p:cNvSpPr>
          <p:nvPr>
            <p:ph idx="1"/>
          </p:nvPr>
        </p:nvSpPr>
        <p:spPr>
          <a:xfrm>
            <a:off x="934919" y="450371"/>
            <a:ext cx="10325000" cy="3564436"/>
          </a:xfrm>
        </p:spPr>
        <p:txBody>
          <a:bodyPr vert="horz" lIns="91440" tIns="45720" rIns="91440" bIns="45720" rtlCol="0" anchor="t">
            <a:normAutofit/>
          </a:bodyPr>
          <a:lstStyle/>
          <a:p>
            <a:r>
              <a:rPr lang="en-GB" sz="3600" b="1" dirty="0">
                <a:solidFill>
                  <a:srgbClr val="000000"/>
                </a:solidFill>
                <a:latin typeface="Arial"/>
                <a:cs typeface="Arial"/>
              </a:rPr>
              <a:t>1. The Spirit empowers the church to proclaim the gospel of Jesus.</a:t>
            </a:r>
            <a:endParaRPr lang="en-GB" sz="3600"/>
          </a:p>
        </p:txBody>
      </p:sp>
    </p:spTree>
    <p:extLst>
      <p:ext uri="{BB962C8B-B14F-4D97-AF65-F5344CB8AC3E}">
        <p14:creationId xmlns:p14="http://schemas.microsoft.com/office/powerpoint/2010/main" val="40409377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B6318-E4DE-FB71-7707-B4E21239877F}"/>
              </a:ext>
            </a:extLst>
          </p:cNvPr>
          <p:cNvSpPr>
            <a:spLocks noGrp="1"/>
          </p:cNvSpPr>
          <p:nvPr>
            <p:ph type="title"/>
          </p:nvPr>
        </p:nvSpPr>
        <p:spPr>
          <a:xfrm>
            <a:off x="691079" y="299231"/>
            <a:ext cx="10325000" cy="863343"/>
          </a:xfrm>
        </p:spPr>
        <p:txBody>
          <a:bodyPr>
            <a:normAutofit/>
          </a:bodyPr>
          <a:lstStyle/>
          <a:p>
            <a:r>
              <a:rPr lang="en-GB" sz="3600" b="1" dirty="0">
                <a:solidFill>
                  <a:srgbClr val="000000"/>
                </a:solidFill>
                <a:latin typeface="Arial"/>
                <a:cs typeface="Arial"/>
              </a:rPr>
              <a:t>2. The Spirit Leads / Brings direction</a:t>
            </a:r>
            <a:endParaRPr lang="en-US" sz="3600"/>
          </a:p>
        </p:txBody>
      </p:sp>
      <p:sp>
        <p:nvSpPr>
          <p:cNvPr id="3" name="Content Placeholder 2">
            <a:extLst>
              <a:ext uri="{FF2B5EF4-FFF2-40B4-BE49-F238E27FC236}">
                <a16:creationId xmlns:a16="http://schemas.microsoft.com/office/drawing/2014/main" id="{BDB0FED2-15DC-BB82-7796-88D59BC6331E}"/>
              </a:ext>
            </a:extLst>
          </p:cNvPr>
          <p:cNvSpPr>
            <a:spLocks noGrp="1"/>
          </p:cNvSpPr>
          <p:nvPr>
            <p:ph idx="1"/>
          </p:nvPr>
        </p:nvSpPr>
        <p:spPr>
          <a:xfrm>
            <a:off x="691079" y="1867691"/>
            <a:ext cx="10325000" cy="4311196"/>
          </a:xfrm>
        </p:spPr>
        <p:txBody>
          <a:bodyPr vert="horz" lIns="91440" tIns="45720" rIns="91440" bIns="45720" rtlCol="0" anchor="t">
            <a:normAutofit/>
          </a:bodyPr>
          <a:lstStyle/>
          <a:p>
            <a:pPr>
              <a:buClr>
                <a:srgbClr val="B67F7B"/>
              </a:buClr>
            </a:pPr>
            <a:r>
              <a:rPr lang="en-GB" sz="2800" b="1" dirty="0">
                <a:solidFill>
                  <a:srgbClr val="000000"/>
                </a:solidFill>
                <a:latin typeface="Arial"/>
                <a:cs typeface="Arial"/>
              </a:rPr>
              <a:t>Acts 8 - Phillip and the Ethiopian </a:t>
            </a:r>
            <a:endParaRPr lang="en-GB" sz="2800">
              <a:solidFill>
                <a:srgbClr val="412624"/>
              </a:solidFill>
              <a:latin typeface="Grandview"/>
              <a:cs typeface="Arial"/>
            </a:endParaRPr>
          </a:p>
          <a:p>
            <a:pPr>
              <a:buClr>
                <a:srgbClr val="B67F7B"/>
              </a:buClr>
            </a:pPr>
            <a:r>
              <a:rPr lang="en-GB" sz="2800" b="1" dirty="0">
                <a:solidFill>
                  <a:srgbClr val="000000"/>
                </a:solidFill>
                <a:latin typeface="Arial"/>
                <a:cs typeface="Arial"/>
              </a:rPr>
              <a:t>Acts 10 - Peter and Cornelius </a:t>
            </a:r>
            <a:endParaRPr lang="en-US" sz="2800" dirty="0"/>
          </a:p>
          <a:p>
            <a:r>
              <a:rPr lang="en-GB" sz="2800" b="1" dirty="0">
                <a:solidFill>
                  <a:srgbClr val="000000"/>
                </a:solidFill>
                <a:latin typeface="Arial"/>
                <a:cs typeface="Arial"/>
              </a:rPr>
              <a:t>Acts 13 - Paul and Barnabas </a:t>
            </a:r>
            <a:endParaRPr lang="en-GB" sz="2800">
              <a:solidFill>
                <a:srgbClr val="412624"/>
              </a:solidFill>
              <a:latin typeface="Grandview"/>
              <a:cs typeface="Arial"/>
            </a:endParaRPr>
          </a:p>
          <a:p>
            <a:r>
              <a:rPr lang="en-GB" sz="2800" b="1" dirty="0">
                <a:solidFill>
                  <a:srgbClr val="000000"/>
                </a:solidFill>
                <a:latin typeface="Arial"/>
                <a:cs typeface="Arial"/>
              </a:rPr>
              <a:t>Acts 16 - Paul in Ephesus warned by the Spirit -</a:t>
            </a:r>
            <a:endParaRPr lang="en-GB" sz="2800" dirty="0">
              <a:solidFill>
                <a:srgbClr val="000000"/>
              </a:solidFill>
              <a:latin typeface="Arial"/>
              <a:cs typeface="Arial"/>
            </a:endParaRPr>
          </a:p>
          <a:p>
            <a:r>
              <a:rPr lang="en-GB" sz="2800" b="1" dirty="0">
                <a:solidFill>
                  <a:srgbClr val="000000"/>
                </a:solidFill>
                <a:latin typeface="Arial"/>
                <a:cs typeface="Arial"/>
              </a:rPr>
              <a:t>Acts 20 - Paul is aware of prison and hardships but still heads to Jerusalem </a:t>
            </a:r>
            <a:endParaRPr lang="en-GB" sz="2800" dirty="0">
              <a:solidFill>
                <a:srgbClr val="000000"/>
              </a:solidFill>
              <a:latin typeface="Arial"/>
              <a:cs typeface="Arial"/>
            </a:endParaRPr>
          </a:p>
        </p:txBody>
      </p:sp>
    </p:spTree>
    <p:extLst>
      <p:ext uri="{BB962C8B-B14F-4D97-AF65-F5344CB8AC3E}">
        <p14:creationId xmlns:p14="http://schemas.microsoft.com/office/powerpoint/2010/main" val="2840883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85EDF-2B79-48E0-7195-738A130DB416}"/>
              </a:ext>
            </a:extLst>
          </p:cNvPr>
          <p:cNvSpPr>
            <a:spLocks noGrp="1"/>
          </p:cNvSpPr>
          <p:nvPr>
            <p:ph type="title"/>
          </p:nvPr>
        </p:nvSpPr>
        <p:spPr>
          <a:xfrm>
            <a:off x="691079" y="548342"/>
            <a:ext cx="10325000" cy="749215"/>
          </a:xfrm>
        </p:spPr>
        <p:txBody>
          <a:bodyPr>
            <a:normAutofit/>
          </a:bodyPr>
          <a:lstStyle/>
          <a:p>
            <a:r>
              <a:rPr lang="en-GB" sz="3600" b="1" dirty="0">
                <a:solidFill>
                  <a:srgbClr val="000000"/>
                </a:solidFill>
                <a:latin typeface="Arial"/>
                <a:cs typeface="Arial"/>
              </a:rPr>
              <a:t>3. How can we hear God’s voice leading us?</a:t>
            </a:r>
            <a:endParaRPr lang="en-US" sz="3600"/>
          </a:p>
        </p:txBody>
      </p:sp>
      <p:sp>
        <p:nvSpPr>
          <p:cNvPr id="3" name="Content Placeholder 2">
            <a:extLst>
              <a:ext uri="{FF2B5EF4-FFF2-40B4-BE49-F238E27FC236}">
                <a16:creationId xmlns:a16="http://schemas.microsoft.com/office/drawing/2014/main" id="{F2A9F30A-2CBC-CECE-1AF7-14C620B0648A}"/>
              </a:ext>
            </a:extLst>
          </p:cNvPr>
          <p:cNvSpPr>
            <a:spLocks noGrp="1"/>
          </p:cNvSpPr>
          <p:nvPr>
            <p:ph idx="1"/>
          </p:nvPr>
        </p:nvSpPr>
        <p:spPr>
          <a:xfrm>
            <a:off x="691079" y="1841680"/>
            <a:ext cx="10325000" cy="3564436"/>
          </a:xfrm>
        </p:spPr>
        <p:txBody>
          <a:bodyPr vert="horz" lIns="91440" tIns="45720" rIns="91440" bIns="45720" rtlCol="0" anchor="t">
            <a:noAutofit/>
          </a:bodyPr>
          <a:lstStyle/>
          <a:p>
            <a:pPr marL="457200" indent="-457200">
              <a:buClr>
                <a:srgbClr val="B67F7B"/>
              </a:buClr>
            </a:pPr>
            <a:r>
              <a:rPr lang="en-GB" sz="2800" b="1" dirty="0">
                <a:solidFill>
                  <a:srgbClr val="000000"/>
                </a:solidFill>
                <a:latin typeface="Arial"/>
                <a:cs typeface="Arial"/>
              </a:rPr>
              <a:t>He is in you - </a:t>
            </a:r>
            <a:r>
              <a:rPr lang="en-GB" sz="2800" dirty="0">
                <a:solidFill>
                  <a:srgbClr val="000000"/>
                </a:solidFill>
                <a:latin typeface="Arial"/>
                <a:cs typeface="Arial"/>
              </a:rPr>
              <a:t> 1 Corinthians 3:16</a:t>
            </a:r>
            <a:r>
              <a:rPr lang="en-GB" sz="2800" b="1" dirty="0">
                <a:solidFill>
                  <a:srgbClr val="000000"/>
                </a:solidFill>
                <a:latin typeface="Arial"/>
                <a:cs typeface="Arial"/>
              </a:rPr>
              <a:t> </a:t>
            </a:r>
            <a:r>
              <a:rPr lang="en-GB" sz="2800" dirty="0">
                <a:solidFill>
                  <a:srgbClr val="000000"/>
                </a:solidFill>
                <a:latin typeface="Arial"/>
                <a:cs typeface="Arial"/>
              </a:rPr>
              <a:t>“you are God’s temple and God’s Spirit is in you”.</a:t>
            </a:r>
            <a:endParaRPr lang="en-US" dirty="0">
              <a:solidFill>
                <a:srgbClr val="412624"/>
              </a:solidFill>
              <a:latin typeface="Grandview"/>
              <a:cs typeface="Arial"/>
            </a:endParaRPr>
          </a:p>
          <a:p>
            <a:pPr marL="457200" indent="-457200">
              <a:buClr>
                <a:srgbClr val="B67F7B"/>
              </a:buClr>
            </a:pPr>
            <a:r>
              <a:rPr lang="en-GB" sz="2800" b="1" dirty="0">
                <a:solidFill>
                  <a:srgbClr val="000000"/>
                </a:solidFill>
                <a:latin typeface="Arial"/>
                <a:cs typeface="Arial"/>
              </a:rPr>
              <a:t>He is in your church community - </a:t>
            </a:r>
            <a:r>
              <a:rPr lang="en-GB" sz="2800" dirty="0">
                <a:solidFill>
                  <a:srgbClr val="000000"/>
                </a:solidFill>
                <a:latin typeface="Arial"/>
                <a:cs typeface="Arial"/>
              </a:rPr>
              <a:t>1John 4:6 talks about Recognising the Spirit of truth… in the same chapter  in verse 12 we see that if we love one another, God lives in us and his love is made complete in us. </a:t>
            </a:r>
            <a:endParaRPr lang="en-US" dirty="0">
              <a:solidFill>
                <a:srgbClr val="412624"/>
              </a:solidFill>
              <a:latin typeface="Grandview"/>
              <a:cs typeface="Arial"/>
            </a:endParaRPr>
          </a:p>
          <a:p>
            <a:pPr marL="457200" indent="-457200">
              <a:buClr>
                <a:srgbClr val="B67F7B"/>
              </a:buClr>
            </a:pPr>
            <a:r>
              <a:rPr lang="en-GB" sz="2800" b="1" dirty="0">
                <a:solidFill>
                  <a:srgbClr val="000000"/>
                </a:solidFill>
                <a:latin typeface="Arial"/>
                <a:cs typeface="Arial"/>
              </a:rPr>
              <a:t>His voice is in the Scriptures - </a:t>
            </a:r>
            <a:r>
              <a:rPr lang="en-GB" sz="2800" dirty="0">
                <a:solidFill>
                  <a:srgbClr val="000000"/>
                </a:solidFill>
                <a:latin typeface="Arial"/>
                <a:cs typeface="Arial"/>
              </a:rPr>
              <a:t> Jesus says in John 10:35 that the scriptures cannot be broken.</a:t>
            </a:r>
            <a:br>
              <a:rPr lang="en-US" sz="4800" dirty="0"/>
            </a:br>
            <a:endParaRPr lang="en-US"/>
          </a:p>
        </p:txBody>
      </p:sp>
    </p:spTree>
    <p:extLst>
      <p:ext uri="{BB962C8B-B14F-4D97-AF65-F5344CB8AC3E}">
        <p14:creationId xmlns:p14="http://schemas.microsoft.com/office/powerpoint/2010/main" val="26563653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7D617-6BAD-9409-68CF-2654C23B52A7}"/>
              </a:ext>
            </a:extLst>
          </p:cNvPr>
          <p:cNvSpPr>
            <a:spLocks noGrp="1"/>
          </p:cNvSpPr>
          <p:nvPr>
            <p:ph type="title"/>
          </p:nvPr>
        </p:nvSpPr>
        <p:spPr>
          <a:xfrm>
            <a:off x="691079" y="95725"/>
            <a:ext cx="10325000" cy="1442463"/>
          </a:xfrm>
        </p:spPr>
        <p:txBody>
          <a:bodyPr/>
          <a:lstStyle/>
          <a:p>
            <a:r>
              <a:rPr lang="en-GB" dirty="0"/>
              <a:t>Take note</a:t>
            </a:r>
          </a:p>
        </p:txBody>
      </p:sp>
      <p:sp>
        <p:nvSpPr>
          <p:cNvPr id="3" name="Content Placeholder 2">
            <a:extLst>
              <a:ext uri="{FF2B5EF4-FFF2-40B4-BE49-F238E27FC236}">
                <a16:creationId xmlns:a16="http://schemas.microsoft.com/office/drawing/2014/main" id="{FCC8F71A-DF1B-18EF-843E-06F6CDE8F92E}"/>
              </a:ext>
            </a:extLst>
          </p:cNvPr>
          <p:cNvSpPr>
            <a:spLocks noGrp="1"/>
          </p:cNvSpPr>
          <p:nvPr>
            <p:ph idx="1"/>
          </p:nvPr>
        </p:nvSpPr>
        <p:spPr>
          <a:xfrm>
            <a:off x="691079" y="1704177"/>
            <a:ext cx="10325000" cy="4200390"/>
          </a:xfrm>
        </p:spPr>
        <p:txBody>
          <a:bodyPr vert="horz" lIns="91440" tIns="45720" rIns="91440" bIns="45720" rtlCol="0" anchor="t">
            <a:noAutofit/>
          </a:bodyPr>
          <a:lstStyle/>
          <a:p>
            <a:pPr>
              <a:buClr>
                <a:srgbClr val="412624">
                  <a:lumMod val="50000"/>
                  <a:lumOff val="50000"/>
                </a:srgbClr>
              </a:buClr>
            </a:pPr>
            <a:r>
              <a:rPr lang="en-GB" sz="2200" b="1" dirty="0">
                <a:solidFill>
                  <a:srgbClr val="000000"/>
                </a:solidFill>
                <a:latin typeface="Arial"/>
                <a:cs typeface="Arial"/>
              </a:rPr>
              <a:t>The Holy Spirit is available, He is in you but He won’t act for you - </a:t>
            </a:r>
            <a:r>
              <a:rPr lang="en-GB" sz="2200" dirty="0">
                <a:solidFill>
                  <a:srgbClr val="000000"/>
                </a:solidFill>
                <a:latin typeface="Arial"/>
                <a:cs typeface="Arial"/>
              </a:rPr>
              <a:t>Also there isn’t an easy way, there is no way to avoid the battle.</a:t>
            </a:r>
            <a:endParaRPr lang="en-GB" sz="2200"/>
          </a:p>
          <a:p>
            <a:pPr>
              <a:buClr>
                <a:srgbClr val="B67F7B"/>
              </a:buClr>
            </a:pPr>
            <a:r>
              <a:rPr lang="en-GB" sz="2200" b="1" dirty="0">
                <a:solidFill>
                  <a:srgbClr val="000000"/>
                </a:solidFill>
                <a:latin typeface="Arial"/>
                <a:cs typeface="Arial"/>
              </a:rPr>
              <a:t>Being led by the Holy Spirit could also mean to be led to difficult situations Acts 13:50-52 </a:t>
            </a:r>
            <a:r>
              <a:rPr lang="en-GB" sz="2600" b="1" dirty="0">
                <a:solidFill>
                  <a:srgbClr val="000000"/>
                </a:solidFill>
                <a:latin typeface="Arial"/>
                <a:cs typeface="Arial"/>
              </a:rPr>
              <a:t> </a:t>
            </a:r>
            <a:r>
              <a:rPr lang="en-GB" sz="2600" dirty="0">
                <a:solidFill>
                  <a:srgbClr val="000000"/>
                </a:solidFill>
                <a:latin typeface="Arial"/>
                <a:cs typeface="Arial"/>
              </a:rPr>
              <a:t>"</a:t>
            </a:r>
            <a:r>
              <a:rPr lang="en-GB" sz="2200" dirty="0">
                <a:solidFill>
                  <a:srgbClr val="000000"/>
                </a:solidFill>
                <a:latin typeface="Arial"/>
                <a:cs typeface="Arial"/>
              </a:rPr>
              <a:t>Then the Jews stirred up the influential religious women and the leaders of the city, and they incited a mob against Paul and Barnabas and ran them out of town. 51 So they shook the dust from their feet as a sign of rejection and went to the town of Iconium. 52 And the believers[</a:t>
            </a:r>
            <a:r>
              <a:rPr lang="en-GB" sz="2200" dirty="0">
                <a:solidFill>
                  <a:srgbClr val="000000"/>
                </a:solidFill>
                <a:latin typeface="Arial"/>
                <a:cs typeface="Arial"/>
                <a:hlinkClick r:id="rId2">
                  <a:extLst>
                    <a:ext uri="{A12FA001-AC4F-418D-AE19-62706E023703}">
                      <ahyp:hlinkClr xmlns:ahyp="http://schemas.microsoft.com/office/drawing/2018/hyperlinkcolor" val="tx"/>
                    </a:ext>
                  </a:extLst>
                </a:hlinkClick>
              </a:rPr>
              <a:t>a</a:t>
            </a:r>
            <a:r>
              <a:rPr lang="en-GB" sz="2200" dirty="0">
                <a:solidFill>
                  <a:srgbClr val="000000"/>
                </a:solidFill>
                <a:latin typeface="Arial"/>
                <a:cs typeface="Arial"/>
              </a:rPr>
              <a:t>] were filled with joy and with the Holy Spirit."</a:t>
            </a:r>
          </a:p>
          <a:p>
            <a:r>
              <a:rPr lang="en-GB" sz="2200" b="1" dirty="0">
                <a:solidFill>
                  <a:srgbClr val="000000"/>
                </a:solidFill>
                <a:latin typeface="Arial"/>
                <a:cs typeface="Arial"/>
              </a:rPr>
              <a:t>We need to hear the Spirit continually because Jesus calls us more than once to follow him. </a:t>
            </a:r>
            <a:endParaRPr lang="en-GB" sz="2200"/>
          </a:p>
          <a:p>
            <a:pPr>
              <a:buClr>
                <a:srgbClr val="B67F7B"/>
              </a:buClr>
            </a:pPr>
            <a:r>
              <a:rPr lang="en-GB" sz="2200" b="1" dirty="0">
                <a:solidFill>
                  <a:srgbClr val="000000"/>
                </a:solidFill>
                <a:latin typeface="Arial"/>
                <a:cs typeface="Arial"/>
              </a:rPr>
              <a:t>We still writing Acts... </a:t>
            </a:r>
          </a:p>
          <a:p>
            <a:pPr marL="0" indent="0">
              <a:buNone/>
            </a:pPr>
            <a:endParaRPr lang="en-GB" sz="4300" dirty="0"/>
          </a:p>
        </p:txBody>
      </p:sp>
    </p:spTree>
    <p:extLst>
      <p:ext uri="{BB962C8B-B14F-4D97-AF65-F5344CB8AC3E}">
        <p14:creationId xmlns:p14="http://schemas.microsoft.com/office/powerpoint/2010/main" val="40795937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9AD7245-5175-B6BD-8C35-E26E736C9E6C}"/>
              </a:ext>
            </a:extLst>
          </p:cNvPr>
          <p:cNvSpPr>
            <a:spLocks noGrp="1"/>
          </p:cNvSpPr>
          <p:nvPr>
            <p:ph idx="1"/>
          </p:nvPr>
        </p:nvSpPr>
        <p:spPr>
          <a:xfrm>
            <a:off x="691079" y="770297"/>
            <a:ext cx="11018248" cy="6091066"/>
          </a:xfrm>
        </p:spPr>
        <p:txBody>
          <a:bodyPr vert="horz" lIns="91440" tIns="45720" rIns="91440" bIns="45720" rtlCol="0" anchor="t">
            <a:noAutofit/>
          </a:bodyPr>
          <a:lstStyle/>
          <a:p>
            <a:pPr marL="0" indent="0" algn="ctr">
              <a:buNone/>
            </a:pPr>
            <a:r>
              <a:rPr lang="en-GB" sz="5400" b="1" dirty="0">
                <a:solidFill>
                  <a:schemeClr val="bg1"/>
                </a:solidFill>
              </a:rPr>
              <a:t>Awake my soul and sing</a:t>
            </a:r>
            <a:br>
              <a:rPr lang="en-GB" sz="5400" b="1" dirty="0"/>
            </a:br>
            <a:br>
              <a:rPr lang="en-GB" sz="4000" dirty="0"/>
            </a:br>
            <a:r>
              <a:rPr lang="en-GB" sz="4000" dirty="0">
                <a:solidFill>
                  <a:schemeClr val="bg1"/>
                </a:solidFill>
                <a:latin typeface="Arial"/>
                <a:cs typeface="Arial"/>
              </a:rPr>
              <a:t>… There is a sound I love to hear</a:t>
            </a:r>
            <a:br>
              <a:rPr lang="en-GB" sz="4000" dirty="0">
                <a:latin typeface="Arial"/>
                <a:cs typeface="Arial"/>
              </a:rPr>
            </a:br>
            <a:r>
              <a:rPr lang="en-GB" sz="4000" dirty="0">
                <a:solidFill>
                  <a:schemeClr val="bg1"/>
                </a:solidFill>
                <a:latin typeface="Arial"/>
                <a:cs typeface="Arial"/>
              </a:rPr>
              <a:t>It's the sound of the Savior's robe</a:t>
            </a:r>
            <a:br>
              <a:rPr lang="en-GB" sz="4000" dirty="0">
                <a:latin typeface="Arial"/>
                <a:cs typeface="Arial"/>
              </a:rPr>
            </a:br>
            <a:r>
              <a:rPr lang="en-GB" sz="4000" dirty="0">
                <a:solidFill>
                  <a:schemeClr val="bg1"/>
                </a:solidFill>
                <a:latin typeface="Arial"/>
                <a:cs typeface="Arial"/>
              </a:rPr>
              <a:t>As He walks into the room where people pray</a:t>
            </a:r>
            <a:br>
              <a:rPr lang="en-GB" sz="4000" dirty="0">
                <a:latin typeface="Arial"/>
                <a:cs typeface="Arial"/>
              </a:rPr>
            </a:br>
            <a:r>
              <a:rPr lang="en-GB" sz="4000" dirty="0">
                <a:solidFill>
                  <a:schemeClr val="bg1"/>
                </a:solidFill>
                <a:latin typeface="Arial"/>
                <a:cs typeface="Arial"/>
              </a:rPr>
              <a:t>Where we hear praises He hears faith (2X)</a:t>
            </a:r>
            <a:endParaRPr lang="en-GB" sz="4000" dirty="0">
              <a:solidFill>
                <a:schemeClr val="bg1"/>
              </a:solidFill>
            </a:endParaRPr>
          </a:p>
          <a:p>
            <a:pPr marL="0" indent="0">
              <a:buNone/>
            </a:pPr>
            <a:endParaRPr lang="en-GB" sz="3200" dirty="0">
              <a:solidFill>
                <a:schemeClr val="bg1"/>
              </a:solidFill>
            </a:endParaRPr>
          </a:p>
        </p:txBody>
      </p:sp>
    </p:spTree>
    <p:extLst>
      <p:ext uri="{BB962C8B-B14F-4D97-AF65-F5344CB8AC3E}">
        <p14:creationId xmlns:p14="http://schemas.microsoft.com/office/powerpoint/2010/main" val="15361253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BEC64-2EB8-FA2F-2507-F8F6B15CD2BC}"/>
              </a:ext>
            </a:extLst>
          </p:cNvPr>
          <p:cNvSpPr>
            <a:spLocks noGrp="1"/>
          </p:cNvSpPr>
          <p:nvPr>
            <p:ph type="title"/>
          </p:nvPr>
        </p:nvSpPr>
        <p:spPr>
          <a:xfrm>
            <a:off x="691079" y="1367635"/>
            <a:ext cx="10325000" cy="3837320"/>
          </a:xfrm>
        </p:spPr>
        <p:txBody>
          <a:bodyPr>
            <a:normAutofit/>
          </a:bodyPr>
          <a:lstStyle/>
          <a:p>
            <a:pPr marL="228600" indent="-228600" algn="ctr">
              <a:lnSpc>
                <a:spcPct val="110000"/>
              </a:lnSpc>
              <a:spcBef>
                <a:spcPts val="1000"/>
              </a:spcBef>
            </a:pPr>
            <a:r>
              <a:rPr lang="en-GB" sz="6600" dirty="0">
                <a:solidFill>
                  <a:schemeClr val="bg1"/>
                </a:solidFill>
                <a:latin typeface="Arial"/>
                <a:cs typeface="Arial"/>
              </a:rPr>
              <a:t>… Awake my soul and sing</a:t>
            </a:r>
            <a:br>
              <a:rPr lang="en-GB" sz="6600" dirty="0">
                <a:latin typeface="Arial"/>
                <a:cs typeface="Arial"/>
              </a:rPr>
            </a:br>
            <a:r>
              <a:rPr lang="en-GB" sz="6600" dirty="0">
                <a:solidFill>
                  <a:schemeClr val="bg1"/>
                </a:solidFill>
                <a:latin typeface="Arial"/>
                <a:cs typeface="Arial"/>
              </a:rPr>
              <a:t>Sing His praise aloud</a:t>
            </a:r>
            <a:br>
              <a:rPr lang="en-GB" sz="6600" dirty="0">
                <a:latin typeface="Arial"/>
                <a:cs typeface="Arial"/>
              </a:rPr>
            </a:br>
            <a:r>
              <a:rPr lang="en-GB" sz="6600" dirty="0">
                <a:solidFill>
                  <a:schemeClr val="bg1"/>
                </a:solidFill>
                <a:latin typeface="Arial"/>
                <a:cs typeface="Arial"/>
              </a:rPr>
              <a:t>Sing His praise aloud (2X)</a:t>
            </a:r>
            <a:endParaRPr lang="en-US" sz="6600" dirty="0">
              <a:solidFill>
                <a:schemeClr val="bg1"/>
              </a:solidFill>
            </a:endParaRPr>
          </a:p>
        </p:txBody>
      </p:sp>
    </p:spTree>
    <p:extLst>
      <p:ext uri="{BB962C8B-B14F-4D97-AF65-F5344CB8AC3E}">
        <p14:creationId xmlns:p14="http://schemas.microsoft.com/office/powerpoint/2010/main" val="4746279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79132-99DF-1B5B-EF02-C24490F53109}"/>
              </a:ext>
            </a:extLst>
          </p:cNvPr>
          <p:cNvSpPr>
            <a:spLocks noGrp="1"/>
          </p:cNvSpPr>
          <p:nvPr>
            <p:ph type="title"/>
          </p:nvPr>
        </p:nvSpPr>
        <p:spPr>
          <a:xfrm>
            <a:off x="691079" y="725951"/>
            <a:ext cx="10325000" cy="4289936"/>
          </a:xfrm>
        </p:spPr>
        <p:txBody>
          <a:bodyPr>
            <a:normAutofit/>
          </a:bodyPr>
          <a:lstStyle/>
          <a:p>
            <a:pPr marL="228600" indent="-228600" algn="ctr">
              <a:lnSpc>
                <a:spcPct val="110000"/>
              </a:lnSpc>
              <a:spcBef>
                <a:spcPts val="1000"/>
              </a:spcBef>
            </a:pPr>
            <a:endParaRPr lang="en-GB" sz="4000" dirty="0">
              <a:solidFill>
                <a:schemeClr val="bg1"/>
              </a:solidFill>
              <a:latin typeface="Arial"/>
              <a:ea typeface="+mn-ea"/>
              <a:cs typeface="Arial"/>
            </a:endParaRPr>
          </a:p>
          <a:p>
            <a:pPr marL="228600" indent="-228600" algn="ctr">
              <a:lnSpc>
                <a:spcPct val="110000"/>
              </a:lnSpc>
              <a:spcBef>
                <a:spcPts val="1000"/>
              </a:spcBef>
            </a:pPr>
            <a:r>
              <a:rPr lang="en-GB" sz="4000" dirty="0">
                <a:solidFill>
                  <a:schemeClr val="bg1"/>
                </a:solidFill>
                <a:latin typeface="Arial"/>
                <a:ea typeface="+mn-ea"/>
                <a:cs typeface="Arial"/>
              </a:rPr>
              <a:t>… There is a sound that changes things</a:t>
            </a:r>
            <a:br>
              <a:rPr lang="en-GB" sz="4000" dirty="0">
                <a:solidFill>
                  <a:schemeClr val="bg1"/>
                </a:solidFill>
                <a:latin typeface="Arial"/>
                <a:ea typeface="+mn-ea"/>
                <a:cs typeface="Arial"/>
              </a:rPr>
            </a:br>
            <a:r>
              <a:rPr lang="en-GB" sz="4000" dirty="0">
                <a:solidFill>
                  <a:schemeClr val="bg1"/>
                </a:solidFill>
                <a:latin typeface="Arial"/>
                <a:ea typeface="+mn-ea"/>
                <a:cs typeface="Arial"/>
              </a:rPr>
              <a:t>The sound of His people on their knees</a:t>
            </a:r>
            <a:br>
              <a:rPr lang="en-GB" sz="4000" dirty="0">
                <a:solidFill>
                  <a:schemeClr val="bg1"/>
                </a:solidFill>
                <a:latin typeface="Arial"/>
                <a:ea typeface="+mn-ea"/>
                <a:cs typeface="Arial"/>
              </a:rPr>
            </a:br>
            <a:r>
              <a:rPr lang="en-GB" sz="4000" dirty="0">
                <a:solidFill>
                  <a:schemeClr val="bg1"/>
                </a:solidFill>
                <a:latin typeface="Arial"/>
                <a:ea typeface="+mn-ea"/>
                <a:cs typeface="Arial"/>
              </a:rPr>
              <a:t>Oh wake up you slumbering</a:t>
            </a:r>
            <a:br>
              <a:rPr lang="en-GB" sz="4000" dirty="0">
                <a:solidFill>
                  <a:schemeClr val="bg1"/>
                </a:solidFill>
                <a:latin typeface="Arial"/>
                <a:ea typeface="+mn-ea"/>
                <a:cs typeface="Arial"/>
              </a:rPr>
            </a:br>
            <a:r>
              <a:rPr lang="en-GB" sz="4000" dirty="0">
                <a:solidFill>
                  <a:schemeClr val="bg1"/>
                </a:solidFill>
                <a:latin typeface="Arial"/>
                <a:ea typeface="+mn-ea"/>
                <a:cs typeface="Arial"/>
              </a:rPr>
              <a:t>It's time to worship Him</a:t>
            </a:r>
            <a:endParaRPr lang="en-US" sz="4000" dirty="0">
              <a:solidFill>
                <a:schemeClr val="bg1"/>
              </a:solidFill>
              <a:latin typeface="Arial"/>
              <a:ea typeface="+mn-ea"/>
              <a:cs typeface="Arial"/>
            </a:endParaRPr>
          </a:p>
        </p:txBody>
      </p:sp>
    </p:spTree>
    <p:extLst>
      <p:ext uri="{BB962C8B-B14F-4D97-AF65-F5344CB8AC3E}">
        <p14:creationId xmlns:p14="http://schemas.microsoft.com/office/powerpoint/2010/main" val="272190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BEC64-2EB8-FA2F-2507-F8F6B15CD2BC}"/>
              </a:ext>
            </a:extLst>
          </p:cNvPr>
          <p:cNvSpPr>
            <a:spLocks noGrp="1"/>
          </p:cNvSpPr>
          <p:nvPr>
            <p:ph type="title"/>
          </p:nvPr>
        </p:nvSpPr>
        <p:spPr>
          <a:xfrm>
            <a:off x="691079" y="1367635"/>
            <a:ext cx="10325000" cy="3837320"/>
          </a:xfrm>
        </p:spPr>
        <p:txBody>
          <a:bodyPr>
            <a:normAutofit/>
          </a:bodyPr>
          <a:lstStyle/>
          <a:p>
            <a:pPr marL="228600" indent="-228600" algn="ctr">
              <a:lnSpc>
                <a:spcPct val="110000"/>
              </a:lnSpc>
              <a:spcBef>
                <a:spcPts val="1000"/>
              </a:spcBef>
            </a:pPr>
            <a:r>
              <a:rPr lang="en-GB" sz="6600" dirty="0">
                <a:solidFill>
                  <a:schemeClr val="bg1"/>
                </a:solidFill>
                <a:latin typeface="Arial"/>
                <a:cs typeface="Arial"/>
              </a:rPr>
              <a:t>… Awake my soul and sing</a:t>
            </a:r>
            <a:br>
              <a:rPr lang="en-GB" sz="6600" dirty="0">
                <a:latin typeface="Arial"/>
                <a:cs typeface="Arial"/>
              </a:rPr>
            </a:br>
            <a:r>
              <a:rPr lang="en-GB" sz="6600" dirty="0">
                <a:solidFill>
                  <a:schemeClr val="bg1"/>
                </a:solidFill>
                <a:latin typeface="Arial"/>
                <a:cs typeface="Arial"/>
              </a:rPr>
              <a:t>Sing His praise aloud</a:t>
            </a:r>
            <a:br>
              <a:rPr lang="en-GB" sz="6600" dirty="0">
                <a:latin typeface="Arial"/>
                <a:cs typeface="Arial"/>
              </a:rPr>
            </a:br>
            <a:r>
              <a:rPr lang="en-GB" sz="6600" dirty="0">
                <a:solidFill>
                  <a:schemeClr val="bg1"/>
                </a:solidFill>
                <a:latin typeface="Arial"/>
                <a:cs typeface="Arial"/>
              </a:rPr>
              <a:t>Sing His praise aloud (2X)</a:t>
            </a:r>
            <a:endParaRPr lang="en-US" sz="6600" dirty="0">
              <a:solidFill>
                <a:schemeClr val="bg1"/>
              </a:solidFill>
            </a:endParaRPr>
          </a:p>
        </p:txBody>
      </p:sp>
    </p:spTree>
    <p:extLst>
      <p:ext uri="{BB962C8B-B14F-4D97-AF65-F5344CB8AC3E}">
        <p14:creationId xmlns:p14="http://schemas.microsoft.com/office/powerpoint/2010/main" val="28441820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79132-99DF-1B5B-EF02-C24490F53109}"/>
              </a:ext>
            </a:extLst>
          </p:cNvPr>
          <p:cNvSpPr>
            <a:spLocks noGrp="1"/>
          </p:cNvSpPr>
          <p:nvPr>
            <p:ph type="title"/>
          </p:nvPr>
        </p:nvSpPr>
        <p:spPr>
          <a:xfrm>
            <a:off x="1241094" y="668658"/>
            <a:ext cx="10325000" cy="4289936"/>
          </a:xfrm>
        </p:spPr>
        <p:txBody>
          <a:bodyPr vert="horz" lIns="91440" tIns="45720" rIns="91440" bIns="45720" rtlCol="0" anchor="b">
            <a:noAutofit/>
          </a:bodyPr>
          <a:lstStyle/>
          <a:p>
            <a:pPr marL="228600" indent="-228600">
              <a:lnSpc>
                <a:spcPct val="110000"/>
              </a:lnSpc>
              <a:spcBef>
                <a:spcPts val="1000"/>
              </a:spcBef>
            </a:pPr>
            <a:endParaRPr lang="en-GB" sz="1050" dirty="0">
              <a:solidFill>
                <a:schemeClr val="bg1"/>
              </a:solidFill>
              <a:latin typeface="Arial"/>
              <a:cs typeface="Arial"/>
            </a:endParaRPr>
          </a:p>
          <a:p>
            <a:pPr marL="228600" indent="-228600" algn="ctr">
              <a:lnSpc>
                <a:spcPct val="110000"/>
              </a:lnSpc>
              <a:spcBef>
                <a:spcPts val="1000"/>
              </a:spcBef>
            </a:pPr>
            <a:endParaRPr lang="en-GB" sz="4000" dirty="0">
              <a:solidFill>
                <a:schemeClr val="bg1"/>
              </a:solidFill>
              <a:latin typeface="Arial"/>
              <a:ea typeface="+mn-ea"/>
              <a:cs typeface="Arial"/>
            </a:endParaRPr>
          </a:p>
          <a:p>
            <a:pPr marL="228600" indent="-228600" algn="ctr">
              <a:lnSpc>
                <a:spcPct val="110000"/>
              </a:lnSpc>
              <a:spcBef>
                <a:spcPts val="1000"/>
              </a:spcBef>
            </a:pPr>
            <a:r>
              <a:rPr lang="en-GB" sz="4000" dirty="0">
                <a:solidFill>
                  <a:schemeClr val="bg1"/>
                </a:solidFill>
                <a:latin typeface="Arial"/>
                <a:ea typeface="+mn-ea"/>
                <a:cs typeface="Arial"/>
              </a:rPr>
              <a:t>… And when He moves</a:t>
            </a:r>
            <a:br>
              <a:rPr lang="en-GB" sz="4000" dirty="0">
                <a:solidFill>
                  <a:schemeClr val="bg1"/>
                </a:solidFill>
                <a:latin typeface="Arial"/>
                <a:ea typeface="+mn-ea"/>
                <a:cs typeface="Arial"/>
              </a:rPr>
            </a:br>
            <a:r>
              <a:rPr lang="en-GB" sz="4000" dirty="0">
                <a:solidFill>
                  <a:schemeClr val="bg1"/>
                </a:solidFill>
                <a:latin typeface="Arial"/>
                <a:ea typeface="+mn-ea"/>
                <a:cs typeface="Arial"/>
              </a:rPr>
              <a:t>And when we pray</a:t>
            </a:r>
            <a:br>
              <a:rPr lang="en-GB" sz="4000" dirty="0">
                <a:solidFill>
                  <a:schemeClr val="bg1"/>
                </a:solidFill>
                <a:latin typeface="Arial"/>
                <a:ea typeface="+mn-ea"/>
                <a:cs typeface="Arial"/>
              </a:rPr>
            </a:br>
            <a:r>
              <a:rPr lang="en-GB" sz="4000" dirty="0">
                <a:solidFill>
                  <a:schemeClr val="bg1"/>
                </a:solidFill>
                <a:latin typeface="Arial"/>
                <a:ea typeface="+mn-ea"/>
                <a:cs typeface="Arial"/>
              </a:rPr>
              <a:t>Where stood a wall now stands a way</a:t>
            </a:r>
            <a:br>
              <a:rPr lang="en-GB" sz="4000" dirty="0">
                <a:solidFill>
                  <a:schemeClr val="bg1"/>
                </a:solidFill>
                <a:latin typeface="Arial"/>
                <a:ea typeface="+mn-ea"/>
                <a:cs typeface="Arial"/>
              </a:rPr>
            </a:br>
            <a:r>
              <a:rPr lang="en-GB" sz="4000" dirty="0">
                <a:solidFill>
                  <a:schemeClr val="bg1"/>
                </a:solidFill>
                <a:latin typeface="Arial"/>
                <a:ea typeface="+mn-ea"/>
                <a:cs typeface="Arial"/>
              </a:rPr>
              <a:t>Where every promise is amen</a:t>
            </a:r>
            <a:endParaRPr lang="en-US" sz="4000" dirty="0">
              <a:solidFill>
                <a:schemeClr val="bg1"/>
              </a:solidFill>
              <a:latin typeface="Arial"/>
              <a:ea typeface="+mn-ea"/>
              <a:cs typeface="Arial"/>
            </a:endParaRPr>
          </a:p>
        </p:txBody>
      </p:sp>
    </p:spTree>
    <p:extLst>
      <p:ext uri="{BB962C8B-B14F-4D97-AF65-F5344CB8AC3E}">
        <p14:creationId xmlns:p14="http://schemas.microsoft.com/office/powerpoint/2010/main" val="3673131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8DAC2-6034-0778-6F45-1CBFF0879F2C}"/>
              </a:ext>
            </a:extLst>
          </p:cNvPr>
          <p:cNvSpPr>
            <a:spLocks noGrp="1"/>
          </p:cNvSpPr>
          <p:nvPr>
            <p:ph type="title"/>
          </p:nvPr>
        </p:nvSpPr>
        <p:spPr/>
        <p:txBody>
          <a:bodyPr/>
          <a:lstStyle/>
          <a:p>
            <a:endParaRPr lang="en-GB"/>
          </a:p>
        </p:txBody>
      </p:sp>
      <p:pic>
        <p:nvPicPr>
          <p:cNvPr id="4" name="Content Placeholder 3" descr="A screenshot of a social media page&#10;&#10;Description automatically generated">
            <a:extLst>
              <a:ext uri="{FF2B5EF4-FFF2-40B4-BE49-F238E27FC236}">
                <a16:creationId xmlns:a16="http://schemas.microsoft.com/office/drawing/2014/main" id="{FA28408D-AC16-78DD-2706-CAE136CF486E}"/>
              </a:ext>
            </a:extLst>
          </p:cNvPr>
          <p:cNvPicPr>
            <a:picLocks noGrp="1" noChangeAspect="1"/>
          </p:cNvPicPr>
          <p:nvPr>
            <p:ph idx="1"/>
          </p:nvPr>
        </p:nvPicPr>
        <p:blipFill>
          <a:blip r:embed="rId2"/>
          <a:stretch>
            <a:fillRect/>
          </a:stretch>
        </p:blipFill>
        <p:spPr>
          <a:xfrm>
            <a:off x="999566" y="8351"/>
            <a:ext cx="9712838" cy="6853187"/>
          </a:xfrm>
        </p:spPr>
      </p:pic>
      <p:sp>
        <p:nvSpPr>
          <p:cNvPr id="5" name="Rectangle 4">
            <a:extLst>
              <a:ext uri="{FF2B5EF4-FFF2-40B4-BE49-F238E27FC236}">
                <a16:creationId xmlns:a16="http://schemas.microsoft.com/office/drawing/2014/main" id="{6B002437-0ADC-7E20-2AC1-3CD8C38FF066}"/>
              </a:ext>
            </a:extLst>
          </p:cNvPr>
          <p:cNvSpPr/>
          <p:nvPr/>
        </p:nvSpPr>
        <p:spPr>
          <a:xfrm>
            <a:off x="1203158" y="56148"/>
            <a:ext cx="1010652" cy="280735"/>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759354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79132-99DF-1B5B-EF02-C24490F53109}"/>
              </a:ext>
            </a:extLst>
          </p:cNvPr>
          <p:cNvSpPr>
            <a:spLocks noGrp="1"/>
          </p:cNvSpPr>
          <p:nvPr>
            <p:ph type="title"/>
          </p:nvPr>
        </p:nvSpPr>
        <p:spPr>
          <a:xfrm>
            <a:off x="691079" y="725951"/>
            <a:ext cx="10325000" cy="4289936"/>
          </a:xfrm>
        </p:spPr>
        <p:txBody>
          <a:bodyPr vert="horz" lIns="91440" tIns="45720" rIns="91440" bIns="45720" rtlCol="0" anchor="b">
            <a:noAutofit/>
          </a:bodyPr>
          <a:lstStyle/>
          <a:p>
            <a:pPr marL="228600" indent="-228600" algn="ctr">
              <a:lnSpc>
                <a:spcPct val="110000"/>
              </a:lnSpc>
              <a:spcBef>
                <a:spcPts val="1000"/>
              </a:spcBef>
            </a:pPr>
            <a:r>
              <a:rPr lang="en-GB" sz="4000" dirty="0">
                <a:solidFill>
                  <a:schemeClr val="bg1"/>
                </a:solidFill>
                <a:latin typeface="Arial"/>
                <a:ea typeface="+mn-ea"/>
                <a:cs typeface="Arial"/>
              </a:rPr>
              <a:t>… And when He moves</a:t>
            </a:r>
            <a:br>
              <a:rPr lang="en-GB" sz="4000" dirty="0">
                <a:solidFill>
                  <a:schemeClr val="bg1"/>
                </a:solidFill>
                <a:latin typeface="Arial"/>
                <a:ea typeface="+mn-ea"/>
                <a:cs typeface="Arial"/>
              </a:rPr>
            </a:br>
            <a:r>
              <a:rPr lang="en-GB" sz="4000" dirty="0">
                <a:solidFill>
                  <a:schemeClr val="bg1"/>
                </a:solidFill>
                <a:latin typeface="Arial"/>
                <a:ea typeface="+mn-ea"/>
                <a:cs typeface="Arial"/>
              </a:rPr>
              <a:t>Make no mistake</a:t>
            </a:r>
            <a:br>
              <a:rPr lang="en-GB" sz="4000" dirty="0">
                <a:solidFill>
                  <a:schemeClr val="bg1"/>
                </a:solidFill>
                <a:latin typeface="Arial"/>
                <a:ea typeface="+mn-ea"/>
                <a:cs typeface="Arial"/>
              </a:rPr>
            </a:br>
            <a:r>
              <a:rPr lang="en-GB" sz="4000" dirty="0">
                <a:solidFill>
                  <a:schemeClr val="bg1"/>
                </a:solidFill>
                <a:latin typeface="Arial"/>
                <a:ea typeface="+mn-ea"/>
                <a:cs typeface="Arial"/>
              </a:rPr>
              <a:t>The bowels of hell begin to shake</a:t>
            </a:r>
            <a:br>
              <a:rPr lang="en-GB" sz="4000" dirty="0">
                <a:solidFill>
                  <a:schemeClr val="bg1"/>
                </a:solidFill>
                <a:latin typeface="Arial"/>
                <a:ea typeface="+mn-ea"/>
                <a:cs typeface="Arial"/>
              </a:rPr>
            </a:br>
            <a:r>
              <a:rPr lang="en-GB" sz="4000" dirty="0">
                <a:solidFill>
                  <a:schemeClr val="bg1"/>
                </a:solidFill>
                <a:latin typeface="Arial"/>
                <a:ea typeface="+mn-ea"/>
                <a:cs typeface="Arial"/>
              </a:rPr>
              <a:t>All hail the Lord all hail the King</a:t>
            </a:r>
            <a:endParaRPr lang="en-US" sz="4000">
              <a:solidFill>
                <a:schemeClr val="bg1"/>
              </a:solidFill>
              <a:latin typeface="Arial"/>
              <a:ea typeface="+mn-ea"/>
              <a:cs typeface="Arial"/>
            </a:endParaRPr>
          </a:p>
        </p:txBody>
      </p:sp>
    </p:spTree>
    <p:extLst>
      <p:ext uri="{BB962C8B-B14F-4D97-AF65-F5344CB8AC3E}">
        <p14:creationId xmlns:p14="http://schemas.microsoft.com/office/powerpoint/2010/main" val="18610415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79132-99DF-1B5B-EF02-C24490F53109}"/>
              </a:ext>
            </a:extLst>
          </p:cNvPr>
          <p:cNvSpPr>
            <a:spLocks noGrp="1"/>
          </p:cNvSpPr>
          <p:nvPr>
            <p:ph type="title"/>
          </p:nvPr>
        </p:nvSpPr>
        <p:spPr>
          <a:xfrm>
            <a:off x="691079" y="725951"/>
            <a:ext cx="10325000" cy="4289936"/>
          </a:xfrm>
        </p:spPr>
        <p:txBody>
          <a:bodyPr vert="horz" lIns="91440" tIns="45720" rIns="91440" bIns="45720" rtlCol="0" anchor="b">
            <a:noAutofit/>
          </a:bodyPr>
          <a:lstStyle/>
          <a:p>
            <a:pPr marL="228600" indent="-228600" algn="ctr">
              <a:lnSpc>
                <a:spcPct val="110000"/>
              </a:lnSpc>
              <a:spcBef>
                <a:spcPts val="1000"/>
              </a:spcBef>
            </a:pPr>
            <a:endParaRPr lang="en-GB" sz="4000" dirty="0">
              <a:solidFill>
                <a:schemeClr val="bg1"/>
              </a:solidFill>
              <a:latin typeface="Arial"/>
              <a:ea typeface="+mn-ea"/>
              <a:cs typeface="Arial"/>
            </a:endParaRPr>
          </a:p>
          <a:p>
            <a:pPr marL="228600" indent="-228600" algn="ctr">
              <a:lnSpc>
                <a:spcPct val="110000"/>
              </a:lnSpc>
              <a:spcBef>
                <a:spcPts val="1000"/>
              </a:spcBef>
            </a:pPr>
            <a:r>
              <a:rPr lang="en-GB" sz="4000" dirty="0">
                <a:solidFill>
                  <a:schemeClr val="bg1"/>
                </a:solidFill>
                <a:latin typeface="Arial"/>
                <a:ea typeface="+mn-ea"/>
                <a:cs typeface="Arial"/>
              </a:rPr>
              <a:t>… Hey oh</a:t>
            </a:r>
            <a:br>
              <a:rPr lang="en-GB" sz="4000" dirty="0">
                <a:solidFill>
                  <a:schemeClr val="bg1"/>
                </a:solidFill>
                <a:latin typeface="Arial"/>
                <a:ea typeface="+mn-ea"/>
                <a:cs typeface="Arial"/>
              </a:rPr>
            </a:br>
            <a:r>
              <a:rPr lang="en-GB" sz="4000" dirty="0">
                <a:solidFill>
                  <a:schemeClr val="bg1"/>
                </a:solidFill>
                <a:latin typeface="Arial"/>
                <a:ea typeface="+mn-ea"/>
                <a:cs typeface="Arial"/>
              </a:rPr>
              <a:t>Oh let the King of glory enter in</a:t>
            </a:r>
            <a:br>
              <a:rPr lang="en-GB" sz="4000" dirty="0">
                <a:solidFill>
                  <a:schemeClr val="bg1"/>
                </a:solidFill>
                <a:latin typeface="Arial"/>
                <a:ea typeface="+mn-ea"/>
                <a:cs typeface="Arial"/>
              </a:rPr>
            </a:br>
            <a:r>
              <a:rPr lang="en-GB" sz="4000" dirty="0">
                <a:solidFill>
                  <a:schemeClr val="bg1"/>
                </a:solidFill>
                <a:latin typeface="Arial"/>
                <a:ea typeface="+mn-ea"/>
                <a:cs typeface="Arial"/>
              </a:rPr>
              <a:t>Hey oh</a:t>
            </a:r>
            <a:br>
              <a:rPr lang="en-GB" sz="4000" dirty="0">
                <a:solidFill>
                  <a:schemeClr val="bg1"/>
                </a:solidFill>
                <a:latin typeface="Arial"/>
                <a:ea typeface="+mn-ea"/>
                <a:cs typeface="Arial"/>
              </a:rPr>
            </a:br>
            <a:r>
              <a:rPr lang="en-GB" sz="4000" dirty="0">
                <a:solidFill>
                  <a:schemeClr val="bg1"/>
                </a:solidFill>
                <a:latin typeface="Arial"/>
                <a:ea typeface="+mn-ea"/>
                <a:cs typeface="Arial"/>
              </a:rPr>
              <a:t>Fall down on your knees and worship Him</a:t>
            </a:r>
            <a:br>
              <a:rPr lang="en-GB" sz="4000" dirty="0">
                <a:solidFill>
                  <a:schemeClr val="bg1"/>
                </a:solidFill>
                <a:latin typeface="Arial"/>
                <a:ea typeface="+mn-ea"/>
                <a:cs typeface="Arial"/>
              </a:rPr>
            </a:br>
            <a:r>
              <a:rPr lang="en-GB" sz="4000" dirty="0">
                <a:solidFill>
                  <a:schemeClr val="bg1"/>
                </a:solidFill>
                <a:latin typeface="Arial"/>
                <a:ea typeface="+mn-ea"/>
                <a:cs typeface="Arial"/>
              </a:rPr>
              <a:t>Hey oh</a:t>
            </a:r>
            <a:br>
              <a:rPr lang="en-GB" sz="4000" dirty="0">
                <a:solidFill>
                  <a:schemeClr val="bg1"/>
                </a:solidFill>
                <a:latin typeface="Arial"/>
                <a:ea typeface="+mn-ea"/>
                <a:cs typeface="Arial"/>
              </a:rPr>
            </a:br>
            <a:r>
              <a:rPr lang="en-GB" sz="4000" dirty="0">
                <a:solidFill>
                  <a:schemeClr val="bg1"/>
                </a:solidFill>
                <a:latin typeface="Arial"/>
                <a:ea typeface="+mn-ea"/>
                <a:cs typeface="Arial"/>
              </a:rPr>
              <a:t>Let His praise rise up don't hold it in</a:t>
            </a:r>
            <a:endParaRPr lang="en-US" sz="4000" dirty="0">
              <a:solidFill>
                <a:schemeClr val="bg1"/>
              </a:solidFill>
              <a:latin typeface="Arial"/>
              <a:ea typeface="+mn-ea"/>
              <a:cs typeface="Arial"/>
            </a:endParaRPr>
          </a:p>
        </p:txBody>
      </p:sp>
    </p:spTree>
    <p:extLst>
      <p:ext uri="{BB962C8B-B14F-4D97-AF65-F5344CB8AC3E}">
        <p14:creationId xmlns:p14="http://schemas.microsoft.com/office/powerpoint/2010/main" val="12264505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BEC64-2EB8-FA2F-2507-F8F6B15CD2BC}"/>
              </a:ext>
            </a:extLst>
          </p:cNvPr>
          <p:cNvSpPr>
            <a:spLocks noGrp="1"/>
          </p:cNvSpPr>
          <p:nvPr>
            <p:ph type="title"/>
          </p:nvPr>
        </p:nvSpPr>
        <p:spPr>
          <a:xfrm>
            <a:off x="691079" y="1367635"/>
            <a:ext cx="10325000" cy="3837320"/>
          </a:xfrm>
        </p:spPr>
        <p:txBody>
          <a:bodyPr>
            <a:normAutofit/>
          </a:bodyPr>
          <a:lstStyle/>
          <a:p>
            <a:pPr marL="228600" indent="-228600" algn="ctr">
              <a:lnSpc>
                <a:spcPct val="110000"/>
              </a:lnSpc>
              <a:spcBef>
                <a:spcPts val="1000"/>
              </a:spcBef>
            </a:pPr>
            <a:r>
              <a:rPr lang="en-GB" sz="6600" dirty="0">
                <a:solidFill>
                  <a:schemeClr val="bg1"/>
                </a:solidFill>
                <a:latin typeface="Arial"/>
                <a:cs typeface="Arial"/>
              </a:rPr>
              <a:t>… Awake my soul and sing</a:t>
            </a:r>
            <a:br>
              <a:rPr lang="en-GB" sz="6600" dirty="0">
                <a:latin typeface="Arial"/>
                <a:cs typeface="Arial"/>
              </a:rPr>
            </a:br>
            <a:r>
              <a:rPr lang="en-GB" sz="6600" dirty="0">
                <a:solidFill>
                  <a:schemeClr val="bg1"/>
                </a:solidFill>
                <a:latin typeface="Arial"/>
                <a:cs typeface="Arial"/>
              </a:rPr>
              <a:t>Sing His praise aloud</a:t>
            </a:r>
            <a:br>
              <a:rPr lang="en-GB" sz="6600" dirty="0">
                <a:latin typeface="Arial"/>
                <a:cs typeface="Arial"/>
              </a:rPr>
            </a:br>
            <a:r>
              <a:rPr lang="en-GB" sz="6600" dirty="0">
                <a:solidFill>
                  <a:schemeClr val="bg1"/>
                </a:solidFill>
                <a:latin typeface="Arial"/>
                <a:cs typeface="Arial"/>
              </a:rPr>
              <a:t>Sing His praise aloud (2X)</a:t>
            </a:r>
            <a:endParaRPr lang="en-US" sz="6600" dirty="0">
              <a:solidFill>
                <a:schemeClr val="bg1"/>
              </a:solidFill>
            </a:endParaRPr>
          </a:p>
        </p:txBody>
      </p:sp>
    </p:spTree>
    <p:extLst>
      <p:ext uri="{BB962C8B-B14F-4D97-AF65-F5344CB8AC3E}">
        <p14:creationId xmlns:p14="http://schemas.microsoft.com/office/powerpoint/2010/main" val="3216329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Content Placeholder 3" descr="A lion with its mouth open&#10;&#10;Description automatically generated">
            <a:extLst>
              <a:ext uri="{FF2B5EF4-FFF2-40B4-BE49-F238E27FC236}">
                <a16:creationId xmlns:a16="http://schemas.microsoft.com/office/drawing/2014/main" id="{18D92113-2613-89D0-A989-4995202ECEF9}"/>
              </a:ext>
            </a:extLst>
          </p:cNvPr>
          <p:cNvPicPr>
            <a:picLocks noGrp="1" noChangeAspect="1"/>
          </p:cNvPicPr>
          <p:nvPr>
            <p:ph idx="1"/>
          </p:nvPr>
        </p:nvPicPr>
        <p:blipFill>
          <a:blip r:embed="rId2"/>
          <a:stretch>
            <a:fillRect/>
          </a:stretch>
        </p:blipFill>
        <p:spPr>
          <a:xfrm>
            <a:off x="6232" y="1448972"/>
            <a:ext cx="12204719" cy="5100937"/>
          </a:xfrm>
        </p:spPr>
      </p:pic>
    </p:spTree>
    <p:extLst>
      <p:ext uri="{BB962C8B-B14F-4D97-AF65-F5344CB8AC3E}">
        <p14:creationId xmlns:p14="http://schemas.microsoft.com/office/powerpoint/2010/main" val="4039280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A painting of people holding hands&#10;&#10;Description automatically generated">
            <a:extLst>
              <a:ext uri="{FF2B5EF4-FFF2-40B4-BE49-F238E27FC236}">
                <a16:creationId xmlns:a16="http://schemas.microsoft.com/office/drawing/2014/main" id="{960FBB72-2C33-8D7D-D2DB-0F3C89B7A60C}"/>
              </a:ext>
            </a:extLst>
          </p:cNvPr>
          <p:cNvPicPr>
            <a:picLocks noGrp="1" noChangeAspect="1"/>
          </p:cNvPicPr>
          <p:nvPr>
            <p:ph idx="1"/>
          </p:nvPr>
        </p:nvPicPr>
        <p:blipFill>
          <a:blip r:embed="rId2"/>
          <a:stretch>
            <a:fillRect/>
          </a:stretch>
        </p:blipFill>
        <p:spPr>
          <a:xfrm>
            <a:off x="1419" y="948889"/>
            <a:ext cx="12229297" cy="5906965"/>
          </a:xfrm>
        </p:spPr>
      </p:pic>
      <p:sp>
        <p:nvSpPr>
          <p:cNvPr id="2" name="Title 1">
            <a:extLst>
              <a:ext uri="{FF2B5EF4-FFF2-40B4-BE49-F238E27FC236}">
                <a16:creationId xmlns:a16="http://schemas.microsoft.com/office/drawing/2014/main" id="{3344C991-D4C9-337D-1DFC-93A2F3467913}"/>
              </a:ext>
            </a:extLst>
          </p:cNvPr>
          <p:cNvSpPr>
            <a:spLocks noGrp="1"/>
          </p:cNvSpPr>
          <p:nvPr>
            <p:ph type="title"/>
          </p:nvPr>
        </p:nvSpPr>
        <p:spPr>
          <a:xfrm>
            <a:off x="723163" y="-485228"/>
            <a:ext cx="10325000" cy="1442463"/>
          </a:xfrm>
        </p:spPr>
        <p:txBody>
          <a:bodyPr>
            <a:normAutofit/>
          </a:bodyPr>
          <a:lstStyle/>
          <a:p>
            <a:r>
              <a:rPr lang="en-GB" sz="5400" dirty="0">
                <a:solidFill>
                  <a:srgbClr val="000000"/>
                </a:solidFill>
                <a:latin typeface="Arial"/>
                <a:cs typeface="Arial"/>
              </a:rPr>
              <a:t>Acts 2:1-21</a:t>
            </a:r>
            <a:endParaRPr lang="en-US" sz="5400"/>
          </a:p>
        </p:txBody>
      </p:sp>
    </p:spTree>
    <p:extLst>
      <p:ext uri="{BB962C8B-B14F-4D97-AF65-F5344CB8AC3E}">
        <p14:creationId xmlns:p14="http://schemas.microsoft.com/office/powerpoint/2010/main" val="1657830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43E492A-ECC8-91E8-BB95-E16DF8CFD372}"/>
              </a:ext>
            </a:extLst>
          </p:cNvPr>
          <p:cNvSpPr txBox="1"/>
          <p:nvPr/>
        </p:nvSpPr>
        <p:spPr>
          <a:xfrm>
            <a:off x="365760" y="891540"/>
            <a:ext cx="11826240" cy="507831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b="1" dirty="0">
                <a:latin typeface="system-ui"/>
              </a:rPr>
              <a:t>The Holy Spirit Comes at Pentecost</a:t>
            </a:r>
          </a:p>
          <a:p>
            <a:r>
              <a:rPr lang="en-US" sz="3600" b="1" dirty="0">
                <a:latin typeface="system-ui"/>
              </a:rPr>
              <a:t>1 </a:t>
            </a:r>
            <a:r>
              <a:rPr lang="en-US" sz="3600" dirty="0">
                <a:latin typeface="system-ui"/>
              </a:rPr>
              <a:t>When the day of Pentecost came, they were all together in one place. </a:t>
            </a:r>
            <a:r>
              <a:rPr lang="en-US" sz="3600" b="1" dirty="0">
                <a:latin typeface="system-ui"/>
              </a:rPr>
              <a:t>2 </a:t>
            </a:r>
            <a:r>
              <a:rPr lang="en-US" sz="3600" dirty="0">
                <a:latin typeface="system-ui"/>
              </a:rPr>
              <a:t>Suddenly a sound like the blowing of a violent wind came from heaven and filled the whole house where they were sitting. </a:t>
            </a:r>
            <a:r>
              <a:rPr lang="en-US" sz="3600" b="1" dirty="0">
                <a:latin typeface="system-ui"/>
              </a:rPr>
              <a:t>3 </a:t>
            </a:r>
            <a:r>
              <a:rPr lang="en-US" sz="3600" dirty="0">
                <a:latin typeface="system-ui"/>
              </a:rPr>
              <a:t>They saw what seemed to be tongues of fire that separated and came to rest on each of them. </a:t>
            </a:r>
            <a:r>
              <a:rPr lang="en-US" sz="3600" b="1" dirty="0">
                <a:latin typeface="system-ui"/>
              </a:rPr>
              <a:t>4 </a:t>
            </a:r>
            <a:r>
              <a:rPr lang="en-US" sz="3600" dirty="0">
                <a:latin typeface="system-ui"/>
              </a:rPr>
              <a:t>All of them were filled with the Holy Spirit and began to speak in other tongues[</a:t>
            </a:r>
            <a:r>
              <a:rPr lang="en-US" sz="3600" dirty="0">
                <a:solidFill>
                  <a:srgbClr val="4A4A4A"/>
                </a:solidFill>
                <a:latin typeface="system-ui"/>
                <a:hlinkClick r:id="rId2" tooltip="See footnote a"/>
              </a:rPr>
              <a:t>a</a:t>
            </a:r>
            <a:r>
              <a:rPr lang="en-US" sz="3600" dirty="0">
                <a:latin typeface="system-ui"/>
              </a:rPr>
              <a:t>] as the Spirit enabled them.</a:t>
            </a:r>
          </a:p>
          <a:p>
            <a:endParaRPr lang="en-US" sz="3600" dirty="0"/>
          </a:p>
        </p:txBody>
      </p:sp>
    </p:spTree>
    <p:extLst>
      <p:ext uri="{BB962C8B-B14F-4D97-AF65-F5344CB8AC3E}">
        <p14:creationId xmlns:p14="http://schemas.microsoft.com/office/powerpoint/2010/main" val="3255087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C5F51-3F7E-406E-332F-2B611470D915}"/>
              </a:ext>
            </a:extLst>
          </p:cNvPr>
          <p:cNvSpPr>
            <a:spLocks noGrp="1"/>
          </p:cNvSpPr>
          <p:nvPr>
            <p:ph type="title"/>
          </p:nvPr>
        </p:nvSpPr>
        <p:spPr>
          <a:xfrm>
            <a:off x="934919" y="4185431"/>
            <a:ext cx="10325000" cy="1442463"/>
          </a:xfrm>
        </p:spPr>
        <p:txBody>
          <a:bodyPr>
            <a:noAutofit/>
          </a:bodyPr>
          <a:lstStyle/>
          <a:p>
            <a:r>
              <a:rPr lang="en-GB" sz="3600" b="1" baseline="30000" dirty="0">
                <a:solidFill>
                  <a:srgbClr val="000000"/>
                </a:solidFill>
                <a:latin typeface="system-ui"/>
              </a:rPr>
              <a:t>5 </a:t>
            </a:r>
            <a:r>
              <a:rPr lang="en-GB" sz="3600" dirty="0">
                <a:solidFill>
                  <a:srgbClr val="000000"/>
                </a:solidFill>
                <a:latin typeface="system-ui"/>
              </a:rPr>
              <a:t>Now there were staying in Jerusalem God-fearing Jews from every nation under heaven. </a:t>
            </a:r>
            <a:r>
              <a:rPr lang="en-GB" sz="3600" b="1" baseline="30000" dirty="0">
                <a:solidFill>
                  <a:srgbClr val="000000"/>
                </a:solidFill>
                <a:latin typeface="system-ui"/>
              </a:rPr>
              <a:t>6 </a:t>
            </a:r>
            <a:r>
              <a:rPr lang="en-GB" sz="3600" dirty="0">
                <a:solidFill>
                  <a:srgbClr val="000000"/>
                </a:solidFill>
                <a:latin typeface="system-ui"/>
              </a:rPr>
              <a:t>When they heard this sound, a crowd came together in bewilderment, because each one heard their own language being spoken. </a:t>
            </a:r>
            <a:r>
              <a:rPr lang="en-GB" sz="3600" b="1" baseline="30000" dirty="0">
                <a:solidFill>
                  <a:srgbClr val="000000"/>
                </a:solidFill>
                <a:latin typeface="system-ui"/>
              </a:rPr>
              <a:t>7 </a:t>
            </a:r>
            <a:r>
              <a:rPr lang="en-GB" sz="3600" dirty="0">
                <a:solidFill>
                  <a:srgbClr val="000000"/>
                </a:solidFill>
                <a:latin typeface="system-ui"/>
              </a:rPr>
              <a:t>Utterly amazed, they asked: “Aren’t all these who are speaking Galileans? </a:t>
            </a:r>
            <a:r>
              <a:rPr lang="en-GB" sz="3600" b="1" baseline="30000" dirty="0">
                <a:solidFill>
                  <a:srgbClr val="000000"/>
                </a:solidFill>
                <a:latin typeface="system-ui"/>
              </a:rPr>
              <a:t>8 </a:t>
            </a:r>
            <a:r>
              <a:rPr lang="en-GB" sz="3600" dirty="0">
                <a:solidFill>
                  <a:srgbClr val="000000"/>
                </a:solidFill>
                <a:latin typeface="system-ui"/>
              </a:rPr>
              <a:t>Then how is it that each of us hears them in our native language?</a:t>
            </a:r>
            <a:endParaRPr lang="en-US" sz="8800" dirty="0"/>
          </a:p>
        </p:txBody>
      </p:sp>
    </p:spTree>
    <p:extLst>
      <p:ext uri="{BB962C8B-B14F-4D97-AF65-F5344CB8AC3E}">
        <p14:creationId xmlns:p14="http://schemas.microsoft.com/office/powerpoint/2010/main" val="546674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75F4C-87DC-DF82-6309-FAE722B232F4}"/>
              </a:ext>
            </a:extLst>
          </p:cNvPr>
          <p:cNvSpPr>
            <a:spLocks noGrp="1"/>
          </p:cNvSpPr>
          <p:nvPr>
            <p:ph type="title"/>
          </p:nvPr>
        </p:nvSpPr>
        <p:spPr>
          <a:xfrm>
            <a:off x="691079" y="725951"/>
            <a:ext cx="10325000" cy="6121143"/>
          </a:xfrm>
        </p:spPr>
        <p:txBody>
          <a:bodyPr vert="horz" lIns="91440" tIns="45720" rIns="91440" bIns="45720" rtlCol="0" anchor="b">
            <a:noAutofit/>
          </a:bodyPr>
          <a:lstStyle/>
          <a:p>
            <a:r>
              <a:rPr lang="en-GB" sz="3600" b="1" baseline="30000" dirty="0">
                <a:solidFill>
                  <a:srgbClr val="000000"/>
                </a:solidFill>
                <a:latin typeface="system-ui"/>
              </a:rPr>
              <a:t>9 </a:t>
            </a:r>
            <a:r>
              <a:rPr lang="en-GB" sz="3600" dirty="0">
                <a:solidFill>
                  <a:srgbClr val="000000"/>
                </a:solidFill>
                <a:latin typeface="system-ui"/>
              </a:rPr>
              <a:t>Parthians, Medes and Elamites; residents of Mesopotamia, Judea and Cappadocia, Pontus and Asia,</a:t>
            </a:r>
            <a:r>
              <a:rPr lang="en-GB" sz="3600" baseline="30000" dirty="0">
                <a:solidFill>
                  <a:srgbClr val="000000"/>
                </a:solidFill>
                <a:latin typeface="system-ui"/>
              </a:rPr>
              <a:t>[</a:t>
            </a:r>
            <a:r>
              <a:rPr lang="en-GB" sz="3600" baseline="30000" dirty="0">
                <a:solidFill>
                  <a:srgbClr val="4A4A4A"/>
                </a:solidFill>
                <a:latin typeface="system-ui"/>
                <a:hlinkClick r:id="rId2"/>
              </a:rPr>
              <a:t>b</a:t>
            </a:r>
            <a:r>
              <a:rPr lang="en-GB" sz="3600" baseline="30000" dirty="0">
                <a:solidFill>
                  <a:srgbClr val="000000"/>
                </a:solidFill>
                <a:latin typeface="system-ui"/>
              </a:rPr>
              <a:t>]</a:t>
            </a:r>
            <a:r>
              <a:rPr lang="en-GB" sz="3600" dirty="0">
                <a:solidFill>
                  <a:srgbClr val="000000"/>
                </a:solidFill>
                <a:latin typeface="system-ui"/>
              </a:rPr>
              <a:t> </a:t>
            </a:r>
            <a:r>
              <a:rPr lang="en-GB" sz="3600" b="1" baseline="30000" dirty="0">
                <a:solidFill>
                  <a:srgbClr val="000000"/>
                </a:solidFill>
                <a:latin typeface="system-ui"/>
              </a:rPr>
              <a:t>10 </a:t>
            </a:r>
            <a:r>
              <a:rPr lang="en-GB" sz="3600" dirty="0">
                <a:solidFill>
                  <a:srgbClr val="000000"/>
                </a:solidFill>
                <a:latin typeface="system-ui"/>
              </a:rPr>
              <a:t>Phrygia and Pamphylia, Egypt and the parts of Libya near Cyrene; visitors from Rome </a:t>
            </a:r>
            <a:r>
              <a:rPr lang="en-GB" sz="3600" b="1" baseline="30000" dirty="0">
                <a:solidFill>
                  <a:srgbClr val="000000"/>
                </a:solidFill>
                <a:latin typeface="system-ui"/>
              </a:rPr>
              <a:t>11 </a:t>
            </a:r>
            <a:r>
              <a:rPr lang="en-GB" sz="3600" dirty="0">
                <a:solidFill>
                  <a:srgbClr val="000000"/>
                </a:solidFill>
                <a:latin typeface="system-ui"/>
              </a:rPr>
              <a:t>(both Jews and converts to Judaism); Cretans and Arabs—we hear them declaring the wonders of God in our own tongues!” </a:t>
            </a:r>
            <a:r>
              <a:rPr lang="en-GB" sz="3600" b="1" baseline="30000" dirty="0">
                <a:solidFill>
                  <a:srgbClr val="000000"/>
                </a:solidFill>
                <a:latin typeface="system-ui"/>
              </a:rPr>
              <a:t>12 </a:t>
            </a:r>
            <a:r>
              <a:rPr lang="en-GB" sz="3600" dirty="0">
                <a:solidFill>
                  <a:srgbClr val="000000"/>
                </a:solidFill>
                <a:latin typeface="system-ui"/>
              </a:rPr>
              <a:t>Amazed and perplexed, they asked one another, “What does this mean?”</a:t>
            </a:r>
            <a:endParaRPr lang="en-US" sz="3600"/>
          </a:p>
          <a:p>
            <a:r>
              <a:rPr lang="en-GB" sz="3600" b="1" baseline="30000" dirty="0">
                <a:solidFill>
                  <a:srgbClr val="000000"/>
                </a:solidFill>
                <a:latin typeface="system-ui"/>
              </a:rPr>
              <a:t>13 </a:t>
            </a:r>
            <a:r>
              <a:rPr lang="en-GB" sz="3600" dirty="0">
                <a:solidFill>
                  <a:srgbClr val="000000"/>
                </a:solidFill>
                <a:latin typeface="system-ui"/>
              </a:rPr>
              <a:t>Some, however, made fun of them and said, “They have had too much wine.”</a:t>
            </a:r>
            <a:endParaRPr lang="en-GB" sz="3600" dirty="0"/>
          </a:p>
        </p:txBody>
      </p:sp>
    </p:spTree>
    <p:extLst>
      <p:ext uri="{BB962C8B-B14F-4D97-AF65-F5344CB8AC3E}">
        <p14:creationId xmlns:p14="http://schemas.microsoft.com/office/powerpoint/2010/main" val="22098389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C1CCEB0-9673-35E7-6D21-D2498E6F7EED}"/>
              </a:ext>
            </a:extLst>
          </p:cNvPr>
          <p:cNvSpPr txBox="1"/>
          <p:nvPr/>
        </p:nvSpPr>
        <p:spPr>
          <a:xfrm>
            <a:off x="563880" y="60960"/>
            <a:ext cx="11628120" cy="67403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b="1" dirty="0">
                <a:latin typeface="system-ui"/>
              </a:rPr>
              <a:t>Peter Addresses the Crowd</a:t>
            </a:r>
          </a:p>
          <a:p>
            <a:r>
              <a:rPr lang="en-US" sz="3600" b="1" dirty="0">
                <a:latin typeface="system-ui"/>
              </a:rPr>
              <a:t>14 </a:t>
            </a:r>
            <a:r>
              <a:rPr lang="en-US" sz="3600" dirty="0">
                <a:latin typeface="system-ui"/>
              </a:rPr>
              <a:t>Then Peter stood up with the Eleven, raised his voice and addressed the crowd: “Fellow Jews and all of you who live in Jerusalem, let me explain this to you; listen carefully to what I say. </a:t>
            </a:r>
            <a:r>
              <a:rPr lang="en-US" sz="3600" b="1" dirty="0">
                <a:latin typeface="system-ui"/>
              </a:rPr>
              <a:t>15 </a:t>
            </a:r>
            <a:r>
              <a:rPr lang="en-US" sz="3600" dirty="0">
                <a:latin typeface="system-ui"/>
              </a:rPr>
              <a:t>These people are not drunk, as you suppose. It’s only nine in the morning! </a:t>
            </a:r>
            <a:r>
              <a:rPr lang="en-US" sz="3600" b="1" dirty="0">
                <a:latin typeface="system-ui"/>
              </a:rPr>
              <a:t>16 </a:t>
            </a:r>
            <a:r>
              <a:rPr lang="en-US" sz="3600" dirty="0">
                <a:latin typeface="system-ui"/>
              </a:rPr>
              <a:t>No, this is what was spoken by the prophet Joel:</a:t>
            </a:r>
          </a:p>
          <a:p>
            <a:r>
              <a:rPr lang="en-US" sz="3600" b="1" dirty="0">
                <a:latin typeface="system-ui"/>
              </a:rPr>
              <a:t>17 </a:t>
            </a:r>
            <a:r>
              <a:rPr lang="en-US" sz="3600" dirty="0">
                <a:latin typeface="system-ui"/>
              </a:rPr>
              <a:t>“‘In the last days, God says,</a:t>
            </a:r>
            <a:br>
              <a:rPr lang="en-US" sz="3600" dirty="0">
                <a:latin typeface="system-ui"/>
              </a:rPr>
            </a:br>
            <a:r>
              <a:rPr lang="en-US" sz="3600" dirty="0">
                <a:latin typeface="Courier New"/>
                <a:cs typeface="Courier New"/>
              </a:rPr>
              <a:t>    </a:t>
            </a:r>
            <a:r>
              <a:rPr lang="en-US" sz="3600" dirty="0">
                <a:latin typeface="system-ui"/>
              </a:rPr>
              <a:t>I will pour out my Spirit on all people.</a:t>
            </a:r>
            <a:br>
              <a:rPr lang="en-US" sz="3600" dirty="0">
                <a:latin typeface="system-ui"/>
              </a:rPr>
            </a:br>
            <a:r>
              <a:rPr lang="en-US" sz="3600" dirty="0">
                <a:latin typeface="system-ui"/>
              </a:rPr>
              <a:t>Your sons and daughters will prophesy,</a:t>
            </a:r>
            <a:br>
              <a:rPr lang="en-US" sz="3600" dirty="0">
                <a:latin typeface="system-ui"/>
              </a:rPr>
            </a:br>
            <a:r>
              <a:rPr lang="en-US" sz="3600" dirty="0">
                <a:latin typeface="Courier New"/>
                <a:cs typeface="Courier New"/>
              </a:rPr>
              <a:t>    </a:t>
            </a:r>
            <a:r>
              <a:rPr lang="en-US" sz="3600" dirty="0">
                <a:latin typeface="system-ui"/>
              </a:rPr>
              <a:t>your young men will see visions,</a:t>
            </a:r>
            <a:br>
              <a:rPr lang="en-US" sz="3600" dirty="0">
                <a:latin typeface="system-ui"/>
              </a:rPr>
            </a:br>
            <a:r>
              <a:rPr lang="en-US" sz="3600" dirty="0">
                <a:latin typeface="Courier New"/>
                <a:cs typeface="Courier New"/>
              </a:rPr>
              <a:t>    </a:t>
            </a:r>
            <a:r>
              <a:rPr lang="en-US" sz="3600" dirty="0">
                <a:latin typeface="system-ui"/>
              </a:rPr>
              <a:t>your old men will dream dreams.</a:t>
            </a:r>
          </a:p>
        </p:txBody>
      </p:sp>
    </p:spTree>
    <p:extLst>
      <p:ext uri="{BB962C8B-B14F-4D97-AF65-F5344CB8AC3E}">
        <p14:creationId xmlns:p14="http://schemas.microsoft.com/office/powerpoint/2010/main" val="1530447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DC58996-6312-1323-31B1-D9A33C188521}"/>
              </a:ext>
            </a:extLst>
          </p:cNvPr>
          <p:cNvSpPr txBox="1"/>
          <p:nvPr/>
        </p:nvSpPr>
        <p:spPr>
          <a:xfrm>
            <a:off x="20627" y="152400"/>
            <a:ext cx="12156477" cy="67403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b="1" dirty="0">
                <a:latin typeface="system-ui"/>
              </a:rPr>
              <a:t>18 </a:t>
            </a:r>
            <a:r>
              <a:rPr lang="en-US" sz="3600" dirty="0">
                <a:latin typeface="system-ui"/>
              </a:rPr>
              <a:t>Even on my servants, both men and women,</a:t>
            </a:r>
            <a:br>
              <a:rPr lang="en-US" sz="3600" dirty="0">
                <a:latin typeface="system-ui"/>
              </a:rPr>
            </a:br>
            <a:r>
              <a:rPr lang="en-US" sz="3600" dirty="0">
                <a:latin typeface="Courier New"/>
                <a:cs typeface="Courier New"/>
              </a:rPr>
              <a:t>    </a:t>
            </a:r>
            <a:r>
              <a:rPr lang="en-US" sz="3600" dirty="0">
                <a:latin typeface="system-ui"/>
              </a:rPr>
              <a:t>I will pour out my Spirit in those days,</a:t>
            </a:r>
            <a:br>
              <a:rPr lang="en-US" sz="3600" dirty="0">
                <a:latin typeface="system-ui"/>
              </a:rPr>
            </a:br>
            <a:r>
              <a:rPr lang="en-US" sz="3600" dirty="0">
                <a:latin typeface="Courier New"/>
                <a:cs typeface="Courier New"/>
              </a:rPr>
              <a:t>    </a:t>
            </a:r>
            <a:r>
              <a:rPr lang="en-US" sz="3600" dirty="0">
                <a:latin typeface="system-ui"/>
              </a:rPr>
              <a:t>and they will prophesy.</a:t>
            </a:r>
            <a:br>
              <a:rPr lang="en-US" sz="3600" dirty="0">
                <a:latin typeface="system-ui"/>
              </a:rPr>
            </a:br>
            <a:r>
              <a:rPr lang="en-US" sz="3600" b="1" dirty="0">
                <a:latin typeface="system-ui"/>
              </a:rPr>
              <a:t>19 </a:t>
            </a:r>
            <a:r>
              <a:rPr lang="en-US" sz="3600" dirty="0">
                <a:latin typeface="system-ui"/>
              </a:rPr>
              <a:t>I will show wonders in the heavens above</a:t>
            </a:r>
            <a:br>
              <a:rPr lang="en-US" sz="3600" dirty="0">
                <a:latin typeface="system-ui"/>
              </a:rPr>
            </a:br>
            <a:r>
              <a:rPr lang="en-US" sz="3600" dirty="0">
                <a:latin typeface="Courier New"/>
                <a:cs typeface="Courier New"/>
              </a:rPr>
              <a:t>    </a:t>
            </a:r>
            <a:r>
              <a:rPr lang="en-US" sz="3600" dirty="0">
                <a:latin typeface="system-ui"/>
              </a:rPr>
              <a:t>and signs on the earth below,</a:t>
            </a:r>
            <a:br>
              <a:rPr lang="en-US" sz="3600" dirty="0">
                <a:latin typeface="system-ui"/>
              </a:rPr>
            </a:br>
            <a:r>
              <a:rPr lang="en-US" sz="3600" dirty="0">
                <a:latin typeface="Courier New"/>
                <a:cs typeface="Courier New"/>
              </a:rPr>
              <a:t>    </a:t>
            </a:r>
            <a:r>
              <a:rPr lang="en-US" sz="3600" dirty="0">
                <a:latin typeface="system-ui"/>
              </a:rPr>
              <a:t>blood and fire and billows of smoke.</a:t>
            </a:r>
            <a:br>
              <a:rPr lang="en-US" sz="3600" dirty="0">
                <a:latin typeface="system-ui"/>
              </a:rPr>
            </a:br>
            <a:r>
              <a:rPr lang="en-US" sz="3600" b="1" dirty="0">
                <a:latin typeface="system-ui"/>
              </a:rPr>
              <a:t>20 </a:t>
            </a:r>
            <a:r>
              <a:rPr lang="en-US" sz="3600" dirty="0">
                <a:latin typeface="system-ui"/>
              </a:rPr>
              <a:t>The sun will be turned to darkness and the moon to blood</a:t>
            </a:r>
            <a:br>
              <a:rPr lang="en-US" sz="3600" dirty="0">
                <a:latin typeface="system-ui"/>
              </a:rPr>
            </a:br>
            <a:r>
              <a:rPr lang="en-US" sz="3600" dirty="0">
                <a:latin typeface="Courier New"/>
                <a:cs typeface="Courier New"/>
              </a:rPr>
              <a:t>    </a:t>
            </a:r>
            <a:r>
              <a:rPr lang="en-US" sz="3600" dirty="0">
                <a:latin typeface="system-ui"/>
              </a:rPr>
              <a:t>before the coming of the great and glorious day of the Lord.</a:t>
            </a:r>
            <a:br>
              <a:rPr lang="en-US" sz="3600" dirty="0">
                <a:latin typeface="system-ui"/>
              </a:rPr>
            </a:br>
            <a:r>
              <a:rPr lang="en-US" sz="3600" b="1" dirty="0">
                <a:latin typeface="system-ui"/>
              </a:rPr>
              <a:t>21 </a:t>
            </a:r>
            <a:r>
              <a:rPr lang="en-US" sz="3600" dirty="0">
                <a:latin typeface="system-ui"/>
              </a:rPr>
              <a:t>And everyone who calls</a:t>
            </a:r>
            <a:br>
              <a:rPr lang="en-US" sz="3600" dirty="0">
                <a:latin typeface="system-ui"/>
              </a:rPr>
            </a:br>
            <a:r>
              <a:rPr lang="en-US" sz="3600" dirty="0">
                <a:latin typeface="Courier New"/>
                <a:cs typeface="Courier New"/>
              </a:rPr>
              <a:t>    </a:t>
            </a:r>
            <a:r>
              <a:rPr lang="en-US" sz="3600" dirty="0">
                <a:latin typeface="system-ui"/>
              </a:rPr>
              <a:t>on the name of the Lord will be saved.’[</a:t>
            </a:r>
            <a:r>
              <a:rPr lang="en-US" sz="3600" dirty="0">
                <a:solidFill>
                  <a:srgbClr val="4A4A4A"/>
                </a:solidFill>
                <a:latin typeface="system-ui"/>
                <a:hlinkClick r:id="rId2" tooltip="See footnote c"/>
              </a:rPr>
              <a:t>c</a:t>
            </a:r>
            <a:r>
              <a:rPr lang="en-US" sz="3600" dirty="0">
                <a:latin typeface="system-ui"/>
              </a:rPr>
              <a:t>]</a:t>
            </a:r>
          </a:p>
          <a:p>
            <a:endParaRPr lang="en-US" sz="3600" dirty="0">
              <a:latin typeface="system-ui"/>
            </a:endParaRPr>
          </a:p>
        </p:txBody>
      </p:sp>
    </p:spTree>
    <p:extLst>
      <p:ext uri="{BB962C8B-B14F-4D97-AF65-F5344CB8AC3E}">
        <p14:creationId xmlns:p14="http://schemas.microsoft.com/office/powerpoint/2010/main" val="3340392994"/>
      </p:ext>
    </p:extLst>
  </p:cSld>
  <p:clrMapOvr>
    <a:masterClrMapping/>
  </p:clrMapOvr>
</p:sld>
</file>

<file path=ppt/theme/theme1.xml><?xml version="1.0" encoding="utf-8"?>
<a:theme xmlns:a="http://schemas.openxmlformats.org/drawingml/2006/main" name="CosineVTI">
  <a:themeElements>
    <a:clrScheme name="AnalogousFromDarkSeedLeftStep">
      <a:dk1>
        <a:srgbClr val="000000"/>
      </a:dk1>
      <a:lt1>
        <a:srgbClr val="FFFFFF"/>
      </a:lt1>
      <a:dk2>
        <a:srgbClr val="412624"/>
      </a:dk2>
      <a:lt2>
        <a:srgbClr val="E6E2E8"/>
      </a:lt2>
      <a:accent1>
        <a:srgbClr val="65B447"/>
      </a:accent1>
      <a:accent2>
        <a:srgbClr val="8AAD39"/>
      </a:accent2>
      <a:accent3>
        <a:srgbClr val="AEA244"/>
      </a:accent3>
      <a:accent4>
        <a:srgbClr val="B1733B"/>
      </a:accent4>
      <a:accent5>
        <a:srgbClr val="C3534D"/>
      </a:accent5>
      <a:accent6>
        <a:srgbClr val="B13B66"/>
      </a:accent6>
      <a:hlink>
        <a:srgbClr val="BF5B3F"/>
      </a:hlink>
      <a:folHlink>
        <a:srgbClr val="7F7F7F"/>
      </a:folHlink>
    </a:clrScheme>
    <a:fontScheme name="Custom 50">
      <a:majorFont>
        <a:latin typeface="Grandview"/>
        <a:ea typeface=""/>
        <a:cs typeface=""/>
      </a:majorFont>
      <a:minorFont>
        <a:latin typeface="Grandvie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sineVTI" id="{4F4449D5-5E9D-4D83-9E2A-939F9CF20276}" vid="{03166EA1-370F-4321-A61E-8851365B4312}"/>
    </a:ext>
  </a:extLst>
</a:theme>
</file>

<file path=docProps/app.xml><?xml version="1.0" encoding="utf-8"?>
<Properties xmlns="http://schemas.openxmlformats.org/officeDocument/2006/extended-properties" xmlns:vt="http://schemas.openxmlformats.org/officeDocument/2006/docPropsVTypes">
  <Template>office theme</Template>
  <TotalTime>1</TotalTime>
  <Words>1086</Words>
  <Application>Microsoft Office PowerPoint</Application>
  <PresentationFormat>Widescreen</PresentationFormat>
  <Paragraphs>45</Paragraphs>
  <Slides>22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Arial</vt:lpstr>
      <vt:lpstr>Arial,Sans-Serif</vt:lpstr>
      <vt:lpstr>Broadway</vt:lpstr>
      <vt:lpstr>Courier New</vt:lpstr>
      <vt:lpstr>Grandview</vt:lpstr>
      <vt:lpstr>system-ui</vt:lpstr>
      <vt:lpstr>Wingdings</vt:lpstr>
      <vt:lpstr>CosineVTI</vt:lpstr>
      <vt:lpstr>Be Led by the Spirit</vt:lpstr>
      <vt:lpstr>PowerPoint Presentation</vt:lpstr>
      <vt:lpstr>PowerPoint Presentation</vt:lpstr>
      <vt:lpstr>Acts 2:1-21</vt:lpstr>
      <vt:lpstr>PowerPoint Presentation</vt:lpstr>
      <vt:lpstr>5 Now there were staying in Jerusalem God-fearing Jews from every nation under heaven. 6 When they heard this sound, a crowd came together in bewilderment, because each one heard their own language being spoken. 7 Utterly amazed, they asked: “Aren’t all these who are speaking Galileans? 8 Then how is it that each of us hears them in our native language?</vt:lpstr>
      <vt:lpstr>9 Parthians, Medes and Elamites; residents of Mesopotamia, Judea and Cappadocia, Pontus and Asia,[b] 10 Phrygia and Pamphylia, Egypt and the parts of Libya near Cyrene; visitors from Rome 11 (both Jews and converts to Judaism); Cretans and Arabs—we hear them declaring the wonders of God in our own tongues!” 12 Amazed and perplexed, they asked one another, “What does this mean?” 13 Some, however, made fun of them and said, “They have had too much wine.”</vt:lpstr>
      <vt:lpstr>PowerPoint Presentation</vt:lpstr>
      <vt:lpstr>PowerPoint Presentation</vt:lpstr>
      <vt:lpstr>PowerPoint Presentation</vt:lpstr>
      <vt:lpstr>It is inclusive  It’s a gift from God to all those who seek Him  It moves the church (and you and me) in power -  Acts 4:29- 31 enable your servants to serve with great boldness.   It reaches all languages, people and cultures </vt:lpstr>
      <vt:lpstr>2. The Spirit Leads / Brings direction</vt:lpstr>
      <vt:lpstr>3. How can we hear God’s voice leading us?</vt:lpstr>
      <vt:lpstr>Take note</vt:lpstr>
      <vt:lpstr>PowerPoint Presentation</vt:lpstr>
      <vt:lpstr>… Awake my soul and sing Sing His praise aloud Sing His praise aloud (2X)</vt:lpstr>
      <vt:lpstr> … There is a sound that changes things The sound of His people on their knees Oh wake up you slumbering It's time to worship Him</vt:lpstr>
      <vt:lpstr>… Awake my soul and sing Sing His praise aloud Sing His praise aloud (2X)</vt:lpstr>
      <vt:lpstr>  … And when He moves And when we pray Where stood a wall now stands a way Where every promise is amen</vt:lpstr>
      <vt:lpstr>… And when He moves Make no mistake The bowels of hell begin to shake All hail the Lord all hail the King</vt:lpstr>
      <vt:lpstr> … Hey oh Oh let the King of glory enter in Hey oh Fall down on your knees and worship Him Hey oh Let His praise rise up don't hold it in</vt:lpstr>
      <vt:lpstr>… Awake my soul and sing Sing His praise aloud Sing His praise aloud (2X)</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Robert Bishop</cp:lastModifiedBy>
  <cp:revision>359</cp:revision>
  <dcterms:created xsi:type="dcterms:W3CDTF">2024-06-15T02:13:20Z</dcterms:created>
  <dcterms:modified xsi:type="dcterms:W3CDTF">2024-06-17T10:41:28Z</dcterms:modified>
</cp:coreProperties>
</file>