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6" r:id="rId5"/>
    <p:sldMasterId id="2147483713" r:id="rId6"/>
  </p:sldMasterIdLst>
  <p:notesMasterIdLst>
    <p:notesMasterId r:id="rId44"/>
  </p:notesMasterIdLst>
  <p:sldIdLst>
    <p:sldId id="297" r:id="rId7"/>
    <p:sldId id="256" r:id="rId8"/>
    <p:sldId id="257" r:id="rId9"/>
    <p:sldId id="258" r:id="rId10"/>
    <p:sldId id="261" r:id="rId11"/>
    <p:sldId id="259" r:id="rId12"/>
    <p:sldId id="260" r:id="rId13"/>
    <p:sldId id="291" r:id="rId14"/>
    <p:sldId id="264" r:id="rId15"/>
    <p:sldId id="265" r:id="rId16"/>
    <p:sldId id="266" r:id="rId17"/>
    <p:sldId id="292" r:id="rId18"/>
    <p:sldId id="1771" r:id="rId19"/>
    <p:sldId id="268" r:id="rId20"/>
    <p:sldId id="271" r:id="rId21"/>
    <p:sldId id="270" r:id="rId22"/>
    <p:sldId id="272" r:id="rId23"/>
    <p:sldId id="273" r:id="rId24"/>
    <p:sldId id="274" r:id="rId25"/>
    <p:sldId id="275" r:id="rId26"/>
    <p:sldId id="281" r:id="rId27"/>
    <p:sldId id="293" r:id="rId28"/>
    <p:sldId id="278" r:id="rId29"/>
    <p:sldId id="280" r:id="rId30"/>
    <p:sldId id="282" r:id="rId31"/>
    <p:sldId id="283" r:id="rId32"/>
    <p:sldId id="284" r:id="rId33"/>
    <p:sldId id="285" r:id="rId34"/>
    <p:sldId id="286" r:id="rId35"/>
    <p:sldId id="287" r:id="rId36"/>
    <p:sldId id="1773" r:id="rId37"/>
    <p:sldId id="1893" r:id="rId38"/>
    <p:sldId id="1891" r:id="rId39"/>
    <p:sldId id="300" r:id="rId40"/>
    <p:sldId id="301" r:id="rId41"/>
    <p:sldId id="290" r:id="rId42"/>
    <p:sldId id="1772" r:id="rId4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C95D0A-8CDD-4B1B-BCE0-9E7FF1A6A7DD}" v="7" dt="2024-06-19T18:33:23.54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28" d="100"/>
          <a:sy n="28" d="100"/>
        </p:scale>
        <p:origin x="108" y="17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Non-Christians</c:v>
                </c:pt>
              </c:strCache>
            </c:strRef>
          </c:tx>
          <c:spPr>
            <a:solidFill>
              <a:schemeClr val="accent1"/>
            </a:solidFill>
            <a:ln>
              <a:noFill/>
            </a:ln>
            <a:effectLst/>
          </c:spPr>
          <c:invertIfNegative val="0"/>
          <c:cat>
            <c:strRef>
              <c:f>Sheet1!$A$2</c:f>
              <c:strCache>
                <c:ptCount val="1"/>
                <c:pt idx="0">
                  <c:v>London</c:v>
                </c:pt>
              </c:strCache>
            </c:strRef>
          </c:cat>
          <c:val>
            <c:numRef>
              <c:f>Sheet1!$B$2</c:f>
              <c:numCache>
                <c:formatCode>General</c:formatCode>
                <c:ptCount val="1"/>
                <c:pt idx="0">
                  <c:v>55</c:v>
                </c:pt>
              </c:numCache>
            </c:numRef>
          </c:val>
          <c:extLst>
            <c:ext xmlns:c16="http://schemas.microsoft.com/office/drawing/2014/chart" uri="{C3380CC4-5D6E-409C-BE32-E72D297353CC}">
              <c16:uniqueId val="{00000000-B3FE-4D22-93DF-84EDCE81328D}"/>
            </c:ext>
          </c:extLst>
        </c:ser>
        <c:ser>
          <c:idx val="1"/>
          <c:order val="1"/>
          <c:tx>
            <c:strRef>
              <c:f>Sheet1!$C$1</c:f>
              <c:strCache>
                <c:ptCount val="1"/>
                <c:pt idx="0">
                  <c:v>Non-practising Christians</c:v>
                </c:pt>
              </c:strCache>
            </c:strRef>
          </c:tx>
          <c:spPr>
            <a:solidFill>
              <a:schemeClr val="accent2"/>
            </a:solidFill>
            <a:ln>
              <a:noFill/>
            </a:ln>
            <a:effectLst/>
          </c:spPr>
          <c:invertIfNegative val="0"/>
          <c:cat>
            <c:strRef>
              <c:f>Sheet1!$A$2</c:f>
              <c:strCache>
                <c:ptCount val="1"/>
                <c:pt idx="0">
                  <c:v>London</c:v>
                </c:pt>
              </c:strCache>
            </c:strRef>
          </c:cat>
          <c:val>
            <c:numRef>
              <c:f>Sheet1!$C$2</c:f>
              <c:numCache>
                <c:formatCode>General</c:formatCode>
                <c:ptCount val="1"/>
                <c:pt idx="0">
                  <c:v>36</c:v>
                </c:pt>
              </c:numCache>
            </c:numRef>
          </c:val>
          <c:extLst>
            <c:ext xmlns:c16="http://schemas.microsoft.com/office/drawing/2014/chart" uri="{C3380CC4-5D6E-409C-BE32-E72D297353CC}">
              <c16:uniqueId val="{00000001-B3FE-4D22-93DF-84EDCE81328D}"/>
            </c:ext>
          </c:extLst>
        </c:ser>
        <c:ser>
          <c:idx val="2"/>
          <c:order val="2"/>
          <c:tx>
            <c:strRef>
              <c:f>Sheet1!$D$1</c:f>
              <c:strCache>
                <c:ptCount val="1"/>
                <c:pt idx="0">
                  <c:v>Practising Christians</c:v>
                </c:pt>
              </c:strCache>
            </c:strRef>
          </c:tx>
          <c:spPr>
            <a:solidFill>
              <a:schemeClr val="accent3"/>
            </a:solidFill>
            <a:ln>
              <a:noFill/>
            </a:ln>
            <a:effectLst/>
          </c:spPr>
          <c:invertIfNegative val="0"/>
          <c:cat>
            <c:strRef>
              <c:f>Sheet1!$A$2</c:f>
              <c:strCache>
                <c:ptCount val="1"/>
                <c:pt idx="0">
                  <c:v>London</c:v>
                </c:pt>
              </c:strCache>
            </c:strRef>
          </c:cat>
          <c:val>
            <c:numRef>
              <c:f>Sheet1!$D$2</c:f>
              <c:numCache>
                <c:formatCode>General</c:formatCode>
                <c:ptCount val="1"/>
                <c:pt idx="0">
                  <c:v>9</c:v>
                </c:pt>
              </c:numCache>
            </c:numRef>
          </c:val>
          <c:extLst>
            <c:ext xmlns:c16="http://schemas.microsoft.com/office/drawing/2014/chart" uri="{C3380CC4-5D6E-409C-BE32-E72D297353CC}">
              <c16:uniqueId val="{00000002-B3FE-4D22-93DF-84EDCE81328D}"/>
            </c:ext>
          </c:extLst>
        </c:ser>
        <c:dLbls>
          <c:showLegendKey val="0"/>
          <c:showVal val="0"/>
          <c:showCatName val="0"/>
          <c:showSerName val="0"/>
          <c:showPercent val="0"/>
          <c:showBubbleSize val="0"/>
        </c:dLbls>
        <c:gapWidth val="182"/>
        <c:axId val="845025935"/>
        <c:axId val="1725587472"/>
      </c:barChart>
      <c:catAx>
        <c:axId val="8450259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5587472"/>
        <c:crosses val="autoZero"/>
        <c:auto val="1"/>
        <c:lblAlgn val="ctr"/>
        <c:lblOffset val="100"/>
        <c:noMultiLvlLbl val="0"/>
      </c:catAx>
      <c:valAx>
        <c:axId val="17255874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50259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36314474920372"/>
          <c:y val="0.10804353668535778"/>
          <c:w val="0.60489650698972208"/>
          <c:h val="0.56888159322038812"/>
        </c:manualLayout>
      </c:layout>
      <c:pieChart>
        <c:varyColors val="1"/>
        <c:ser>
          <c:idx val="0"/>
          <c:order val="0"/>
          <c:tx>
            <c:strRef>
              <c:f>Sheet1!$B$1</c:f>
              <c:strCache>
                <c:ptCount val="1"/>
                <c:pt idx="0">
                  <c:v>Main sample</c:v>
                </c:pt>
              </c:strCache>
            </c:strRef>
          </c:tx>
          <c:spPr>
            <a:ln>
              <a:solidFill>
                <a:schemeClr val="bg1"/>
              </a:solidFill>
            </a:ln>
            <a:effectLst/>
          </c:spPr>
          <c:dPt>
            <c:idx val="0"/>
            <c:bubble3D val="0"/>
            <c:spPr>
              <a:solidFill>
                <a:schemeClr val="accent3">
                  <a:lumMod val="75000"/>
                </a:schemeClr>
              </a:solidFill>
              <a:ln w="19050">
                <a:solidFill>
                  <a:schemeClr val="bg1"/>
                </a:solidFill>
              </a:ln>
              <a:effectLst/>
            </c:spPr>
            <c:extLst>
              <c:ext xmlns:c16="http://schemas.microsoft.com/office/drawing/2014/chart" uri="{C3380CC4-5D6E-409C-BE32-E72D297353CC}">
                <c16:uniqueId val="{00000001-819B-4901-99FA-9A6858433783}"/>
              </c:ext>
            </c:extLst>
          </c:dPt>
          <c:dPt>
            <c:idx val="1"/>
            <c:bubble3D val="0"/>
            <c:spPr>
              <a:solidFill>
                <a:schemeClr val="accent4">
                  <a:lumMod val="75000"/>
                </a:schemeClr>
              </a:solidFill>
              <a:ln w="19050">
                <a:solidFill>
                  <a:schemeClr val="bg1"/>
                </a:solidFill>
              </a:ln>
              <a:effectLst/>
            </c:spPr>
            <c:extLst>
              <c:ext xmlns:c16="http://schemas.microsoft.com/office/drawing/2014/chart" uri="{C3380CC4-5D6E-409C-BE32-E72D297353CC}">
                <c16:uniqueId val="{00000003-819B-4901-99FA-9A6858433783}"/>
              </c:ext>
            </c:extLst>
          </c:dPt>
          <c:dPt>
            <c:idx val="2"/>
            <c:bubble3D val="0"/>
            <c:spPr>
              <a:solidFill>
                <a:schemeClr val="accent2">
                  <a:lumMod val="75000"/>
                </a:schemeClr>
              </a:solidFill>
              <a:ln w="19050">
                <a:solidFill>
                  <a:schemeClr val="bg1"/>
                </a:solidFill>
              </a:ln>
              <a:effectLst/>
            </c:spPr>
            <c:extLst>
              <c:ext xmlns:c16="http://schemas.microsoft.com/office/drawing/2014/chart" uri="{C3380CC4-5D6E-409C-BE32-E72D297353CC}">
                <c16:uniqueId val="{00000005-819B-4901-99FA-9A6858433783}"/>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Fringe parents</c:v>
                </c:pt>
                <c:pt idx="1">
                  <c:v>Unreched parents</c:v>
                </c:pt>
                <c:pt idx="2">
                  <c:v>Active Christian parents</c:v>
                </c:pt>
              </c:strCache>
            </c:strRef>
          </c:cat>
          <c:val>
            <c:numRef>
              <c:f>Sheet1!$B$2:$B$4</c:f>
              <c:numCache>
                <c:formatCode>0%</c:formatCode>
                <c:ptCount val="3"/>
                <c:pt idx="0">
                  <c:v>0.62</c:v>
                </c:pt>
                <c:pt idx="1">
                  <c:v>0.25</c:v>
                </c:pt>
                <c:pt idx="2">
                  <c:v>0.12</c:v>
                </c:pt>
              </c:numCache>
            </c:numRef>
          </c:val>
          <c:extLst>
            <c:ext xmlns:c16="http://schemas.microsoft.com/office/drawing/2014/chart" uri="{C3380CC4-5D6E-409C-BE32-E72D297353CC}">
              <c16:uniqueId val="{00000006-819B-4901-99FA-9A6858433783}"/>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16473085471848103"/>
          <c:y val="0.79284028546018526"/>
          <c:w val="0.67122976690113445"/>
          <c:h val="0.1821001713628771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0.08365</cdr:x>
      <cdr:y>0.28141</cdr:y>
    </cdr:from>
    <cdr:to>
      <cdr:x>0.1476</cdr:x>
      <cdr:y>0.35335</cdr:y>
    </cdr:to>
    <cdr:sp macro="" textlink="">
      <cdr:nvSpPr>
        <cdr:cNvPr id="2" name="TextBox 1">
          <a:extLst xmlns:a="http://schemas.openxmlformats.org/drawingml/2006/main">
            <a:ext uri="{FF2B5EF4-FFF2-40B4-BE49-F238E27FC236}">
              <a16:creationId xmlns:a16="http://schemas.microsoft.com/office/drawing/2014/main" id="{56BD18FB-7F61-96E3-3916-9F6A23B268E8}"/>
            </a:ext>
          </a:extLst>
        </cdr:cNvPr>
        <cdr:cNvSpPr txBox="1"/>
      </cdr:nvSpPr>
      <cdr:spPr>
        <a:xfrm xmlns:a="http://schemas.openxmlformats.org/drawingml/2006/main">
          <a:off x="1359770" y="3049705"/>
          <a:ext cx="1039660" cy="779701"/>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Overflow="clip" horzOverflow="overflow" vert="horz" wrap="square" lIns="50800" tIns="50800" rIns="50800" bIns="50800" numCol="1" spcCol="38100" rtlCol="0" anchor="ctr">
          <a:spAutoFit/>
        </a:bodyPr>
        <a:lstStyle xmlns:a="http://schemas.openxmlformats.org/drawingml/2006/main"/>
        <a:p xmlns:a="http://schemas.openxmlformats.org/drawingml/2006/main">
          <a:pPr marL="0" marR="0" indent="0" algn="ctr" defTabSz="2438338" rtl="0" fontAlgn="auto" latinLnBrk="0" hangingPunct="0">
            <a:lnSpc>
              <a:spcPct val="100000"/>
            </a:lnSpc>
            <a:spcBef>
              <a:spcPts val="0"/>
            </a:spcBef>
            <a:spcAft>
              <a:spcPts val="0"/>
            </a:spcAft>
            <a:buClrTx/>
            <a:buSzTx/>
            <a:buFontTx/>
            <a:buNone/>
            <a:tabLst/>
          </a:pPr>
          <a:r>
            <a:rPr kumimoji="0" lang="en-GB" sz="4400" b="1" i="0" u="none" strike="noStrike" cap="none" spc="0" normalizeH="0" baseline="0" dirty="0">
              <a:ln>
                <a:noFill/>
              </a:ln>
              <a:solidFill>
                <a:schemeClr val="bg1"/>
              </a:solidFill>
              <a:effectLst/>
              <a:uFillTx/>
              <a:latin typeface="+mn-lt"/>
              <a:ea typeface="+mn-ea"/>
              <a:cs typeface="+mn-cs"/>
              <a:sym typeface="Helvetica Neue"/>
            </a:rPr>
            <a:t>9%</a:t>
          </a:r>
        </a:p>
      </cdr:txBody>
    </cdr:sp>
  </cdr:relSizeAnchor>
  <cdr:relSizeAnchor xmlns:cdr="http://schemas.openxmlformats.org/drawingml/2006/chartDrawing">
    <cdr:from>
      <cdr:x>0.49281</cdr:x>
      <cdr:y>0.46056</cdr:y>
    </cdr:from>
    <cdr:to>
      <cdr:x>0.58065</cdr:x>
      <cdr:y>0.53251</cdr:y>
    </cdr:to>
    <cdr:sp macro="" textlink="">
      <cdr:nvSpPr>
        <cdr:cNvPr id="3" name="TextBox 2">
          <a:extLst xmlns:a="http://schemas.openxmlformats.org/drawingml/2006/main">
            <a:ext uri="{FF2B5EF4-FFF2-40B4-BE49-F238E27FC236}">
              <a16:creationId xmlns:a16="http://schemas.microsoft.com/office/drawing/2014/main" id="{2B533EA8-CE48-682F-F517-C391934A9602}"/>
            </a:ext>
          </a:extLst>
        </cdr:cNvPr>
        <cdr:cNvSpPr txBox="1"/>
      </cdr:nvSpPr>
      <cdr:spPr>
        <a:xfrm xmlns:a="http://schemas.openxmlformats.org/drawingml/2006/main">
          <a:off x="8011090" y="4991239"/>
          <a:ext cx="1427967" cy="779701"/>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Overflow="clip" horzOverflow="overflow" vert="horz" wrap="square" lIns="50800" tIns="50800" rIns="50800" bIns="50800" numCol="1" spcCol="38100" rtlCol="0" anchor="ctr">
          <a:spAutoFit/>
        </a:bodyPr>
        <a:lstStyle xmlns:a="http://schemas.openxmlformats.org/drawingml/2006/main"/>
        <a:p xmlns:a="http://schemas.openxmlformats.org/drawingml/2006/main">
          <a:pPr marL="0" marR="0" indent="0" algn="ctr" defTabSz="2438338" rtl="0" fontAlgn="auto" latinLnBrk="0" hangingPunct="0">
            <a:lnSpc>
              <a:spcPct val="100000"/>
            </a:lnSpc>
            <a:spcBef>
              <a:spcPts val="0"/>
            </a:spcBef>
            <a:spcAft>
              <a:spcPts val="0"/>
            </a:spcAft>
            <a:buClrTx/>
            <a:buSzTx/>
            <a:buFontTx/>
            <a:buNone/>
            <a:tabLst/>
          </a:pPr>
          <a:r>
            <a:rPr kumimoji="0" lang="en-GB" sz="4400" b="1" i="0" u="none" strike="noStrike" cap="none" spc="0" normalizeH="0" baseline="0" dirty="0">
              <a:ln>
                <a:noFill/>
              </a:ln>
              <a:solidFill>
                <a:schemeClr val="bg1"/>
              </a:solidFill>
              <a:effectLst/>
              <a:uFillTx/>
              <a:latin typeface="+mn-lt"/>
              <a:ea typeface="+mn-ea"/>
              <a:cs typeface="+mn-cs"/>
              <a:sym typeface="Helvetica Neue"/>
            </a:rPr>
            <a:t>36%</a:t>
          </a:r>
        </a:p>
      </cdr:txBody>
    </cdr:sp>
  </cdr:relSizeAnchor>
  <cdr:relSizeAnchor xmlns:cdr="http://schemas.openxmlformats.org/drawingml/2006/chartDrawing">
    <cdr:from>
      <cdr:x>0.79024</cdr:x>
      <cdr:y>0.64607</cdr:y>
    </cdr:from>
    <cdr:to>
      <cdr:x>0.87346</cdr:x>
      <cdr:y>0.71801</cdr:y>
    </cdr:to>
    <cdr:sp macro="" textlink="">
      <cdr:nvSpPr>
        <cdr:cNvPr id="4" name="TextBox 3">
          <a:extLst xmlns:a="http://schemas.openxmlformats.org/drawingml/2006/main">
            <a:ext uri="{FF2B5EF4-FFF2-40B4-BE49-F238E27FC236}">
              <a16:creationId xmlns:a16="http://schemas.microsoft.com/office/drawing/2014/main" id="{556A0EDF-591A-9FF8-E8C0-C5B8B6438C6B}"/>
            </a:ext>
          </a:extLst>
        </cdr:cNvPr>
        <cdr:cNvSpPr txBox="1"/>
      </cdr:nvSpPr>
      <cdr:spPr>
        <a:xfrm xmlns:a="http://schemas.openxmlformats.org/drawingml/2006/main">
          <a:off x="12846137" y="7001666"/>
          <a:ext cx="1352811" cy="779701"/>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Overflow="clip" horzOverflow="overflow" vert="horz" wrap="square" lIns="50800" tIns="50800" rIns="50800" bIns="50800" numCol="1" spcCol="38100" rtlCol="0" anchor="ctr">
          <a:spAutoFit/>
        </a:bodyPr>
        <a:lstStyle xmlns:a="http://schemas.openxmlformats.org/drawingml/2006/main"/>
        <a:p xmlns:a="http://schemas.openxmlformats.org/drawingml/2006/main">
          <a:pPr marL="0" marR="0" indent="0" algn="ctr" defTabSz="2438338" rtl="0" fontAlgn="auto" latinLnBrk="0" hangingPunct="0">
            <a:lnSpc>
              <a:spcPct val="100000"/>
            </a:lnSpc>
            <a:spcBef>
              <a:spcPts val="0"/>
            </a:spcBef>
            <a:spcAft>
              <a:spcPts val="0"/>
            </a:spcAft>
            <a:buClrTx/>
            <a:buSzTx/>
            <a:buFontTx/>
            <a:buNone/>
            <a:tabLst/>
          </a:pPr>
          <a:r>
            <a:rPr kumimoji="0" lang="en-GB" sz="4400" b="1" i="0" u="none" strike="noStrike" cap="none" spc="0" normalizeH="0" baseline="0" dirty="0">
              <a:ln>
                <a:noFill/>
              </a:ln>
              <a:solidFill>
                <a:schemeClr val="bg1"/>
              </a:solidFill>
              <a:effectLst/>
              <a:uFillTx/>
              <a:latin typeface="+mn-lt"/>
              <a:ea typeface="+mn-ea"/>
              <a:cs typeface="+mn-cs"/>
              <a:sym typeface="Helvetica Neue"/>
            </a:rPr>
            <a:t>55%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32418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owl with salmon cakes, salad and houmo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437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1 - Title Page (Black)">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D9CBA6-1062-A944-8FF9-2F6FCD04C1DB}"/>
              </a:ext>
            </a:extLst>
          </p:cNvPr>
          <p:cNvSpPr>
            <a:spLocks noGrp="1"/>
          </p:cNvSpPr>
          <p:nvPr>
            <p:ph type="title" hasCustomPrompt="1"/>
          </p:nvPr>
        </p:nvSpPr>
        <p:spPr>
          <a:xfrm>
            <a:off x="1032000" y="3920243"/>
            <a:ext cx="16044716" cy="1350010"/>
          </a:xfrm>
        </p:spPr>
        <p:txBody>
          <a:bodyPr>
            <a:noAutofit/>
          </a:bodyPr>
          <a:lstStyle>
            <a:lvl1pPr>
              <a:defRPr sz="8800">
                <a:solidFill>
                  <a:schemeClr val="tx2"/>
                </a:solidFill>
              </a:defRPr>
            </a:lvl1pPr>
          </a:lstStyle>
          <a:p>
            <a:r>
              <a:rPr lang="en-US" dirty="0"/>
              <a:t>Title</a:t>
            </a:r>
          </a:p>
        </p:txBody>
      </p:sp>
      <p:cxnSp>
        <p:nvCxnSpPr>
          <p:cNvPr id="3" name="Straight Connector 2">
            <a:extLst>
              <a:ext uri="{FF2B5EF4-FFF2-40B4-BE49-F238E27FC236}">
                <a16:creationId xmlns:a16="http://schemas.microsoft.com/office/drawing/2014/main" id="{DF7E1133-EAF0-9D49-8306-63E051004018}"/>
              </a:ext>
            </a:extLst>
          </p:cNvPr>
          <p:cNvCxnSpPr/>
          <p:nvPr userDrawn="1"/>
        </p:nvCxnSpPr>
        <p:spPr>
          <a:xfrm>
            <a:off x="1032000" y="952500"/>
            <a:ext cx="22320000" cy="0"/>
          </a:xfrm>
          <a:prstGeom prst="line">
            <a:avLst/>
          </a:prstGeom>
          <a:ln w="1905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F39B416-3CC7-AD46-B33E-70FF4DB2EF59}"/>
              </a:ext>
            </a:extLst>
          </p:cNvPr>
          <p:cNvCxnSpPr/>
          <p:nvPr userDrawn="1"/>
        </p:nvCxnSpPr>
        <p:spPr>
          <a:xfrm>
            <a:off x="1032000" y="12763500"/>
            <a:ext cx="22320000" cy="0"/>
          </a:xfrm>
          <a:prstGeom prst="line">
            <a:avLst/>
          </a:prstGeom>
          <a:ln w="1905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44121A40-2C50-F048-99BB-15C717472B27}"/>
              </a:ext>
            </a:extLst>
          </p:cNvPr>
          <p:cNvSpPr>
            <a:spLocks noGrp="1"/>
          </p:cNvSpPr>
          <p:nvPr>
            <p:ph type="body" sz="quarter" idx="11" hasCustomPrompt="1"/>
          </p:nvPr>
        </p:nvSpPr>
        <p:spPr>
          <a:xfrm>
            <a:off x="1031877" y="5570413"/>
            <a:ext cx="16043274" cy="3194050"/>
          </a:xfrm>
        </p:spPr>
        <p:txBody>
          <a:bodyPr>
            <a:noAutofit/>
          </a:bodyPr>
          <a:lstStyle>
            <a:lvl1pPr marL="0" indent="0">
              <a:buNone/>
              <a:defRPr sz="7200" spc="140" baseline="0">
                <a:solidFill>
                  <a:schemeClr val="bg1"/>
                </a:solidFill>
              </a:defRPr>
            </a:lvl1pPr>
            <a:lvl2pPr marL="914400" indent="0">
              <a:buNone/>
              <a:defRPr sz="6400"/>
            </a:lvl2pPr>
            <a:lvl3pPr marL="1828800" indent="0">
              <a:buNone/>
              <a:defRPr sz="6400"/>
            </a:lvl3pPr>
            <a:lvl4pPr marL="2743200" indent="0">
              <a:buNone/>
              <a:defRPr sz="6400"/>
            </a:lvl4pPr>
            <a:lvl5pPr marL="3657600" indent="0">
              <a:buNone/>
              <a:defRPr sz="6400"/>
            </a:lvl5pPr>
          </a:lstStyle>
          <a:p>
            <a:pPr lvl="0"/>
            <a:r>
              <a:rPr lang="en-US" dirty="0"/>
              <a:t>Subtitle</a:t>
            </a:r>
          </a:p>
        </p:txBody>
      </p:sp>
      <p:grpSp>
        <p:nvGrpSpPr>
          <p:cNvPr id="15" name="Group 14">
            <a:extLst>
              <a:ext uri="{FF2B5EF4-FFF2-40B4-BE49-F238E27FC236}">
                <a16:creationId xmlns:a16="http://schemas.microsoft.com/office/drawing/2014/main" id="{B06643BE-37F5-1543-BC98-9D7B5F028D9F}"/>
              </a:ext>
            </a:extLst>
          </p:cNvPr>
          <p:cNvGrpSpPr/>
          <p:nvPr userDrawn="1"/>
        </p:nvGrpSpPr>
        <p:grpSpPr>
          <a:xfrm>
            <a:off x="19331924" y="2313993"/>
            <a:ext cx="3994484" cy="9089106"/>
            <a:chOff x="9310194" y="1156996"/>
            <a:chExt cx="1997242" cy="4544553"/>
          </a:xfrm>
        </p:grpSpPr>
        <p:sp>
          <p:nvSpPr>
            <p:cNvPr id="10" name="Oval 9">
              <a:extLst>
                <a:ext uri="{FF2B5EF4-FFF2-40B4-BE49-F238E27FC236}">
                  <a16:creationId xmlns:a16="http://schemas.microsoft.com/office/drawing/2014/main" id="{813FCE19-8A07-F249-8EF6-0B3F162371E0}"/>
                </a:ext>
              </a:extLst>
            </p:cNvPr>
            <p:cNvSpPr/>
            <p:nvPr userDrawn="1"/>
          </p:nvSpPr>
          <p:spPr>
            <a:xfrm>
              <a:off x="9310194" y="1156996"/>
              <a:ext cx="1997242" cy="19972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1" name="Oval 10">
              <a:extLst>
                <a:ext uri="{FF2B5EF4-FFF2-40B4-BE49-F238E27FC236}">
                  <a16:creationId xmlns:a16="http://schemas.microsoft.com/office/drawing/2014/main" id="{069F001A-E21F-D14B-8DA6-9E394E6EEAAD}"/>
                </a:ext>
              </a:extLst>
            </p:cNvPr>
            <p:cNvSpPr/>
            <p:nvPr userDrawn="1"/>
          </p:nvSpPr>
          <p:spPr>
            <a:xfrm>
              <a:off x="9310194" y="3704307"/>
              <a:ext cx="1997242" cy="19972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grpSp>
      <p:sp>
        <p:nvSpPr>
          <p:cNvPr id="4" name="Date Placeholder 3">
            <a:extLst>
              <a:ext uri="{FF2B5EF4-FFF2-40B4-BE49-F238E27FC236}">
                <a16:creationId xmlns:a16="http://schemas.microsoft.com/office/drawing/2014/main" id="{2A168C6B-E5A8-9042-B749-1BD8D9646A49}"/>
              </a:ext>
            </a:extLst>
          </p:cNvPr>
          <p:cNvSpPr>
            <a:spLocks noGrp="1"/>
          </p:cNvSpPr>
          <p:nvPr>
            <p:ph type="dt" sz="half" idx="12"/>
          </p:nvPr>
        </p:nvSpPr>
        <p:spPr>
          <a:xfrm>
            <a:off x="1031876" y="304799"/>
            <a:ext cx="5486400" cy="431798"/>
          </a:xfrm>
        </p:spPr>
        <p:txBody>
          <a:bodyPr lIns="0"/>
          <a:lstStyle>
            <a:lvl1pPr>
              <a:defRPr>
                <a:solidFill>
                  <a:schemeClr val="bg1"/>
                </a:solidFill>
                <a:latin typeface="+mj-lt"/>
              </a:defRPr>
            </a:lvl1pPr>
          </a:lstStyle>
          <a:p>
            <a:fld id="{2C45C9FD-E9FC-254E-B20D-1A5CEEB2F999}" type="datetime3">
              <a:rPr lang="en-GB" smtClean="0"/>
              <a:t>19 June, 2024</a:t>
            </a:fld>
            <a:endParaRPr lang="en-US" dirty="0"/>
          </a:p>
        </p:txBody>
      </p:sp>
      <p:sp>
        <p:nvSpPr>
          <p:cNvPr id="7" name="Footer Placeholder 6">
            <a:extLst>
              <a:ext uri="{FF2B5EF4-FFF2-40B4-BE49-F238E27FC236}">
                <a16:creationId xmlns:a16="http://schemas.microsoft.com/office/drawing/2014/main" id="{722E3B8E-97BD-2F4D-89BE-BB6D7C6B4C84}"/>
              </a:ext>
            </a:extLst>
          </p:cNvPr>
          <p:cNvSpPr>
            <a:spLocks noGrp="1"/>
          </p:cNvSpPr>
          <p:nvPr>
            <p:ph type="ftr" sz="quarter" idx="13"/>
          </p:nvPr>
        </p:nvSpPr>
        <p:spPr>
          <a:xfrm>
            <a:off x="1031878" y="12979401"/>
            <a:ext cx="17022144" cy="431802"/>
          </a:xfrm>
        </p:spPr>
        <p:txBody>
          <a:bodyPr lIns="0" rIns="0"/>
          <a:lstStyle>
            <a:lvl1pPr>
              <a:defRPr>
                <a:solidFill>
                  <a:schemeClr val="bg1"/>
                </a:solidFill>
                <a:latin typeface="+mj-lt"/>
              </a:defRPr>
            </a:lvl1pPr>
          </a:lstStyle>
          <a:p>
            <a:r>
              <a:rPr lang="en-US" dirty="0"/>
              <a:t>Classification: Private</a:t>
            </a:r>
          </a:p>
        </p:txBody>
      </p:sp>
      <p:pic>
        <p:nvPicPr>
          <p:cNvPr id="8" name="Graphic 7">
            <a:extLst>
              <a:ext uri="{FF2B5EF4-FFF2-40B4-BE49-F238E27FC236}">
                <a16:creationId xmlns:a16="http://schemas.microsoft.com/office/drawing/2014/main" id="{A698C6EC-95EB-8844-8D35-F59BF530DA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9158" y="12923376"/>
            <a:ext cx="1440000" cy="549472"/>
          </a:xfrm>
          <a:prstGeom prst="rect">
            <a:avLst/>
          </a:prstGeom>
        </p:spPr>
      </p:pic>
    </p:spTree>
    <p:extLst>
      <p:ext uri="{BB962C8B-B14F-4D97-AF65-F5344CB8AC3E}">
        <p14:creationId xmlns:p14="http://schemas.microsoft.com/office/powerpoint/2010/main" val="1186359666"/>
      </p:ext>
    </p:extLst>
  </p:cSld>
  <p:clrMapOvr>
    <a:masterClrMapping/>
  </p:clrMapOvr>
  <p:extLst>
    <p:ext uri="{DCECCB84-F9BA-43D5-87BE-67443E8EF086}">
      <p15:sldGuideLst xmlns:p15="http://schemas.microsoft.com/office/powerpoint/2012/main">
        <p15:guide id="1" orient="horz" pos="9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2 - Title Page (Pink)">
    <p:bg>
      <p:bgPr>
        <a:solidFill>
          <a:schemeClr val="tx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D9CBA6-1062-A944-8FF9-2F6FCD04C1DB}"/>
              </a:ext>
            </a:extLst>
          </p:cNvPr>
          <p:cNvSpPr>
            <a:spLocks noGrp="1"/>
          </p:cNvSpPr>
          <p:nvPr>
            <p:ph type="title" hasCustomPrompt="1"/>
          </p:nvPr>
        </p:nvSpPr>
        <p:spPr>
          <a:xfrm>
            <a:off x="1032000" y="3920243"/>
            <a:ext cx="16044716" cy="1350010"/>
          </a:xfrm>
        </p:spPr>
        <p:txBody>
          <a:bodyPr>
            <a:noAutofit/>
          </a:bodyPr>
          <a:lstStyle>
            <a:lvl1pPr>
              <a:defRPr sz="8800"/>
            </a:lvl1pPr>
          </a:lstStyle>
          <a:p>
            <a:r>
              <a:rPr lang="en-US" dirty="0"/>
              <a:t>Title</a:t>
            </a:r>
          </a:p>
        </p:txBody>
      </p:sp>
      <p:cxnSp>
        <p:nvCxnSpPr>
          <p:cNvPr id="3" name="Straight Connector 2">
            <a:extLst>
              <a:ext uri="{FF2B5EF4-FFF2-40B4-BE49-F238E27FC236}">
                <a16:creationId xmlns:a16="http://schemas.microsoft.com/office/drawing/2014/main" id="{DF7E1133-EAF0-9D49-8306-63E051004018}"/>
              </a:ext>
            </a:extLst>
          </p:cNvPr>
          <p:cNvCxnSpPr/>
          <p:nvPr userDrawn="1"/>
        </p:nvCxnSpPr>
        <p:spPr>
          <a:xfrm>
            <a:off x="1032000" y="952500"/>
            <a:ext cx="22320000" cy="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F39B416-3CC7-AD46-B33E-70FF4DB2EF59}"/>
              </a:ext>
            </a:extLst>
          </p:cNvPr>
          <p:cNvCxnSpPr/>
          <p:nvPr userDrawn="1"/>
        </p:nvCxnSpPr>
        <p:spPr>
          <a:xfrm>
            <a:off x="1032000" y="12763500"/>
            <a:ext cx="22320000" cy="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44121A40-2C50-F048-99BB-15C717472B27}"/>
              </a:ext>
            </a:extLst>
          </p:cNvPr>
          <p:cNvSpPr>
            <a:spLocks noGrp="1"/>
          </p:cNvSpPr>
          <p:nvPr>
            <p:ph type="body" sz="quarter" idx="11" hasCustomPrompt="1"/>
          </p:nvPr>
        </p:nvSpPr>
        <p:spPr>
          <a:xfrm>
            <a:off x="1031877" y="5570413"/>
            <a:ext cx="16043274" cy="3194050"/>
          </a:xfrm>
        </p:spPr>
        <p:txBody>
          <a:bodyPr>
            <a:noAutofit/>
          </a:bodyPr>
          <a:lstStyle>
            <a:lvl1pPr marL="0" indent="0">
              <a:buNone/>
              <a:defRPr sz="7200" spc="140" baseline="0">
                <a:solidFill>
                  <a:schemeClr val="bg1"/>
                </a:solidFill>
              </a:defRPr>
            </a:lvl1pPr>
            <a:lvl2pPr marL="914400" indent="0">
              <a:buNone/>
              <a:defRPr sz="6400"/>
            </a:lvl2pPr>
            <a:lvl3pPr marL="1828800" indent="0">
              <a:buNone/>
              <a:defRPr sz="6400"/>
            </a:lvl3pPr>
            <a:lvl4pPr marL="2743200" indent="0">
              <a:buNone/>
              <a:defRPr sz="6400"/>
            </a:lvl4pPr>
            <a:lvl5pPr marL="3657600" indent="0">
              <a:buNone/>
              <a:defRPr sz="6400"/>
            </a:lvl5pPr>
          </a:lstStyle>
          <a:p>
            <a:pPr lvl="0"/>
            <a:r>
              <a:rPr lang="en-US" dirty="0"/>
              <a:t>Subtitle</a:t>
            </a:r>
          </a:p>
        </p:txBody>
      </p:sp>
      <p:grpSp>
        <p:nvGrpSpPr>
          <p:cNvPr id="15" name="Group 14">
            <a:extLst>
              <a:ext uri="{FF2B5EF4-FFF2-40B4-BE49-F238E27FC236}">
                <a16:creationId xmlns:a16="http://schemas.microsoft.com/office/drawing/2014/main" id="{B06643BE-37F5-1543-BC98-9D7B5F028D9F}"/>
              </a:ext>
            </a:extLst>
          </p:cNvPr>
          <p:cNvGrpSpPr/>
          <p:nvPr userDrawn="1"/>
        </p:nvGrpSpPr>
        <p:grpSpPr>
          <a:xfrm>
            <a:off x="19331924" y="2313993"/>
            <a:ext cx="3994484" cy="9089106"/>
            <a:chOff x="9310194" y="1156996"/>
            <a:chExt cx="1997242" cy="4544553"/>
          </a:xfrm>
        </p:grpSpPr>
        <p:sp>
          <p:nvSpPr>
            <p:cNvPr id="10" name="Oval 9">
              <a:extLst>
                <a:ext uri="{FF2B5EF4-FFF2-40B4-BE49-F238E27FC236}">
                  <a16:creationId xmlns:a16="http://schemas.microsoft.com/office/drawing/2014/main" id="{813FCE19-8A07-F249-8EF6-0B3F162371E0}"/>
                </a:ext>
              </a:extLst>
            </p:cNvPr>
            <p:cNvSpPr/>
            <p:nvPr userDrawn="1"/>
          </p:nvSpPr>
          <p:spPr>
            <a:xfrm>
              <a:off x="9310194" y="1156996"/>
              <a:ext cx="1997242" cy="19972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1" name="Oval 10">
              <a:extLst>
                <a:ext uri="{FF2B5EF4-FFF2-40B4-BE49-F238E27FC236}">
                  <a16:creationId xmlns:a16="http://schemas.microsoft.com/office/drawing/2014/main" id="{069F001A-E21F-D14B-8DA6-9E394E6EEAAD}"/>
                </a:ext>
              </a:extLst>
            </p:cNvPr>
            <p:cNvSpPr/>
            <p:nvPr userDrawn="1"/>
          </p:nvSpPr>
          <p:spPr>
            <a:xfrm>
              <a:off x="9310194" y="3704307"/>
              <a:ext cx="1997242" cy="19972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grpSp>
      <p:sp>
        <p:nvSpPr>
          <p:cNvPr id="7" name="Footer Placeholder 6">
            <a:extLst>
              <a:ext uri="{FF2B5EF4-FFF2-40B4-BE49-F238E27FC236}">
                <a16:creationId xmlns:a16="http://schemas.microsoft.com/office/drawing/2014/main" id="{722E3B8E-97BD-2F4D-89BE-BB6D7C6B4C84}"/>
              </a:ext>
            </a:extLst>
          </p:cNvPr>
          <p:cNvSpPr>
            <a:spLocks noGrp="1"/>
          </p:cNvSpPr>
          <p:nvPr>
            <p:ph type="ftr" sz="quarter" idx="13"/>
          </p:nvPr>
        </p:nvSpPr>
        <p:spPr>
          <a:xfrm>
            <a:off x="1031878" y="12979401"/>
            <a:ext cx="17022144" cy="431802"/>
          </a:xfrm>
        </p:spPr>
        <p:txBody>
          <a:bodyPr lIns="0" rIns="0"/>
          <a:lstStyle/>
          <a:p>
            <a:r>
              <a:rPr lang="en-US" dirty="0"/>
              <a:t>Classification: Private</a:t>
            </a:r>
          </a:p>
        </p:txBody>
      </p:sp>
      <p:sp>
        <p:nvSpPr>
          <p:cNvPr id="13" name="Date Placeholder 3">
            <a:extLst>
              <a:ext uri="{FF2B5EF4-FFF2-40B4-BE49-F238E27FC236}">
                <a16:creationId xmlns:a16="http://schemas.microsoft.com/office/drawing/2014/main" id="{B12BD8CE-E30E-B44F-9612-1C8762F0CE8A}"/>
              </a:ext>
            </a:extLst>
          </p:cNvPr>
          <p:cNvSpPr>
            <a:spLocks noGrp="1"/>
          </p:cNvSpPr>
          <p:nvPr>
            <p:ph type="dt" sz="half" idx="12"/>
          </p:nvPr>
        </p:nvSpPr>
        <p:spPr>
          <a:xfrm>
            <a:off x="1031876" y="304799"/>
            <a:ext cx="5486400" cy="431798"/>
          </a:xfrm>
        </p:spPr>
        <p:txBody>
          <a:bodyPr lIns="0"/>
          <a:lstStyle>
            <a:lvl1pPr>
              <a:defRPr>
                <a:solidFill>
                  <a:schemeClr val="tx1"/>
                </a:solidFill>
                <a:latin typeface="+mj-lt"/>
              </a:defRPr>
            </a:lvl1pPr>
          </a:lstStyle>
          <a:p>
            <a:fld id="{2C45C9FD-E9FC-254E-B20D-1A5CEEB2F999}" type="datetime3">
              <a:rPr lang="en-GB" smtClean="0"/>
              <a:pPr/>
              <a:t>19 June, 2024</a:t>
            </a:fld>
            <a:endParaRPr lang="en-US" dirty="0"/>
          </a:p>
        </p:txBody>
      </p:sp>
      <p:pic>
        <p:nvPicPr>
          <p:cNvPr id="12" name="Graphic 11">
            <a:extLst>
              <a:ext uri="{FF2B5EF4-FFF2-40B4-BE49-F238E27FC236}">
                <a16:creationId xmlns:a16="http://schemas.microsoft.com/office/drawing/2014/main" id="{1E3F65B4-394E-4648-BF82-2A12FFD9ADB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5558" y="12923376"/>
            <a:ext cx="1447200" cy="552220"/>
          </a:xfrm>
          <a:prstGeom prst="rect">
            <a:avLst/>
          </a:prstGeom>
        </p:spPr>
      </p:pic>
    </p:spTree>
    <p:extLst>
      <p:ext uri="{BB962C8B-B14F-4D97-AF65-F5344CB8AC3E}">
        <p14:creationId xmlns:p14="http://schemas.microsoft.com/office/powerpoint/2010/main" val="3422226983"/>
      </p:ext>
    </p:extLst>
  </p:cSld>
  <p:clrMapOvr>
    <a:masterClrMapping/>
  </p:clrMapOvr>
  <p:extLst>
    <p:ext uri="{DCECCB84-F9BA-43D5-87BE-67443E8EF086}">
      <p15:sldGuideLst xmlns:p15="http://schemas.microsoft.com/office/powerpoint/2012/main">
        <p15:guide id="3" orient="horz" pos="9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3 - Title Page (Pink)">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D9CBA6-1062-A944-8FF9-2F6FCD04C1DB}"/>
              </a:ext>
            </a:extLst>
          </p:cNvPr>
          <p:cNvSpPr>
            <a:spLocks noGrp="1"/>
          </p:cNvSpPr>
          <p:nvPr>
            <p:ph type="title" hasCustomPrompt="1"/>
          </p:nvPr>
        </p:nvSpPr>
        <p:spPr>
          <a:xfrm>
            <a:off x="1032000" y="3920243"/>
            <a:ext cx="16044716" cy="1350010"/>
          </a:xfrm>
        </p:spPr>
        <p:txBody>
          <a:bodyPr>
            <a:noAutofit/>
          </a:bodyPr>
          <a:lstStyle>
            <a:lvl1pPr>
              <a:defRPr sz="8800">
                <a:solidFill>
                  <a:schemeClr val="tx2"/>
                </a:solidFill>
              </a:defRPr>
            </a:lvl1pPr>
          </a:lstStyle>
          <a:p>
            <a:r>
              <a:rPr lang="en-US" dirty="0"/>
              <a:t>Title</a:t>
            </a:r>
          </a:p>
        </p:txBody>
      </p:sp>
      <p:cxnSp>
        <p:nvCxnSpPr>
          <p:cNvPr id="3" name="Straight Connector 2">
            <a:extLst>
              <a:ext uri="{FF2B5EF4-FFF2-40B4-BE49-F238E27FC236}">
                <a16:creationId xmlns:a16="http://schemas.microsoft.com/office/drawing/2014/main" id="{DF7E1133-EAF0-9D49-8306-63E051004018}"/>
              </a:ext>
            </a:extLst>
          </p:cNvPr>
          <p:cNvCxnSpPr/>
          <p:nvPr userDrawn="1"/>
        </p:nvCxnSpPr>
        <p:spPr>
          <a:xfrm>
            <a:off x="1032000" y="952500"/>
            <a:ext cx="22320000" cy="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F39B416-3CC7-AD46-B33E-70FF4DB2EF59}"/>
              </a:ext>
            </a:extLst>
          </p:cNvPr>
          <p:cNvCxnSpPr/>
          <p:nvPr userDrawn="1"/>
        </p:nvCxnSpPr>
        <p:spPr>
          <a:xfrm>
            <a:off x="1032000" y="12763500"/>
            <a:ext cx="22320000" cy="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44121A40-2C50-F048-99BB-15C717472B27}"/>
              </a:ext>
            </a:extLst>
          </p:cNvPr>
          <p:cNvSpPr>
            <a:spLocks noGrp="1"/>
          </p:cNvSpPr>
          <p:nvPr>
            <p:ph type="body" sz="quarter" idx="11" hasCustomPrompt="1"/>
          </p:nvPr>
        </p:nvSpPr>
        <p:spPr>
          <a:xfrm>
            <a:off x="1031877" y="5570413"/>
            <a:ext cx="16043274" cy="3194050"/>
          </a:xfrm>
        </p:spPr>
        <p:txBody>
          <a:bodyPr>
            <a:noAutofit/>
          </a:bodyPr>
          <a:lstStyle>
            <a:lvl1pPr marL="0" indent="0">
              <a:buNone/>
              <a:defRPr sz="7200" spc="140" baseline="0">
                <a:solidFill>
                  <a:schemeClr val="tx1"/>
                </a:solidFill>
              </a:defRPr>
            </a:lvl1pPr>
            <a:lvl2pPr marL="914400" indent="0">
              <a:buNone/>
              <a:defRPr sz="6400"/>
            </a:lvl2pPr>
            <a:lvl3pPr marL="1828800" indent="0">
              <a:buNone/>
              <a:defRPr sz="6400"/>
            </a:lvl3pPr>
            <a:lvl4pPr marL="2743200" indent="0">
              <a:buNone/>
              <a:defRPr sz="6400"/>
            </a:lvl4pPr>
            <a:lvl5pPr marL="3657600" indent="0">
              <a:buNone/>
              <a:defRPr sz="6400"/>
            </a:lvl5pPr>
          </a:lstStyle>
          <a:p>
            <a:pPr lvl="0"/>
            <a:r>
              <a:rPr lang="en-US" dirty="0"/>
              <a:t>Subtitle</a:t>
            </a:r>
          </a:p>
        </p:txBody>
      </p:sp>
      <p:grpSp>
        <p:nvGrpSpPr>
          <p:cNvPr id="15" name="Group 14">
            <a:extLst>
              <a:ext uri="{FF2B5EF4-FFF2-40B4-BE49-F238E27FC236}">
                <a16:creationId xmlns:a16="http://schemas.microsoft.com/office/drawing/2014/main" id="{B06643BE-37F5-1543-BC98-9D7B5F028D9F}"/>
              </a:ext>
            </a:extLst>
          </p:cNvPr>
          <p:cNvGrpSpPr/>
          <p:nvPr userDrawn="1"/>
        </p:nvGrpSpPr>
        <p:grpSpPr>
          <a:xfrm>
            <a:off x="19331924" y="2313993"/>
            <a:ext cx="3994484" cy="9089106"/>
            <a:chOff x="9310194" y="1156996"/>
            <a:chExt cx="1997242" cy="4544553"/>
          </a:xfrm>
        </p:grpSpPr>
        <p:sp>
          <p:nvSpPr>
            <p:cNvPr id="10" name="Oval 9">
              <a:extLst>
                <a:ext uri="{FF2B5EF4-FFF2-40B4-BE49-F238E27FC236}">
                  <a16:creationId xmlns:a16="http://schemas.microsoft.com/office/drawing/2014/main" id="{813FCE19-8A07-F249-8EF6-0B3F162371E0}"/>
                </a:ext>
              </a:extLst>
            </p:cNvPr>
            <p:cNvSpPr/>
            <p:nvPr userDrawn="1"/>
          </p:nvSpPr>
          <p:spPr>
            <a:xfrm>
              <a:off x="9310194" y="1156996"/>
              <a:ext cx="1997242" cy="19972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1" name="Oval 10">
              <a:extLst>
                <a:ext uri="{FF2B5EF4-FFF2-40B4-BE49-F238E27FC236}">
                  <a16:creationId xmlns:a16="http://schemas.microsoft.com/office/drawing/2014/main" id="{069F001A-E21F-D14B-8DA6-9E394E6EEAAD}"/>
                </a:ext>
              </a:extLst>
            </p:cNvPr>
            <p:cNvSpPr/>
            <p:nvPr userDrawn="1"/>
          </p:nvSpPr>
          <p:spPr>
            <a:xfrm>
              <a:off x="9310194" y="3704307"/>
              <a:ext cx="1997242" cy="19972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grpSp>
      <p:sp>
        <p:nvSpPr>
          <p:cNvPr id="4" name="Date Placeholder 3">
            <a:extLst>
              <a:ext uri="{FF2B5EF4-FFF2-40B4-BE49-F238E27FC236}">
                <a16:creationId xmlns:a16="http://schemas.microsoft.com/office/drawing/2014/main" id="{2A168C6B-E5A8-9042-B749-1BD8D9646A49}"/>
              </a:ext>
            </a:extLst>
          </p:cNvPr>
          <p:cNvSpPr>
            <a:spLocks noGrp="1"/>
          </p:cNvSpPr>
          <p:nvPr>
            <p:ph type="dt" sz="half" idx="12"/>
          </p:nvPr>
        </p:nvSpPr>
        <p:spPr>
          <a:xfrm>
            <a:off x="1031876" y="304799"/>
            <a:ext cx="5486400" cy="431798"/>
          </a:xfrm>
        </p:spPr>
        <p:txBody>
          <a:bodyPr lIns="0"/>
          <a:lstStyle>
            <a:lvl1pPr>
              <a:defRPr>
                <a:solidFill>
                  <a:schemeClr val="tx1"/>
                </a:solidFill>
                <a:latin typeface="+mj-lt"/>
              </a:defRPr>
            </a:lvl1pPr>
          </a:lstStyle>
          <a:p>
            <a:fld id="{AFBD1559-FC99-8A41-A188-6E0E5232F401}" type="datetime3">
              <a:rPr lang="en-GB" smtClean="0"/>
              <a:t>19 June, 2024</a:t>
            </a:fld>
            <a:endParaRPr lang="en-US" dirty="0"/>
          </a:p>
        </p:txBody>
      </p:sp>
      <p:sp>
        <p:nvSpPr>
          <p:cNvPr id="7" name="Footer Placeholder 6">
            <a:extLst>
              <a:ext uri="{FF2B5EF4-FFF2-40B4-BE49-F238E27FC236}">
                <a16:creationId xmlns:a16="http://schemas.microsoft.com/office/drawing/2014/main" id="{722E3B8E-97BD-2F4D-89BE-BB6D7C6B4C84}"/>
              </a:ext>
            </a:extLst>
          </p:cNvPr>
          <p:cNvSpPr>
            <a:spLocks noGrp="1"/>
          </p:cNvSpPr>
          <p:nvPr>
            <p:ph type="ftr" sz="quarter" idx="13"/>
          </p:nvPr>
        </p:nvSpPr>
        <p:spPr>
          <a:xfrm>
            <a:off x="1031878" y="12979401"/>
            <a:ext cx="17022144" cy="431802"/>
          </a:xfrm>
        </p:spPr>
        <p:txBody>
          <a:bodyPr lIns="0" rIns="0"/>
          <a:lstStyle>
            <a:lvl1pPr>
              <a:defRPr>
                <a:solidFill>
                  <a:schemeClr val="tx1"/>
                </a:solidFill>
                <a:latin typeface="+mj-lt"/>
              </a:defRPr>
            </a:lvl1pPr>
          </a:lstStyle>
          <a:p>
            <a:r>
              <a:rPr lang="en-US"/>
              <a:t>Classification: Private</a:t>
            </a:r>
            <a:endParaRPr lang="en-US" dirty="0"/>
          </a:p>
        </p:txBody>
      </p:sp>
      <p:pic>
        <p:nvPicPr>
          <p:cNvPr id="16" name="Graphic 15">
            <a:extLst>
              <a:ext uri="{FF2B5EF4-FFF2-40B4-BE49-F238E27FC236}">
                <a16:creationId xmlns:a16="http://schemas.microsoft.com/office/drawing/2014/main" id="{8425DD6D-AA46-424C-A29E-EDF886EF164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5558" y="12922003"/>
            <a:ext cx="1447200" cy="552222"/>
          </a:xfrm>
          <a:prstGeom prst="rect">
            <a:avLst/>
          </a:prstGeom>
        </p:spPr>
      </p:pic>
    </p:spTree>
    <p:extLst>
      <p:ext uri="{BB962C8B-B14F-4D97-AF65-F5344CB8AC3E}">
        <p14:creationId xmlns:p14="http://schemas.microsoft.com/office/powerpoint/2010/main" val="3497449950"/>
      </p:ext>
    </p:extLst>
  </p:cSld>
  <p:clrMapOvr>
    <a:masterClrMapping/>
  </p:clrMapOvr>
  <p:extLst>
    <p:ext uri="{DCECCB84-F9BA-43D5-87BE-67443E8EF086}">
      <p15:sldGuideLst xmlns:p15="http://schemas.microsoft.com/office/powerpoint/2012/main">
        <p15:guide id="1" orient="horz" pos="9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4 - Image Title Page (Black)">
    <p:bg>
      <p:bgPr>
        <a:solidFill>
          <a:schemeClr val="tx1"/>
        </a:solid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DBEAAA6B-9BBC-A64F-9D8C-AD86CE98E9E3}"/>
              </a:ext>
            </a:extLst>
          </p:cNvPr>
          <p:cNvSpPr>
            <a:spLocks noGrp="1"/>
          </p:cNvSpPr>
          <p:nvPr>
            <p:ph type="pic" sz="quarter" idx="15" hasCustomPrompt="1"/>
          </p:nvPr>
        </p:nvSpPr>
        <p:spPr>
          <a:xfrm>
            <a:off x="0" y="952500"/>
            <a:ext cx="24384000" cy="11811000"/>
          </a:xfrm>
          <a:custGeom>
            <a:avLst/>
            <a:gdLst>
              <a:gd name="connsiteX0" fmla="*/ 10664583 w 12192000"/>
              <a:gd name="connsiteY0" fmla="*/ 3228057 h 5905500"/>
              <a:gd name="connsiteX1" fmla="*/ 9665962 w 12192000"/>
              <a:gd name="connsiteY1" fmla="*/ 4226678 h 5905500"/>
              <a:gd name="connsiteX2" fmla="*/ 10664583 w 12192000"/>
              <a:gd name="connsiteY2" fmla="*/ 5225299 h 5905500"/>
              <a:gd name="connsiteX3" fmla="*/ 11663204 w 12192000"/>
              <a:gd name="connsiteY3" fmla="*/ 4226678 h 5905500"/>
              <a:gd name="connsiteX4" fmla="*/ 10664583 w 12192000"/>
              <a:gd name="connsiteY4" fmla="*/ 3228057 h 5905500"/>
              <a:gd name="connsiteX5" fmla="*/ 10664583 w 12192000"/>
              <a:gd name="connsiteY5" fmla="*/ 680746 h 5905500"/>
              <a:gd name="connsiteX6" fmla="*/ 9665962 w 12192000"/>
              <a:gd name="connsiteY6" fmla="*/ 1679367 h 5905500"/>
              <a:gd name="connsiteX7" fmla="*/ 10664583 w 12192000"/>
              <a:gd name="connsiteY7" fmla="*/ 2677988 h 5905500"/>
              <a:gd name="connsiteX8" fmla="*/ 11663204 w 12192000"/>
              <a:gd name="connsiteY8" fmla="*/ 1679367 h 5905500"/>
              <a:gd name="connsiteX9" fmla="*/ 10664583 w 12192000"/>
              <a:gd name="connsiteY9" fmla="*/ 680746 h 5905500"/>
              <a:gd name="connsiteX10" fmla="*/ 0 w 12192000"/>
              <a:gd name="connsiteY10" fmla="*/ 0 h 5905500"/>
              <a:gd name="connsiteX11" fmla="*/ 12192000 w 12192000"/>
              <a:gd name="connsiteY11" fmla="*/ 0 h 5905500"/>
              <a:gd name="connsiteX12" fmla="*/ 12192000 w 12192000"/>
              <a:gd name="connsiteY12" fmla="*/ 5905500 h 5905500"/>
              <a:gd name="connsiteX13" fmla="*/ 0 w 12192000"/>
              <a:gd name="connsiteY13" fmla="*/ 5905500 h 590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905500">
                <a:moveTo>
                  <a:pt x="10664583" y="3228057"/>
                </a:moveTo>
                <a:cubicBezTo>
                  <a:pt x="10113060" y="3228057"/>
                  <a:pt x="9665962" y="3675155"/>
                  <a:pt x="9665962" y="4226678"/>
                </a:cubicBezTo>
                <a:cubicBezTo>
                  <a:pt x="9665962" y="4778201"/>
                  <a:pt x="10113060" y="5225299"/>
                  <a:pt x="10664583" y="5225299"/>
                </a:cubicBezTo>
                <a:cubicBezTo>
                  <a:pt x="11216106" y="5225299"/>
                  <a:pt x="11663204" y="4778201"/>
                  <a:pt x="11663204" y="4226678"/>
                </a:cubicBezTo>
                <a:cubicBezTo>
                  <a:pt x="11663204" y="3675155"/>
                  <a:pt x="11216106" y="3228057"/>
                  <a:pt x="10664583" y="3228057"/>
                </a:cubicBezTo>
                <a:close/>
                <a:moveTo>
                  <a:pt x="10664583" y="680746"/>
                </a:moveTo>
                <a:cubicBezTo>
                  <a:pt x="10113060" y="680746"/>
                  <a:pt x="9665962" y="1127844"/>
                  <a:pt x="9665962" y="1679367"/>
                </a:cubicBezTo>
                <a:cubicBezTo>
                  <a:pt x="9665962" y="2230890"/>
                  <a:pt x="10113060" y="2677988"/>
                  <a:pt x="10664583" y="2677988"/>
                </a:cubicBezTo>
                <a:cubicBezTo>
                  <a:pt x="11216106" y="2677988"/>
                  <a:pt x="11663204" y="2230890"/>
                  <a:pt x="11663204" y="1679367"/>
                </a:cubicBezTo>
                <a:cubicBezTo>
                  <a:pt x="11663204" y="1127844"/>
                  <a:pt x="11216106" y="680746"/>
                  <a:pt x="10664583" y="680746"/>
                </a:cubicBezTo>
                <a:close/>
                <a:moveTo>
                  <a:pt x="0" y="0"/>
                </a:moveTo>
                <a:lnTo>
                  <a:pt x="12192000" y="0"/>
                </a:lnTo>
                <a:lnTo>
                  <a:pt x="12192000" y="5905500"/>
                </a:lnTo>
                <a:lnTo>
                  <a:pt x="0" y="5905500"/>
                </a:lnTo>
                <a:close/>
              </a:path>
            </a:pathLst>
          </a:custGeom>
          <a:solidFill>
            <a:schemeClr val="tx2"/>
          </a:solidFill>
        </p:spPr>
        <p:txBody>
          <a:bodyPr wrap="square" rIns="3024000" anchor="ctr">
            <a:noAutofit/>
          </a:bodyPr>
          <a:lstStyle>
            <a:lvl1pPr marL="0" indent="0" algn="r">
              <a:buNone/>
              <a:defRPr/>
            </a:lvl1pPr>
          </a:lstStyle>
          <a:p>
            <a:r>
              <a:rPr lang="en-GB" dirty="0"/>
              <a:t>Insert picture (click the icon)</a:t>
            </a:r>
          </a:p>
        </p:txBody>
      </p:sp>
      <p:sp>
        <p:nvSpPr>
          <p:cNvPr id="6" name="Title 5">
            <a:extLst>
              <a:ext uri="{FF2B5EF4-FFF2-40B4-BE49-F238E27FC236}">
                <a16:creationId xmlns:a16="http://schemas.microsoft.com/office/drawing/2014/main" id="{60D9CBA6-1062-A944-8FF9-2F6FCD04C1DB}"/>
              </a:ext>
            </a:extLst>
          </p:cNvPr>
          <p:cNvSpPr>
            <a:spLocks noGrp="1"/>
          </p:cNvSpPr>
          <p:nvPr>
            <p:ph type="title" hasCustomPrompt="1"/>
          </p:nvPr>
        </p:nvSpPr>
        <p:spPr>
          <a:xfrm>
            <a:off x="1032001" y="3920243"/>
            <a:ext cx="16752418" cy="1350010"/>
          </a:xfrm>
        </p:spPr>
        <p:txBody>
          <a:bodyPr>
            <a:noAutofit/>
          </a:bodyPr>
          <a:lstStyle>
            <a:lvl1pPr>
              <a:defRPr sz="8800">
                <a:solidFill>
                  <a:schemeClr val="bg1"/>
                </a:solidFill>
              </a:defRPr>
            </a:lvl1pPr>
          </a:lstStyle>
          <a:p>
            <a:r>
              <a:rPr lang="en-US" dirty="0"/>
              <a:t>Title</a:t>
            </a:r>
          </a:p>
        </p:txBody>
      </p:sp>
      <p:sp>
        <p:nvSpPr>
          <p:cNvPr id="9" name="Text Placeholder 8">
            <a:extLst>
              <a:ext uri="{FF2B5EF4-FFF2-40B4-BE49-F238E27FC236}">
                <a16:creationId xmlns:a16="http://schemas.microsoft.com/office/drawing/2014/main" id="{44121A40-2C50-F048-99BB-15C717472B27}"/>
              </a:ext>
            </a:extLst>
          </p:cNvPr>
          <p:cNvSpPr>
            <a:spLocks noGrp="1"/>
          </p:cNvSpPr>
          <p:nvPr>
            <p:ph type="body" sz="quarter" idx="11" hasCustomPrompt="1"/>
          </p:nvPr>
        </p:nvSpPr>
        <p:spPr>
          <a:xfrm>
            <a:off x="1031878" y="5570413"/>
            <a:ext cx="10448924" cy="3194050"/>
          </a:xfrm>
        </p:spPr>
        <p:txBody>
          <a:bodyPr>
            <a:noAutofit/>
          </a:bodyPr>
          <a:lstStyle>
            <a:lvl1pPr marL="0" indent="0">
              <a:buNone/>
              <a:defRPr sz="7200" spc="140" baseline="0">
                <a:solidFill>
                  <a:schemeClr val="bg1"/>
                </a:solidFill>
              </a:defRPr>
            </a:lvl1pPr>
            <a:lvl2pPr marL="914400" indent="0">
              <a:buNone/>
              <a:defRPr sz="6400"/>
            </a:lvl2pPr>
            <a:lvl3pPr marL="1828800" indent="0">
              <a:buNone/>
              <a:defRPr sz="6400"/>
            </a:lvl3pPr>
            <a:lvl4pPr marL="2743200" indent="0">
              <a:buNone/>
              <a:defRPr sz="6400"/>
            </a:lvl4pPr>
            <a:lvl5pPr marL="3657600" indent="0">
              <a:buNone/>
              <a:defRPr sz="6400"/>
            </a:lvl5pPr>
          </a:lstStyle>
          <a:p>
            <a:pPr lvl="0"/>
            <a:r>
              <a:rPr lang="en-US" dirty="0"/>
              <a:t>Subtitle</a:t>
            </a:r>
          </a:p>
        </p:txBody>
      </p:sp>
      <p:sp>
        <p:nvSpPr>
          <p:cNvPr id="4" name="Date Placeholder 3">
            <a:extLst>
              <a:ext uri="{FF2B5EF4-FFF2-40B4-BE49-F238E27FC236}">
                <a16:creationId xmlns:a16="http://schemas.microsoft.com/office/drawing/2014/main" id="{2A168C6B-E5A8-9042-B749-1BD8D9646A49}"/>
              </a:ext>
            </a:extLst>
          </p:cNvPr>
          <p:cNvSpPr>
            <a:spLocks noGrp="1"/>
          </p:cNvSpPr>
          <p:nvPr userDrawn="1">
            <p:ph type="dt" sz="half" idx="12"/>
          </p:nvPr>
        </p:nvSpPr>
        <p:spPr>
          <a:xfrm>
            <a:off x="1031876" y="304799"/>
            <a:ext cx="5486400" cy="431798"/>
          </a:xfrm>
        </p:spPr>
        <p:txBody>
          <a:bodyPr lIns="0"/>
          <a:lstStyle>
            <a:lvl1pPr>
              <a:defRPr>
                <a:solidFill>
                  <a:schemeClr val="bg1"/>
                </a:solidFill>
                <a:latin typeface="+mj-lt"/>
              </a:defRPr>
            </a:lvl1pPr>
          </a:lstStyle>
          <a:p>
            <a:fld id="{A381A871-5410-AE42-9958-76D6BC67EC1E}" type="datetime3">
              <a:rPr lang="en-GB" smtClean="0"/>
              <a:t>19 June, 2024</a:t>
            </a:fld>
            <a:endParaRPr lang="en-US" dirty="0"/>
          </a:p>
        </p:txBody>
      </p:sp>
      <p:sp>
        <p:nvSpPr>
          <p:cNvPr id="7" name="Footer Placeholder 6">
            <a:extLst>
              <a:ext uri="{FF2B5EF4-FFF2-40B4-BE49-F238E27FC236}">
                <a16:creationId xmlns:a16="http://schemas.microsoft.com/office/drawing/2014/main" id="{722E3B8E-97BD-2F4D-89BE-BB6D7C6B4C84}"/>
              </a:ext>
            </a:extLst>
          </p:cNvPr>
          <p:cNvSpPr>
            <a:spLocks noGrp="1"/>
          </p:cNvSpPr>
          <p:nvPr userDrawn="1">
            <p:ph type="ftr" sz="quarter" idx="13"/>
          </p:nvPr>
        </p:nvSpPr>
        <p:spPr>
          <a:xfrm>
            <a:off x="1031878" y="12979401"/>
            <a:ext cx="17022144" cy="431802"/>
          </a:xfrm>
        </p:spPr>
        <p:txBody>
          <a:bodyPr lIns="0" rIns="0"/>
          <a:lstStyle>
            <a:lvl1pPr>
              <a:defRPr>
                <a:solidFill>
                  <a:schemeClr val="bg1"/>
                </a:solidFill>
                <a:latin typeface="+mj-lt"/>
              </a:defRPr>
            </a:lvl1pPr>
          </a:lstStyle>
          <a:p>
            <a:r>
              <a:rPr lang="en-US" dirty="0"/>
              <a:t>Classification: Private</a:t>
            </a:r>
          </a:p>
        </p:txBody>
      </p:sp>
      <p:pic>
        <p:nvPicPr>
          <p:cNvPr id="8" name="Graphic 7">
            <a:extLst>
              <a:ext uri="{FF2B5EF4-FFF2-40B4-BE49-F238E27FC236}">
                <a16:creationId xmlns:a16="http://schemas.microsoft.com/office/drawing/2014/main" id="{02928747-ED53-564B-8D30-C2A771AC23D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6408" y="12921028"/>
            <a:ext cx="1440000" cy="549472"/>
          </a:xfrm>
          <a:prstGeom prst="rect">
            <a:avLst/>
          </a:prstGeom>
        </p:spPr>
      </p:pic>
    </p:spTree>
    <p:extLst>
      <p:ext uri="{BB962C8B-B14F-4D97-AF65-F5344CB8AC3E}">
        <p14:creationId xmlns:p14="http://schemas.microsoft.com/office/powerpoint/2010/main" val="153422656"/>
      </p:ext>
    </p:extLst>
  </p:cSld>
  <p:clrMapOvr>
    <a:masterClrMapping/>
  </p:clrMapOvr>
  <p:extLst>
    <p:ext uri="{DCECCB84-F9BA-43D5-87BE-67443E8EF086}">
      <p15:sldGuideLst xmlns:p15="http://schemas.microsoft.com/office/powerpoint/2012/main">
        <p15:guide id="1" orient="horz" pos="96">
          <p15:clr>
            <a:srgbClr val="FBAE40"/>
          </p15:clr>
        </p15:guide>
        <p15:guide id="2" orient="horz" pos="38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oumo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5 - Image Title Page (Pink)">
    <p:bg>
      <p:bgPr>
        <a:solidFill>
          <a:schemeClr val="tx2"/>
        </a:solid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DBEAAA6B-9BBC-A64F-9D8C-AD86CE98E9E3}"/>
              </a:ext>
            </a:extLst>
          </p:cNvPr>
          <p:cNvSpPr>
            <a:spLocks noGrp="1"/>
          </p:cNvSpPr>
          <p:nvPr>
            <p:ph type="pic" sz="quarter" idx="15" hasCustomPrompt="1"/>
          </p:nvPr>
        </p:nvSpPr>
        <p:spPr>
          <a:xfrm>
            <a:off x="0" y="952500"/>
            <a:ext cx="24384000" cy="11811000"/>
          </a:xfrm>
          <a:custGeom>
            <a:avLst/>
            <a:gdLst>
              <a:gd name="connsiteX0" fmla="*/ 10664583 w 12192000"/>
              <a:gd name="connsiteY0" fmla="*/ 3228057 h 5905500"/>
              <a:gd name="connsiteX1" fmla="*/ 9665962 w 12192000"/>
              <a:gd name="connsiteY1" fmla="*/ 4226678 h 5905500"/>
              <a:gd name="connsiteX2" fmla="*/ 10664583 w 12192000"/>
              <a:gd name="connsiteY2" fmla="*/ 5225299 h 5905500"/>
              <a:gd name="connsiteX3" fmla="*/ 11663204 w 12192000"/>
              <a:gd name="connsiteY3" fmla="*/ 4226678 h 5905500"/>
              <a:gd name="connsiteX4" fmla="*/ 10664583 w 12192000"/>
              <a:gd name="connsiteY4" fmla="*/ 3228057 h 5905500"/>
              <a:gd name="connsiteX5" fmla="*/ 10664583 w 12192000"/>
              <a:gd name="connsiteY5" fmla="*/ 680746 h 5905500"/>
              <a:gd name="connsiteX6" fmla="*/ 9665962 w 12192000"/>
              <a:gd name="connsiteY6" fmla="*/ 1679367 h 5905500"/>
              <a:gd name="connsiteX7" fmla="*/ 10664583 w 12192000"/>
              <a:gd name="connsiteY7" fmla="*/ 2677988 h 5905500"/>
              <a:gd name="connsiteX8" fmla="*/ 11663204 w 12192000"/>
              <a:gd name="connsiteY8" fmla="*/ 1679367 h 5905500"/>
              <a:gd name="connsiteX9" fmla="*/ 10664583 w 12192000"/>
              <a:gd name="connsiteY9" fmla="*/ 680746 h 5905500"/>
              <a:gd name="connsiteX10" fmla="*/ 0 w 12192000"/>
              <a:gd name="connsiteY10" fmla="*/ 0 h 5905500"/>
              <a:gd name="connsiteX11" fmla="*/ 12192000 w 12192000"/>
              <a:gd name="connsiteY11" fmla="*/ 0 h 5905500"/>
              <a:gd name="connsiteX12" fmla="*/ 12192000 w 12192000"/>
              <a:gd name="connsiteY12" fmla="*/ 5905500 h 5905500"/>
              <a:gd name="connsiteX13" fmla="*/ 0 w 12192000"/>
              <a:gd name="connsiteY13" fmla="*/ 5905500 h 590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905500">
                <a:moveTo>
                  <a:pt x="10664583" y="3228057"/>
                </a:moveTo>
                <a:cubicBezTo>
                  <a:pt x="10113060" y="3228057"/>
                  <a:pt x="9665962" y="3675155"/>
                  <a:pt x="9665962" y="4226678"/>
                </a:cubicBezTo>
                <a:cubicBezTo>
                  <a:pt x="9665962" y="4778201"/>
                  <a:pt x="10113060" y="5225299"/>
                  <a:pt x="10664583" y="5225299"/>
                </a:cubicBezTo>
                <a:cubicBezTo>
                  <a:pt x="11216106" y="5225299"/>
                  <a:pt x="11663204" y="4778201"/>
                  <a:pt x="11663204" y="4226678"/>
                </a:cubicBezTo>
                <a:cubicBezTo>
                  <a:pt x="11663204" y="3675155"/>
                  <a:pt x="11216106" y="3228057"/>
                  <a:pt x="10664583" y="3228057"/>
                </a:cubicBezTo>
                <a:close/>
                <a:moveTo>
                  <a:pt x="10664583" y="680746"/>
                </a:moveTo>
                <a:cubicBezTo>
                  <a:pt x="10113060" y="680746"/>
                  <a:pt x="9665962" y="1127844"/>
                  <a:pt x="9665962" y="1679367"/>
                </a:cubicBezTo>
                <a:cubicBezTo>
                  <a:pt x="9665962" y="2230890"/>
                  <a:pt x="10113060" y="2677988"/>
                  <a:pt x="10664583" y="2677988"/>
                </a:cubicBezTo>
                <a:cubicBezTo>
                  <a:pt x="11216106" y="2677988"/>
                  <a:pt x="11663204" y="2230890"/>
                  <a:pt x="11663204" y="1679367"/>
                </a:cubicBezTo>
                <a:cubicBezTo>
                  <a:pt x="11663204" y="1127844"/>
                  <a:pt x="11216106" y="680746"/>
                  <a:pt x="10664583" y="680746"/>
                </a:cubicBezTo>
                <a:close/>
                <a:moveTo>
                  <a:pt x="0" y="0"/>
                </a:moveTo>
                <a:lnTo>
                  <a:pt x="12192000" y="0"/>
                </a:lnTo>
                <a:lnTo>
                  <a:pt x="12192000" y="5905500"/>
                </a:lnTo>
                <a:lnTo>
                  <a:pt x="0" y="5905500"/>
                </a:lnTo>
                <a:close/>
              </a:path>
            </a:pathLst>
          </a:custGeom>
          <a:solidFill>
            <a:schemeClr val="tx1"/>
          </a:solidFill>
        </p:spPr>
        <p:txBody>
          <a:bodyPr wrap="square" rIns="3024000" anchor="ctr">
            <a:noAutofit/>
          </a:bodyPr>
          <a:lstStyle>
            <a:lvl1pPr marL="0" indent="0" algn="r">
              <a:buNone/>
              <a:defRPr>
                <a:solidFill>
                  <a:schemeClr val="bg1"/>
                </a:solidFill>
              </a:defRPr>
            </a:lvl1pPr>
          </a:lstStyle>
          <a:p>
            <a:r>
              <a:rPr lang="en-GB" dirty="0"/>
              <a:t>Insert picture (click the icon)</a:t>
            </a:r>
          </a:p>
        </p:txBody>
      </p:sp>
      <p:sp>
        <p:nvSpPr>
          <p:cNvPr id="6" name="Title 5">
            <a:extLst>
              <a:ext uri="{FF2B5EF4-FFF2-40B4-BE49-F238E27FC236}">
                <a16:creationId xmlns:a16="http://schemas.microsoft.com/office/drawing/2014/main" id="{60D9CBA6-1062-A944-8FF9-2F6FCD04C1DB}"/>
              </a:ext>
            </a:extLst>
          </p:cNvPr>
          <p:cNvSpPr>
            <a:spLocks noGrp="1"/>
          </p:cNvSpPr>
          <p:nvPr>
            <p:ph type="title" hasCustomPrompt="1"/>
          </p:nvPr>
        </p:nvSpPr>
        <p:spPr>
          <a:xfrm>
            <a:off x="1032001" y="3920243"/>
            <a:ext cx="16752418" cy="1350010"/>
          </a:xfrm>
        </p:spPr>
        <p:txBody>
          <a:bodyPr>
            <a:noAutofit/>
          </a:bodyPr>
          <a:lstStyle>
            <a:lvl1pPr>
              <a:defRPr sz="8800">
                <a:solidFill>
                  <a:schemeClr val="bg1"/>
                </a:solidFill>
              </a:defRPr>
            </a:lvl1pPr>
          </a:lstStyle>
          <a:p>
            <a:r>
              <a:rPr lang="en-US" dirty="0"/>
              <a:t>Title</a:t>
            </a:r>
          </a:p>
        </p:txBody>
      </p:sp>
      <p:sp>
        <p:nvSpPr>
          <p:cNvPr id="9" name="Text Placeholder 8">
            <a:extLst>
              <a:ext uri="{FF2B5EF4-FFF2-40B4-BE49-F238E27FC236}">
                <a16:creationId xmlns:a16="http://schemas.microsoft.com/office/drawing/2014/main" id="{44121A40-2C50-F048-99BB-15C717472B27}"/>
              </a:ext>
            </a:extLst>
          </p:cNvPr>
          <p:cNvSpPr>
            <a:spLocks noGrp="1"/>
          </p:cNvSpPr>
          <p:nvPr>
            <p:ph type="body" sz="quarter" idx="11" hasCustomPrompt="1"/>
          </p:nvPr>
        </p:nvSpPr>
        <p:spPr>
          <a:xfrm>
            <a:off x="1031878" y="5570413"/>
            <a:ext cx="10448924" cy="3194050"/>
          </a:xfrm>
        </p:spPr>
        <p:txBody>
          <a:bodyPr>
            <a:noAutofit/>
          </a:bodyPr>
          <a:lstStyle>
            <a:lvl1pPr marL="0" indent="0">
              <a:buNone/>
              <a:defRPr sz="7200" spc="140" baseline="0">
                <a:solidFill>
                  <a:schemeClr val="bg1"/>
                </a:solidFill>
              </a:defRPr>
            </a:lvl1pPr>
            <a:lvl2pPr marL="914400" indent="0">
              <a:buNone/>
              <a:defRPr sz="6400"/>
            </a:lvl2pPr>
            <a:lvl3pPr marL="1828800" indent="0">
              <a:buNone/>
              <a:defRPr sz="6400"/>
            </a:lvl3pPr>
            <a:lvl4pPr marL="2743200" indent="0">
              <a:buNone/>
              <a:defRPr sz="6400"/>
            </a:lvl4pPr>
            <a:lvl5pPr marL="3657600" indent="0">
              <a:buNone/>
              <a:defRPr sz="6400"/>
            </a:lvl5pPr>
          </a:lstStyle>
          <a:p>
            <a:pPr lvl="0"/>
            <a:r>
              <a:rPr lang="en-US" dirty="0"/>
              <a:t>Subtitle</a:t>
            </a:r>
          </a:p>
        </p:txBody>
      </p:sp>
      <p:sp>
        <p:nvSpPr>
          <p:cNvPr id="4" name="Date Placeholder 3">
            <a:extLst>
              <a:ext uri="{FF2B5EF4-FFF2-40B4-BE49-F238E27FC236}">
                <a16:creationId xmlns:a16="http://schemas.microsoft.com/office/drawing/2014/main" id="{2A168C6B-E5A8-9042-B749-1BD8D9646A49}"/>
              </a:ext>
            </a:extLst>
          </p:cNvPr>
          <p:cNvSpPr>
            <a:spLocks noGrp="1"/>
          </p:cNvSpPr>
          <p:nvPr userDrawn="1">
            <p:ph type="dt" sz="half" idx="12"/>
          </p:nvPr>
        </p:nvSpPr>
        <p:spPr>
          <a:xfrm>
            <a:off x="1031876" y="304799"/>
            <a:ext cx="5486400" cy="431798"/>
          </a:xfrm>
        </p:spPr>
        <p:txBody>
          <a:bodyPr lIns="0"/>
          <a:lstStyle>
            <a:lvl1pPr>
              <a:defRPr>
                <a:solidFill>
                  <a:schemeClr val="tx1"/>
                </a:solidFill>
                <a:latin typeface="+mj-lt"/>
              </a:defRPr>
            </a:lvl1pPr>
          </a:lstStyle>
          <a:p>
            <a:fld id="{31AF4527-F7E0-764C-9B00-E331F3846377}" type="datetime3">
              <a:rPr lang="en-GB" smtClean="0"/>
              <a:t>19 June, 2024</a:t>
            </a:fld>
            <a:endParaRPr lang="en-US" dirty="0"/>
          </a:p>
        </p:txBody>
      </p:sp>
      <p:sp>
        <p:nvSpPr>
          <p:cNvPr id="7" name="Footer Placeholder 6">
            <a:extLst>
              <a:ext uri="{FF2B5EF4-FFF2-40B4-BE49-F238E27FC236}">
                <a16:creationId xmlns:a16="http://schemas.microsoft.com/office/drawing/2014/main" id="{722E3B8E-97BD-2F4D-89BE-BB6D7C6B4C84}"/>
              </a:ext>
            </a:extLst>
          </p:cNvPr>
          <p:cNvSpPr>
            <a:spLocks noGrp="1"/>
          </p:cNvSpPr>
          <p:nvPr userDrawn="1">
            <p:ph type="ftr" sz="quarter" idx="13"/>
          </p:nvPr>
        </p:nvSpPr>
        <p:spPr>
          <a:xfrm>
            <a:off x="1031878" y="12979401"/>
            <a:ext cx="17022144" cy="431802"/>
          </a:xfrm>
        </p:spPr>
        <p:txBody>
          <a:bodyPr lIns="0" rIns="0"/>
          <a:lstStyle>
            <a:lvl1pPr>
              <a:defRPr>
                <a:solidFill>
                  <a:schemeClr val="tx1"/>
                </a:solidFill>
                <a:latin typeface="+mj-lt"/>
              </a:defRPr>
            </a:lvl1pPr>
          </a:lstStyle>
          <a:p>
            <a:r>
              <a:rPr lang="en-US"/>
              <a:t>Classification: Private</a:t>
            </a:r>
            <a:endParaRPr lang="en-US" dirty="0"/>
          </a:p>
        </p:txBody>
      </p:sp>
      <p:pic>
        <p:nvPicPr>
          <p:cNvPr id="8" name="Graphic 7">
            <a:extLst>
              <a:ext uri="{FF2B5EF4-FFF2-40B4-BE49-F238E27FC236}">
                <a16:creationId xmlns:a16="http://schemas.microsoft.com/office/drawing/2014/main" id="{9162C135-1A64-2B49-9184-F7106BD89A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5558" y="12923376"/>
            <a:ext cx="1447200" cy="552220"/>
          </a:xfrm>
          <a:prstGeom prst="rect">
            <a:avLst/>
          </a:prstGeom>
        </p:spPr>
      </p:pic>
    </p:spTree>
    <p:extLst>
      <p:ext uri="{BB962C8B-B14F-4D97-AF65-F5344CB8AC3E}">
        <p14:creationId xmlns:p14="http://schemas.microsoft.com/office/powerpoint/2010/main" val="2924887481"/>
      </p:ext>
    </p:extLst>
  </p:cSld>
  <p:clrMapOvr>
    <a:masterClrMapping/>
  </p:clrMapOvr>
  <p:extLst>
    <p:ext uri="{DCECCB84-F9BA-43D5-87BE-67443E8EF086}">
      <p15:sldGuideLst xmlns:p15="http://schemas.microsoft.com/office/powerpoint/2012/main">
        <p15:guide id="1" orient="horz" pos="96">
          <p15:clr>
            <a:srgbClr val="FBAE40"/>
          </p15:clr>
        </p15:guide>
        <p15:guide id="2" orient="horz" pos="3884">
          <p15:clr>
            <a:srgbClr val="FBAE40"/>
          </p15:clr>
        </p15:guide>
        <p15:guide id="3" orient="horz" pos="30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6 - Image Title Page (White)">
    <p:bg>
      <p:bgPr>
        <a:solidFill>
          <a:schemeClr val="bg1"/>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029B045D-8CB3-9740-8E91-50883B164B29}"/>
              </a:ext>
            </a:extLst>
          </p:cNvPr>
          <p:cNvSpPr/>
          <p:nvPr userDrawn="1"/>
        </p:nvSpPr>
        <p:spPr>
          <a:xfrm>
            <a:off x="19137934" y="7248938"/>
            <a:ext cx="4240696" cy="424069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p>
        </p:txBody>
      </p:sp>
      <p:sp>
        <p:nvSpPr>
          <p:cNvPr id="2" name="Oval 1">
            <a:extLst>
              <a:ext uri="{FF2B5EF4-FFF2-40B4-BE49-F238E27FC236}">
                <a16:creationId xmlns:a16="http://schemas.microsoft.com/office/drawing/2014/main" id="{F2D28797-FB38-5A43-ACB5-A475475F5E9D}"/>
              </a:ext>
            </a:extLst>
          </p:cNvPr>
          <p:cNvSpPr/>
          <p:nvPr userDrawn="1"/>
        </p:nvSpPr>
        <p:spPr>
          <a:xfrm>
            <a:off x="19137934" y="2226366"/>
            <a:ext cx="4240696" cy="424069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p>
        </p:txBody>
      </p:sp>
      <p:sp>
        <p:nvSpPr>
          <p:cNvPr id="33" name="Picture Placeholder 32">
            <a:extLst>
              <a:ext uri="{FF2B5EF4-FFF2-40B4-BE49-F238E27FC236}">
                <a16:creationId xmlns:a16="http://schemas.microsoft.com/office/drawing/2014/main" id="{DBEAAA6B-9BBC-A64F-9D8C-AD86CE98E9E3}"/>
              </a:ext>
            </a:extLst>
          </p:cNvPr>
          <p:cNvSpPr>
            <a:spLocks noGrp="1"/>
          </p:cNvSpPr>
          <p:nvPr>
            <p:ph type="pic" sz="quarter" idx="15" hasCustomPrompt="1"/>
          </p:nvPr>
        </p:nvSpPr>
        <p:spPr>
          <a:xfrm>
            <a:off x="0" y="952500"/>
            <a:ext cx="24384000" cy="11811000"/>
          </a:xfrm>
          <a:custGeom>
            <a:avLst/>
            <a:gdLst>
              <a:gd name="connsiteX0" fmla="*/ 10664583 w 12192000"/>
              <a:gd name="connsiteY0" fmla="*/ 3228057 h 5905500"/>
              <a:gd name="connsiteX1" fmla="*/ 9665962 w 12192000"/>
              <a:gd name="connsiteY1" fmla="*/ 4226678 h 5905500"/>
              <a:gd name="connsiteX2" fmla="*/ 10664583 w 12192000"/>
              <a:gd name="connsiteY2" fmla="*/ 5225299 h 5905500"/>
              <a:gd name="connsiteX3" fmla="*/ 11663204 w 12192000"/>
              <a:gd name="connsiteY3" fmla="*/ 4226678 h 5905500"/>
              <a:gd name="connsiteX4" fmla="*/ 10664583 w 12192000"/>
              <a:gd name="connsiteY4" fmla="*/ 3228057 h 5905500"/>
              <a:gd name="connsiteX5" fmla="*/ 10664583 w 12192000"/>
              <a:gd name="connsiteY5" fmla="*/ 680746 h 5905500"/>
              <a:gd name="connsiteX6" fmla="*/ 9665962 w 12192000"/>
              <a:gd name="connsiteY6" fmla="*/ 1679367 h 5905500"/>
              <a:gd name="connsiteX7" fmla="*/ 10664583 w 12192000"/>
              <a:gd name="connsiteY7" fmla="*/ 2677988 h 5905500"/>
              <a:gd name="connsiteX8" fmla="*/ 11663204 w 12192000"/>
              <a:gd name="connsiteY8" fmla="*/ 1679367 h 5905500"/>
              <a:gd name="connsiteX9" fmla="*/ 10664583 w 12192000"/>
              <a:gd name="connsiteY9" fmla="*/ 680746 h 5905500"/>
              <a:gd name="connsiteX10" fmla="*/ 0 w 12192000"/>
              <a:gd name="connsiteY10" fmla="*/ 0 h 5905500"/>
              <a:gd name="connsiteX11" fmla="*/ 12192000 w 12192000"/>
              <a:gd name="connsiteY11" fmla="*/ 0 h 5905500"/>
              <a:gd name="connsiteX12" fmla="*/ 12192000 w 12192000"/>
              <a:gd name="connsiteY12" fmla="*/ 5905500 h 5905500"/>
              <a:gd name="connsiteX13" fmla="*/ 0 w 12192000"/>
              <a:gd name="connsiteY13" fmla="*/ 5905500 h 590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905500">
                <a:moveTo>
                  <a:pt x="10664583" y="3228057"/>
                </a:moveTo>
                <a:cubicBezTo>
                  <a:pt x="10113060" y="3228057"/>
                  <a:pt x="9665962" y="3675155"/>
                  <a:pt x="9665962" y="4226678"/>
                </a:cubicBezTo>
                <a:cubicBezTo>
                  <a:pt x="9665962" y="4778201"/>
                  <a:pt x="10113060" y="5225299"/>
                  <a:pt x="10664583" y="5225299"/>
                </a:cubicBezTo>
                <a:cubicBezTo>
                  <a:pt x="11216106" y="5225299"/>
                  <a:pt x="11663204" y="4778201"/>
                  <a:pt x="11663204" y="4226678"/>
                </a:cubicBezTo>
                <a:cubicBezTo>
                  <a:pt x="11663204" y="3675155"/>
                  <a:pt x="11216106" y="3228057"/>
                  <a:pt x="10664583" y="3228057"/>
                </a:cubicBezTo>
                <a:close/>
                <a:moveTo>
                  <a:pt x="10664583" y="680746"/>
                </a:moveTo>
                <a:cubicBezTo>
                  <a:pt x="10113060" y="680746"/>
                  <a:pt x="9665962" y="1127844"/>
                  <a:pt x="9665962" y="1679367"/>
                </a:cubicBezTo>
                <a:cubicBezTo>
                  <a:pt x="9665962" y="2230890"/>
                  <a:pt x="10113060" y="2677988"/>
                  <a:pt x="10664583" y="2677988"/>
                </a:cubicBezTo>
                <a:cubicBezTo>
                  <a:pt x="11216106" y="2677988"/>
                  <a:pt x="11663204" y="2230890"/>
                  <a:pt x="11663204" y="1679367"/>
                </a:cubicBezTo>
                <a:cubicBezTo>
                  <a:pt x="11663204" y="1127844"/>
                  <a:pt x="11216106" y="680746"/>
                  <a:pt x="10664583" y="680746"/>
                </a:cubicBezTo>
                <a:close/>
                <a:moveTo>
                  <a:pt x="0" y="0"/>
                </a:moveTo>
                <a:lnTo>
                  <a:pt x="12192000" y="0"/>
                </a:lnTo>
                <a:lnTo>
                  <a:pt x="12192000" y="5905500"/>
                </a:lnTo>
                <a:lnTo>
                  <a:pt x="0" y="5905500"/>
                </a:lnTo>
                <a:close/>
              </a:path>
            </a:pathLst>
          </a:custGeom>
          <a:solidFill>
            <a:schemeClr val="bg2">
              <a:lumMod val="75000"/>
            </a:schemeClr>
          </a:solidFill>
        </p:spPr>
        <p:txBody>
          <a:bodyPr wrap="square" rIns="3024000" anchor="ctr">
            <a:noAutofit/>
          </a:bodyPr>
          <a:lstStyle>
            <a:lvl1pPr marL="0" indent="0" algn="r">
              <a:buNone/>
              <a:defRPr>
                <a:solidFill>
                  <a:schemeClr val="tx1"/>
                </a:solidFill>
              </a:defRPr>
            </a:lvl1pPr>
          </a:lstStyle>
          <a:p>
            <a:r>
              <a:rPr lang="en-GB" dirty="0"/>
              <a:t>Insert picture (click the icon)</a:t>
            </a:r>
          </a:p>
        </p:txBody>
      </p:sp>
      <p:sp>
        <p:nvSpPr>
          <p:cNvPr id="6" name="Title 5">
            <a:extLst>
              <a:ext uri="{FF2B5EF4-FFF2-40B4-BE49-F238E27FC236}">
                <a16:creationId xmlns:a16="http://schemas.microsoft.com/office/drawing/2014/main" id="{60D9CBA6-1062-A944-8FF9-2F6FCD04C1DB}"/>
              </a:ext>
            </a:extLst>
          </p:cNvPr>
          <p:cNvSpPr>
            <a:spLocks noGrp="1"/>
          </p:cNvSpPr>
          <p:nvPr>
            <p:ph type="title" hasCustomPrompt="1"/>
          </p:nvPr>
        </p:nvSpPr>
        <p:spPr>
          <a:xfrm>
            <a:off x="1032001" y="3920243"/>
            <a:ext cx="16752418" cy="1350010"/>
          </a:xfrm>
        </p:spPr>
        <p:txBody>
          <a:bodyPr>
            <a:noAutofit/>
          </a:bodyPr>
          <a:lstStyle>
            <a:lvl1pPr>
              <a:defRPr sz="8800">
                <a:solidFill>
                  <a:schemeClr val="bg1"/>
                </a:solidFill>
              </a:defRPr>
            </a:lvl1pPr>
          </a:lstStyle>
          <a:p>
            <a:r>
              <a:rPr lang="en-US" dirty="0"/>
              <a:t>Title</a:t>
            </a:r>
          </a:p>
        </p:txBody>
      </p:sp>
      <p:sp>
        <p:nvSpPr>
          <p:cNvPr id="9" name="Text Placeholder 8">
            <a:extLst>
              <a:ext uri="{FF2B5EF4-FFF2-40B4-BE49-F238E27FC236}">
                <a16:creationId xmlns:a16="http://schemas.microsoft.com/office/drawing/2014/main" id="{44121A40-2C50-F048-99BB-15C717472B27}"/>
              </a:ext>
            </a:extLst>
          </p:cNvPr>
          <p:cNvSpPr>
            <a:spLocks noGrp="1"/>
          </p:cNvSpPr>
          <p:nvPr>
            <p:ph type="body" sz="quarter" idx="11" hasCustomPrompt="1"/>
          </p:nvPr>
        </p:nvSpPr>
        <p:spPr>
          <a:xfrm>
            <a:off x="1031878" y="5570413"/>
            <a:ext cx="10448924" cy="3194050"/>
          </a:xfrm>
        </p:spPr>
        <p:txBody>
          <a:bodyPr>
            <a:noAutofit/>
          </a:bodyPr>
          <a:lstStyle>
            <a:lvl1pPr marL="0" indent="0">
              <a:buNone/>
              <a:defRPr sz="7200" spc="140" baseline="0">
                <a:solidFill>
                  <a:schemeClr val="bg1"/>
                </a:solidFill>
              </a:defRPr>
            </a:lvl1pPr>
            <a:lvl2pPr marL="914400" indent="0">
              <a:buNone/>
              <a:defRPr sz="6400"/>
            </a:lvl2pPr>
            <a:lvl3pPr marL="1828800" indent="0">
              <a:buNone/>
              <a:defRPr sz="6400"/>
            </a:lvl3pPr>
            <a:lvl4pPr marL="2743200" indent="0">
              <a:buNone/>
              <a:defRPr sz="6400"/>
            </a:lvl4pPr>
            <a:lvl5pPr marL="3657600" indent="0">
              <a:buNone/>
              <a:defRPr sz="6400"/>
            </a:lvl5pPr>
          </a:lstStyle>
          <a:p>
            <a:pPr lvl="0"/>
            <a:r>
              <a:rPr lang="en-US" dirty="0"/>
              <a:t>Subtitle</a:t>
            </a:r>
          </a:p>
        </p:txBody>
      </p:sp>
      <p:sp>
        <p:nvSpPr>
          <p:cNvPr id="4" name="Date Placeholder 3">
            <a:extLst>
              <a:ext uri="{FF2B5EF4-FFF2-40B4-BE49-F238E27FC236}">
                <a16:creationId xmlns:a16="http://schemas.microsoft.com/office/drawing/2014/main" id="{2A168C6B-E5A8-9042-B749-1BD8D9646A49}"/>
              </a:ext>
            </a:extLst>
          </p:cNvPr>
          <p:cNvSpPr>
            <a:spLocks noGrp="1"/>
          </p:cNvSpPr>
          <p:nvPr userDrawn="1">
            <p:ph type="dt" sz="half" idx="12"/>
          </p:nvPr>
        </p:nvSpPr>
        <p:spPr>
          <a:xfrm>
            <a:off x="1031876" y="304799"/>
            <a:ext cx="5486400" cy="431798"/>
          </a:xfrm>
        </p:spPr>
        <p:txBody>
          <a:bodyPr lIns="0"/>
          <a:lstStyle>
            <a:lvl1pPr>
              <a:defRPr>
                <a:solidFill>
                  <a:schemeClr val="tx1"/>
                </a:solidFill>
                <a:latin typeface="+mj-lt"/>
              </a:defRPr>
            </a:lvl1pPr>
          </a:lstStyle>
          <a:p>
            <a:fld id="{3FC288C3-BE51-A840-A74E-C494F247E2C1}" type="datetime3">
              <a:rPr lang="en-GB" smtClean="0"/>
              <a:t>19 June, 2024</a:t>
            </a:fld>
            <a:endParaRPr lang="en-US" dirty="0"/>
          </a:p>
        </p:txBody>
      </p:sp>
      <p:sp>
        <p:nvSpPr>
          <p:cNvPr id="7" name="Footer Placeholder 6">
            <a:extLst>
              <a:ext uri="{FF2B5EF4-FFF2-40B4-BE49-F238E27FC236}">
                <a16:creationId xmlns:a16="http://schemas.microsoft.com/office/drawing/2014/main" id="{722E3B8E-97BD-2F4D-89BE-BB6D7C6B4C84}"/>
              </a:ext>
            </a:extLst>
          </p:cNvPr>
          <p:cNvSpPr>
            <a:spLocks noGrp="1"/>
          </p:cNvSpPr>
          <p:nvPr userDrawn="1">
            <p:ph type="ftr" sz="quarter" idx="13"/>
          </p:nvPr>
        </p:nvSpPr>
        <p:spPr>
          <a:xfrm>
            <a:off x="1031878" y="12979401"/>
            <a:ext cx="17022144" cy="431802"/>
          </a:xfrm>
        </p:spPr>
        <p:txBody>
          <a:bodyPr lIns="0" rIns="0"/>
          <a:lstStyle>
            <a:lvl1pPr>
              <a:defRPr>
                <a:solidFill>
                  <a:schemeClr val="tx1"/>
                </a:solidFill>
                <a:latin typeface="+mj-lt"/>
              </a:defRPr>
            </a:lvl1pPr>
          </a:lstStyle>
          <a:p>
            <a:r>
              <a:rPr lang="en-US"/>
              <a:t>Classification: Private</a:t>
            </a:r>
            <a:endParaRPr lang="en-US" dirty="0"/>
          </a:p>
        </p:txBody>
      </p:sp>
      <p:pic>
        <p:nvPicPr>
          <p:cNvPr id="10" name="Graphic 9">
            <a:extLst>
              <a:ext uri="{FF2B5EF4-FFF2-40B4-BE49-F238E27FC236}">
                <a16:creationId xmlns:a16="http://schemas.microsoft.com/office/drawing/2014/main" id="{3553590D-4BE8-9445-B7C1-5B42F3DC82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5558" y="12922003"/>
            <a:ext cx="1447200" cy="552222"/>
          </a:xfrm>
          <a:prstGeom prst="rect">
            <a:avLst/>
          </a:prstGeom>
        </p:spPr>
      </p:pic>
    </p:spTree>
    <p:extLst>
      <p:ext uri="{BB962C8B-B14F-4D97-AF65-F5344CB8AC3E}">
        <p14:creationId xmlns:p14="http://schemas.microsoft.com/office/powerpoint/2010/main" val="3131743071"/>
      </p:ext>
    </p:extLst>
  </p:cSld>
  <p:clrMapOvr>
    <a:masterClrMapping/>
  </p:clrMapOvr>
  <p:extLst>
    <p:ext uri="{DCECCB84-F9BA-43D5-87BE-67443E8EF086}">
      <p15:sldGuideLst xmlns:p15="http://schemas.microsoft.com/office/powerpoint/2012/main">
        <p15:guide id="1" orient="horz" pos="96">
          <p15:clr>
            <a:srgbClr val="FBAE40"/>
          </p15:clr>
        </p15:guide>
        <p15:guide id="2" orient="horz" pos="388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7 - Content Page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6C291-BA8D-AD47-BC6C-5BDC895C3F87}"/>
              </a:ext>
            </a:extLst>
          </p:cNvPr>
          <p:cNvSpPr>
            <a:spLocks noGrp="1"/>
          </p:cNvSpPr>
          <p:nvPr>
            <p:ph type="title"/>
          </p:nvPr>
        </p:nvSpPr>
        <p:spPr>
          <a:xfrm>
            <a:off x="1031875" y="782321"/>
            <a:ext cx="21602702" cy="1350010"/>
          </a:xfrm>
        </p:spPr>
        <p:txBody>
          <a:bodyPr/>
          <a:lstStyle>
            <a:lvl1pPr>
              <a:defRPr>
                <a:solidFill>
                  <a:schemeClr val="tx2"/>
                </a:solidFill>
              </a:defRPr>
            </a:lvl1pPr>
          </a:lstStyle>
          <a:p>
            <a:r>
              <a:rPr lang="en-US"/>
              <a:t>Click to edit Master title style</a:t>
            </a:r>
            <a:endParaRPr lang="en-US" dirty="0"/>
          </a:p>
        </p:txBody>
      </p:sp>
      <p:sp>
        <p:nvSpPr>
          <p:cNvPr id="12" name="Slide Number Placeholder 11">
            <a:extLst>
              <a:ext uri="{FF2B5EF4-FFF2-40B4-BE49-F238E27FC236}">
                <a16:creationId xmlns:a16="http://schemas.microsoft.com/office/drawing/2014/main" id="{BD6F6C71-676F-274D-BF40-ACE651769921}"/>
              </a:ext>
            </a:extLst>
          </p:cNvPr>
          <p:cNvSpPr>
            <a:spLocks noGrp="1"/>
          </p:cNvSpPr>
          <p:nvPr>
            <p:ph type="sldNum" sz="quarter" idx="27"/>
          </p:nvPr>
        </p:nvSpPr>
        <p:spPr/>
        <p:txBody>
          <a:bodyPr/>
          <a:lstStyle>
            <a:lvl1pPr>
              <a:defRPr>
                <a:solidFill>
                  <a:schemeClr val="bg1"/>
                </a:solidFill>
              </a:defRPr>
            </a:lvl1pPr>
          </a:lstStyle>
          <a:p>
            <a:fld id="{DCD633C5-EF89-2749-84FE-9034CB20F467}" type="slidenum">
              <a:rPr lang="en-US" smtClean="0"/>
              <a:pPr/>
              <a:t>‹#›</a:t>
            </a:fld>
            <a:endParaRPr lang="en-US" dirty="0"/>
          </a:p>
        </p:txBody>
      </p:sp>
      <p:sp>
        <p:nvSpPr>
          <p:cNvPr id="33" name="Text Placeholder 13">
            <a:extLst>
              <a:ext uri="{FF2B5EF4-FFF2-40B4-BE49-F238E27FC236}">
                <a16:creationId xmlns:a16="http://schemas.microsoft.com/office/drawing/2014/main" id="{A4DAB1C0-852E-1C47-B05D-D6E60CCC4D78}"/>
              </a:ext>
            </a:extLst>
          </p:cNvPr>
          <p:cNvSpPr>
            <a:spLocks noGrp="1"/>
          </p:cNvSpPr>
          <p:nvPr>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bg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cxnSp>
        <p:nvCxnSpPr>
          <p:cNvPr id="34" name="Straight Connector 33">
            <a:extLst>
              <a:ext uri="{FF2B5EF4-FFF2-40B4-BE49-F238E27FC236}">
                <a16:creationId xmlns:a16="http://schemas.microsoft.com/office/drawing/2014/main" id="{5C73AA7C-0BFE-C04F-8822-231720B3C728}"/>
              </a:ext>
            </a:extLst>
          </p:cNvPr>
          <p:cNvCxnSpPr/>
          <p:nvPr userDrawn="1"/>
        </p:nvCxnSpPr>
        <p:spPr>
          <a:xfrm>
            <a:off x="1032000" y="12763500"/>
            <a:ext cx="22320000" cy="0"/>
          </a:xfrm>
          <a:prstGeom prst="line">
            <a:avLst/>
          </a:prstGeom>
          <a:ln w="1905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Text Placeholder 16">
            <a:extLst>
              <a:ext uri="{FF2B5EF4-FFF2-40B4-BE49-F238E27FC236}">
                <a16:creationId xmlns:a16="http://schemas.microsoft.com/office/drawing/2014/main" id="{64C93C91-2DF4-0C4B-AD3C-4CBD197385BA}"/>
              </a:ext>
            </a:extLst>
          </p:cNvPr>
          <p:cNvSpPr>
            <a:spLocks noGrp="1"/>
          </p:cNvSpPr>
          <p:nvPr>
            <p:ph type="body" sz="quarter" idx="13" hasCustomPrompt="1"/>
          </p:nvPr>
        </p:nvSpPr>
        <p:spPr>
          <a:xfrm>
            <a:off x="1031874" y="2898776"/>
            <a:ext cx="1260720" cy="1180848"/>
          </a:xfrm>
        </p:spPr>
        <p:txBody>
          <a:bodyPr anchor="ctr"/>
          <a:lstStyle>
            <a:lvl1pPr marL="0" indent="0" algn="ctr">
              <a:buNone/>
              <a:defRPr b="1">
                <a:solidFill>
                  <a:schemeClr val="tx2"/>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a:t>
            </a:r>
          </a:p>
        </p:txBody>
      </p:sp>
      <p:sp>
        <p:nvSpPr>
          <p:cNvPr id="31" name="Text Placeholder 18">
            <a:extLst>
              <a:ext uri="{FF2B5EF4-FFF2-40B4-BE49-F238E27FC236}">
                <a16:creationId xmlns:a16="http://schemas.microsoft.com/office/drawing/2014/main" id="{AED07C04-4B59-D343-8654-C7CA79057582}"/>
              </a:ext>
            </a:extLst>
          </p:cNvPr>
          <p:cNvSpPr>
            <a:spLocks noGrp="1"/>
          </p:cNvSpPr>
          <p:nvPr>
            <p:ph type="body" sz="quarter" idx="14"/>
          </p:nvPr>
        </p:nvSpPr>
        <p:spPr>
          <a:xfrm>
            <a:off x="2573947" y="2898776"/>
            <a:ext cx="14184434" cy="1181100"/>
          </a:xfrm>
        </p:spPr>
        <p:txBody>
          <a:bodyPr anchor="ctr"/>
          <a:lstStyle>
            <a:lvl1pPr marL="0" indent="0">
              <a:buNone/>
              <a:defRPr>
                <a:solidFill>
                  <a:schemeClr val="bg1"/>
                </a:solidFill>
              </a:defRPr>
            </a:lvl1pPr>
          </a:lstStyle>
          <a:p>
            <a:pPr lvl="0"/>
            <a:r>
              <a:rPr lang="en-US"/>
              <a:t>Click to edit Master text styles</a:t>
            </a:r>
          </a:p>
        </p:txBody>
      </p:sp>
      <p:sp>
        <p:nvSpPr>
          <p:cNvPr id="35" name="Text Placeholder 16">
            <a:extLst>
              <a:ext uri="{FF2B5EF4-FFF2-40B4-BE49-F238E27FC236}">
                <a16:creationId xmlns:a16="http://schemas.microsoft.com/office/drawing/2014/main" id="{63778B4B-F351-7849-813A-17000D338AC2}"/>
              </a:ext>
            </a:extLst>
          </p:cNvPr>
          <p:cNvSpPr>
            <a:spLocks noGrp="1"/>
          </p:cNvSpPr>
          <p:nvPr>
            <p:ph type="body" sz="quarter" idx="15" hasCustomPrompt="1"/>
          </p:nvPr>
        </p:nvSpPr>
        <p:spPr>
          <a:xfrm>
            <a:off x="1031874" y="4309939"/>
            <a:ext cx="1260720" cy="1228654"/>
          </a:xfrm>
        </p:spPr>
        <p:txBody>
          <a:bodyPr anchor="ctr"/>
          <a:lstStyle>
            <a:lvl1pPr marL="0" indent="0" algn="ctr">
              <a:buNone/>
              <a:defRPr b="1">
                <a:solidFill>
                  <a:schemeClr val="tx2"/>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a:t>
            </a:r>
          </a:p>
        </p:txBody>
      </p:sp>
      <p:sp>
        <p:nvSpPr>
          <p:cNvPr id="36" name="Text Placeholder 18">
            <a:extLst>
              <a:ext uri="{FF2B5EF4-FFF2-40B4-BE49-F238E27FC236}">
                <a16:creationId xmlns:a16="http://schemas.microsoft.com/office/drawing/2014/main" id="{2660F761-46B3-C641-BEB8-21A4ECF342F5}"/>
              </a:ext>
            </a:extLst>
          </p:cNvPr>
          <p:cNvSpPr>
            <a:spLocks noGrp="1"/>
          </p:cNvSpPr>
          <p:nvPr>
            <p:ph type="body" sz="quarter" idx="16"/>
          </p:nvPr>
        </p:nvSpPr>
        <p:spPr>
          <a:xfrm>
            <a:off x="2573947" y="4347388"/>
            <a:ext cx="14184434" cy="1181100"/>
          </a:xfrm>
        </p:spPr>
        <p:txBody>
          <a:bodyPr anchor="ctr"/>
          <a:lstStyle>
            <a:lvl1pPr marL="0" indent="0">
              <a:buNone/>
              <a:defRPr>
                <a:solidFill>
                  <a:schemeClr val="bg1"/>
                </a:solidFill>
              </a:defRPr>
            </a:lvl1pPr>
          </a:lstStyle>
          <a:p>
            <a:pPr lvl="0"/>
            <a:r>
              <a:rPr lang="en-US"/>
              <a:t>Click to edit Master text styles</a:t>
            </a:r>
          </a:p>
        </p:txBody>
      </p:sp>
      <p:sp>
        <p:nvSpPr>
          <p:cNvPr id="37" name="Text Placeholder 16">
            <a:extLst>
              <a:ext uri="{FF2B5EF4-FFF2-40B4-BE49-F238E27FC236}">
                <a16:creationId xmlns:a16="http://schemas.microsoft.com/office/drawing/2014/main" id="{C657EB15-67B0-1D4F-9155-1E18FB63436B}"/>
              </a:ext>
            </a:extLst>
          </p:cNvPr>
          <p:cNvSpPr>
            <a:spLocks noGrp="1"/>
          </p:cNvSpPr>
          <p:nvPr>
            <p:ph type="body" sz="quarter" idx="17" hasCustomPrompt="1"/>
          </p:nvPr>
        </p:nvSpPr>
        <p:spPr>
          <a:xfrm>
            <a:off x="1031874" y="5796002"/>
            <a:ext cx="1260720" cy="1172800"/>
          </a:xfrm>
        </p:spPr>
        <p:txBody>
          <a:bodyPr anchor="ctr"/>
          <a:lstStyle>
            <a:lvl1pPr marL="0" indent="0" algn="ctr">
              <a:buNone/>
              <a:defRPr b="1">
                <a:solidFill>
                  <a:schemeClr val="tx2"/>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a:t>
            </a:r>
          </a:p>
        </p:txBody>
      </p:sp>
      <p:sp>
        <p:nvSpPr>
          <p:cNvPr id="38" name="Text Placeholder 18">
            <a:extLst>
              <a:ext uri="{FF2B5EF4-FFF2-40B4-BE49-F238E27FC236}">
                <a16:creationId xmlns:a16="http://schemas.microsoft.com/office/drawing/2014/main" id="{C389FB0E-BF6D-A940-9887-8407E4EE5DB9}"/>
              </a:ext>
            </a:extLst>
          </p:cNvPr>
          <p:cNvSpPr>
            <a:spLocks noGrp="1"/>
          </p:cNvSpPr>
          <p:nvPr>
            <p:ph type="body" sz="quarter" idx="18"/>
          </p:nvPr>
        </p:nvSpPr>
        <p:spPr>
          <a:xfrm>
            <a:off x="2573947" y="5796000"/>
            <a:ext cx="14184434" cy="1181100"/>
          </a:xfrm>
        </p:spPr>
        <p:txBody>
          <a:bodyPr anchor="ctr"/>
          <a:lstStyle>
            <a:lvl1pPr marL="0" indent="0">
              <a:buNone/>
              <a:defRPr>
                <a:solidFill>
                  <a:schemeClr val="bg1"/>
                </a:solidFill>
              </a:defRPr>
            </a:lvl1pPr>
          </a:lstStyle>
          <a:p>
            <a:pPr lvl="0"/>
            <a:r>
              <a:rPr lang="en-US"/>
              <a:t>Click to edit Master text styles</a:t>
            </a:r>
          </a:p>
        </p:txBody>
      </p:sp>
      <p:sp>
        <p:nvSpPr>
          <p:cNvPr id="39" name="Text Placeholder 16">
            <a:extLst>
              <a:ext uri="{FF2B5EF4-FFF2-40B4-BE49-F238E27FC236}">
                <a16:creationId xmlns:a16="http://schemas.microsoft.com/office/drawing/2014/main" id="{6968D911-A3CE-264A-93C4-3E462DD246E3}"/>
              </a:ext>
            </a:extLst>
          </p:cNvPr>
          <p:cNvSpPr>
            <a:spLocks noGrp="1"/>
          </p:cNvSpPr>
          <p:nvPr>
            <p:ph type="body" sz="quarter" idx="19" hasCustomPrompt="1"/>
          </p:nvPr>
        </p:nvSpPr>
        <p:spPr>
          <a:xfrm>
            <a:off x="1031874" y="7244614"/>
            <a:ext cx="1260720" cy="1180848"/>
          </a:xfrm>
        </p:spPr>
        <p:txBody>
          <a:bodyPr anchor="ctr"/>
          <a:lstStyle>
            <a:lvl1pPr marL="0" indent="0" algn="ctr">
              <a:buNone/>
              <a:defRPr b="1">
                <a:solidFill>
                  <a:schemeClr val="tx2"/>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a:t>
            </a:r>
          </a:p>
        </p:txBody>
      </p:sp>
      <p:sp>
        <p:nvSpPr>
          <p:cNvPr id="40" name="Text Placeholder 18">
            <a:extLst>
              <a:ext uri="{FF2B5EF4-FFF2-40B4-BE49-F238E27FC236}">
                <a16:creationId xmlns:a16="http://schemas.microsoft.com/office/drawing/2014/main" id="{125B6ECA-5CC1-C043-9A12-0E7F60AF0A37}"/>
              </a:ext>
            </a:extLst>
          </p:cNvPr>
          <p:cNvSpPr>
            <a:spLocks noGrp="1"/>
          </p:cNvSpPr>
          <p:nvPr>
            <p:ph type="body" sz="quarter" idx="20"/>
          </p:nvPr>
        </p:nvSpPr>
        <p:spPr>
          <a:xfrm>
            <a:off x="2573947" y="7244612"/>
            <a:ext cx="14184434" cy="1181100"/>
          </a:xfrm>
        </p:spPr>
        <p:txBody>
          <a:bodyPr anchor="ctr"/>
          <a:lstStyle>
            <a:lvl1pPr marL="0" indent="0">
              <a:buNone/>
              <a:defRPr>
                <a:solidFill>
                  <a:schemeClr val="bg1"/>
                </a:solidFill>
              </a:defRPr>
            </a:lvl1pPr>
          </a:lstStyle>
          <a:p>
            <a:pPr lvl="0"/>
            <a:r>
              <a:rPr lang="en-US"/>
              <a:t>Click to edit Master text styles</a:t>
            </a:r>
          </a:p>
        </p:txBody>
      </p:sp>
      <p:sp>
        <p:nvSpPr>
          <p:cNvPr id="41" name="Text Placeholder 16">
            <a:extLst>
              <a:ext uri="{FF2B5EF4-FFF2-40B4-BE49-F238E27FC236}">
                <a16:creationId xmlns:a16="http://schemas.microsoft.com/office/drawing/2014/main" id="{4D23D817-1EF5-EE4F-BEDB-50972E500F30}"/>
              </a:ext>
            </a:extLst>
          </p:cNvPr>
          <p:cNvSpPr>
            <a:spLocks noGrp="1"/>
          </p:cNvSpPr>
          <p:nvPr>
            <p:ph type="body" sz="quarter" idx="21" hasCustomPrompt="1"/>
          </p:nvPr>
        </p:nvSpPr>
        <p:spPr>
          <a:xfrm>
            <a:off x="1031874" y="8693226"/>
            <a:ext cx="1260720" cy="1180848"/>
          </a:xfrm>
        </p:spPr>
        <p:txBody>
          <a:bodyPr anchor="ctr"/>
          <a:lstStyle>
            <a:lvl1pPr marL="0" indent="0" algn="ctr">
              <a:buNone/>
              <a:defRPr b="1">
                <a:solidFill>
                  <a:schemeClr val="tx2"/>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a:t>
            </a:r>
          </a:p>
        </p:txBody>
      </p:sp>
      <p:sp>
        <p:nvSpPr>
          <p:cNvPr id="42" name="Text Placeholder 18">
            <a:extLst>
              <a:ext uri="{FF2B5EF4-FFF2-40B4-BE49-F238E27FC236}">
                <a16:creationId xmlns:a16="http://schemas.microsoft.com/office/drawing/2014/main" id="{FAEEA21D-3D4E-F64A-8EE2-ACA9E7A9E68D}"/>
              </a:ext>
            </a:extLst>
          </p:cNvPr>
          <p:cNvSpPr>
            <a:spLocks noGrp="1"/>
          </p:cNvSpPr>
          <p:nvPr>
            <p:ph type="body" sz="quarter" idx="22"/>
          </p:nvPr>
        </p:nvSpPr>
        <p:spPr>
          <a:xfrm>
            <a:off x="2573947" y="8693224"/>
            <a:ext cx="14184434" cy="1181100"/>
          </a:xfrm>
        </p:spPr>
        <p:txBody>
          <a:bodyPr anchor="ctr"/>
          <a:lstStyle>
            <a:lvl1pPr marL="0" indent="0">
              <a:buNone/>
              <a:defRPr>
                <a:solidFill>
                  <a:schemeClr val="bg1"/>
                </a:solidFill>
              </a:defRPr>
            </a:lvl1pPr>
          </a:lstStyle>
          <a:p>
            <a:pPr lvl="0"/>
            <a:r>
              <a:rPr lang="en-US"/>
              <a:t>Click to edit Master text styles</a:t>
            </a:r>
          </a:p>
        </p:txBody>
      </p:sp>
      <p:sp>
        <p:nvSpPr>
          <p:cNvPr id="43" name="Text Placeholder 16">
            <a:extLst>
              <a:ext uri="{FF2B5EF4-FFF2-40B4-BE49-F238E27FC236}">
                <a16:creationId xmlns:a16="http://schemas.microsoft.com/office/drawing/2014/main" id="{6D425D35-C021-674C-8864-F366AD5510C5}"/>
              </a:ext>
            </a:extLst>
          </p:cNvPr>
          <p:cNvSpPr>
            <a:spLocks noGrp="1"/>
          </p:cNvSpPr>
          <p:nvPr>
            <p:ph type="body" sz="quarter" idx="23" hasCustomPrompt="1"/>
          </p:nvPr>
        </p:nvSpPr>
        <p:spPr>
          <a:xfrm>
            <a:off x="1031874" y="10131482"/>
            <a:ext cx="1260720" cy="1191456"/>
          </a:xfrm>
        </p:spPr>
        <p:txBody>
          <a:bodyPr anchor="ctr"/>
          <a:lstStyle>
            <a:lvl1pPr marL="0" indent="0" algn="ctr">
              <a:buNone/>
              <a:defRPr b="1">
                <a:solidFill>
                  <a:schemeClr val="tx2"/>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a:t>
            </a:r>
          </a:p>
        </p:txBody>
      </p:sp>
      <p:sp>
        <p:nvSpPr>
          <p:cNvPr id="44" name="Text Placeholder 18">
            <a:extLst>
              <a:ext uri="{FF2B5EF4-FFF2-40B4-BE49-F238E27FC236}">
                <a16:creationId xmlns:a16="http://schemas.microsoft.com/office/drawing/2014/main" id="{2B36A960-D1EE-1048-8A2E-97C610C0A7C9}"/>
              </a:ext>
            </a:extLst>
          </p:cNvPr>
          <p:cNvSpPr>
            <a:spLocks noGrp="1"/>
          </p:cNvSpPr>
          <p:nvPr>
            <p:ph type="body" sz="quarter" idx="24"/>
          </p:nvPr>
        </p:nvSpPr>
        <p:spPr>
          <a:xfrm>
            <a:off x="2573947" y="10141836"/>
            <a:ext cx="14184434" cy="1181100"/>
          </a:xfrm>
        </p:spPr>
        <p:txBody>
          <a:bodyPr anchor="ctr"/>
          <a:lstStyle>
            <a:lvl1pPr marL="0" indent="0">
              <a:buNone/>
              <a:defRPr>
                <a:solidFill>
                  <a:schemeClr val="bg1"/>
                </a:solidFill>
              </a:defRPr>
            </a:lvl1pPr>
          </a:lstStyle>
          <a:p>
            <a:pPr lvl="0"/>
            <a:r>
              <a:rPr lang="en-US"/>
              <a:t>Click to edit Master text styles</a:t>
            </a:r>
          </a:p>
        </p:txBody>
      </p:sp>
      <p:sp>
        <p:nvSpPr>
          <p:cNvPr id="45" name="Text Placeholder 16">
            <a:extLst>
              <a:ext uri="{FF2B5EF4-FFF2-40B4-BE49-F238E27FC236}">
                <a16:creationId xmlns:a16="http://schemas.microsoft.com/office/drawing/2014/main" id="{AC891469-199A-3140-B052-3B6D4C71208A}"/>
              </a:ext>
            </a:extLst>
          </p:cNvPr>
          <p:cNvSpPr>
            <a:spLocks noGrp="1"/>
          </p:cNvSpPr>
          <p:nvPr>
            <p:ph type="body" sz="quarter" idx="29" hasCustomPrompt="1"/>
          </p:nvPr>
        </p:nvSpPr>
        <p:spPr>
          <a:xfrm>
            <a:off x="1031876" y="11580347"/>
            <a:ext cx="1260720" cy="1201550"/>
          </a:xfrm>
        </p:spPr>
        <p:txBody>
          <a:bodyPr anchor="ctr"/>
          <a:lstStyle>
            <a:lvl1pPr marL="0" indent="0" algn="ctr">
              <a:buNone/>
              <a:defRPr b="1">
                <a:solidFill>
                  <a:schemeClr val="tx2"/>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a:t>
            </a:r>
          </a:p>
        </p:txBody>
      </p:sp>
      <p:sp>
        <p:nvSpPr>
          <p:cNvPr id="46" name="Text Placeholder 18">
            <a:extLst>
              <a:ext uri="{FF2B5EF4-FFF2-40B4-BE49-F238E27FC236}">
                <a16:creationId xmlns:a16="http://schemas.microsoft.com/office/drawing/2014/main" id="{0287E4B6-EE3F-8340-B1FD-03CE9CB52A75}"/>
              </a:ext>
            </a:extLst>
          </p:cNvPr>
          <p:cNvSpPr>
            <a:spLocks noGrp="1"/>
          </p:cNvSpPr>
          <p:nvPr>
            <p:ph type="body" sz="quarter" idx="30"/>
          </p:nvPr>
        </p:nvSpPr>
        <p:spPr>
          <a:xfrm>
            <a:off x="2573949" y="11590448"/>
            <a:ext cx="14184434" cy="1181100"/>
          </a:xfrm>
        </p:spPr>
        <p:txBody>
          <a:bodyPr anchor="ctr"/>
          <a:lstStyle>
            <a:lvl1pPr marL="0" indent="0">
              <a:buNone/>
              <a:defRPr>
                <a:solidFill>
                  <a:schemeClr val="bg1"/>
                </a:solidFill>
              </a:defRPr>
            </a:lvl1pPr>
          </a:lstStyle>
          <a:p>
            <a:pPr lvl="0"/>
            <a:r>
              <a:rPr lang="en-US"/>
              <a:t>Click to edit Master text styles</a:t>
            </a:r>
          </a:p>
        </p:txBody>
      </p:sp>
      <p:pic>
        <p:nvPicPr>
          <p:cNvPr id="21" name="Graphic 20">
            <a:extLst>
              <a:ext uri="{FF2B5EF4-FFF2-40B4-BE49-F238E27FC236}">
                <a16:creationId xmlns:a16="http://schemas.microsoft.com/office/drawing/2014/main" id="{9AA128B5-2F17-0840-B94E-E710F08BBD1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6408" y="12921028"/>
            <a:ext cx="1440000" cy="549472"/>
          </a:xfrm>
          <a:prstGeom prst="rect">
            <a:avLst/>
          </a:prstGeom>
        </p:spPr>
      </p:pic>
    </p:spTree>
    <p:extLst>
      <p:ext uri="{BB962C8B-B14F-4D97-AF65-F5344CB8AC3E}">
        <p14:creationId xmlns:p14="http://schemas.microsoft.com/office/powerpoint/2010/main" val="1604486093"/>
      </p:ext>
    </p:extLst>
  </p:cSld>
  <p:clrMapOvr>
    <a:masterClrMapping/>
  </p:clrMapOvr>
  <p:extLst>
    <p:ext uri="{DCECCB84-F9BA-43D5-87BE-67443E8EF086}">
      <p15:sldGuideLst xmlns:p15="http://schemas.microsoft.com/office/powerpoint/2012/main">
        <p15:guide id="1" pos="667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8 - Content Page (Pin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6C291-BA8D-AD47-BC6C-5BDC895C3F87}"/>
              </a:ext>
            </a:extLst>
          </p:cNvPr>
          <p:cNvSpPr>
            <a:spLocks noGrp="1"/>
          </p:cNvSpPr>
          <p:nvPr>
            <p:ph type="title"/>
          </p:nvPr>
        </p:nvSpPr>
        <p:spPr>
          <a:xfrm>
            <a:off x="1031878" y="782321"/>
            <a:ext cx="21602700" cy="1350010"/>
          </a:xfrm>
        </p:spPr>
        <p:txBody>
          <a:bodyPr/>
          <a:lstStyle/>
          <a:p>
            <a:r>
              <a:rPr lang="en-US"/>
              <a:t>Click to edit Master title style</a:t>
            </a:r>
            <a:endParaRPr lang="en-US" dirty="0"/>
          </a:p>
        </p:txBody>
      </p:sp>
      <p:sp>
        <p:nvSpPr>
          <p:cNvPr id="14" name="Text Placeholder 13">
            <a:extLst>
              <a:ext uri="{FF2B5EF4-FFF2-40B4-BE49-F238E27FC236}">
                <a16:creationId xmlns:a16="http://schemas.microsoft.com/office/drawing/2014/main" id="{C4786838-C581-D54E-AD7A-FA77984DD653}"/>
              </a:ext>
            </a:extLst>
          </p:cNvPr>
          <p:cNvSpPr>
            <a:spLocks noGrp="1"/>
          </p:cNvSpPr>
          <p:nvPr>
            <p:ph type="body" sz="quarter" idx="28" hasCustomPrompt="1"/>
          </p:nvPr>
        </p:nvSpPr>
        <p:spPr>
          <a:xfrm>
            <a:off x="2139697" y="12992713"/>
            <a:ext cx="19053430" cy="438150"/>
          </a:xfrm>
        </p:spPr>
        <p:txBody>
          <a:bodyPr lIns="36000" tIns="36000" rIns="36000" bIns="36000" anchor="ctr">
            <a:noAutofit/>
          </a:bodyPr>
          <a:lstStyle>
            <a:lvl1pPr marL="0" indent="0">
              <a:buNone/>
              <a:defRPr sz="2000" b="0" i="0">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sp>
        <p:nvSpPr>
          <p:cNvPr id="32" name="Slide Number Placeholder 31">
            <a:extLst>
              <a:ext uri="{FF2B5EF4-FFF2-40B4-BE49-F238E27FC236}">
                <a16:creationId xmlns:a16="http://schemas.microsoft.com/office/drawing/2014/main" id="{8CEDBE17-5C48-1C48-BC97-3B50815641B9}"/>
              </a:ext>
            </a:extLst>
          </p:cNvPr>
          <p:cNvSpPr>
            <a:spLocks noGrp="1"/>
          </p:cNvSpPr>
          <p:nvPr>
            <p:ph type="sldNum" sz="quarter" idx="31"/>
          </p:nvPr>
        </p:nvSpPr>
        <p:spPr>
          <a:xfrm>
            <a:off x="1031876" y="12999063"/>
            <a:ext cx="1010816" cy="425450"/>
          </a:xfrm>
        </p:spPr>
        <p:txBody>
          <a:bodyPr lIns="36000" tIns="36000" rIns="36000" bIns="36000" anchor="ctr"/>
          <a:lstStyle/>
          <a:p>
            <a:fld id="{DCD633C5-EF89-2749-84FE-9034CB20F467}" type="slidenum">
              <a:rPr lang="en-US" smtClean="0"/>
              <a:pPr/>
              <a:t>‹#›</a:t>
            </a:fld>
            <a:endParaRPr lang="en-US" dirty="0"/>
          </a:p>
        </p:txBody>
      </p:sp>
      <p:cxnSp>
        <p:nvCxnSpPr>
          <p:cNvPr id="34" name="Straight Connector 33">
            <a:extLst>
              <a:ext uri="{FF2B5EF4-FFF2-40B4-BE49-F238E27FC236}">
                <a16:creationId xmlns:a16="http://schemas.microsoft.com/office/drawing/2014/main" id="{7639D744-33B7-214C-8393-A08E560DD8A9}"/>
              </a:ext>
            </a:extLst>
          </p:cNvPr>
          <p:cNvCxnSpPr/>
          <p:nvPr userDrawn="1"/>
        </p:nvCxnSpPr>
        <p:spPr>
          <a:xfrm>
            <a:off x="1032000" y="12763500"/>
            <a:ext cx="22320000" cy="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0" name="Text Placeholder 16">
            <a:extLst>
              <a:ext uri="{FF2B5EF4-FFF2-40B4-BE49-F238E27FC236}">
                <a16:creationId xmlns:a16="http://schemas.microsoft.com/office/drawing/2014/main" id="{0BC6B5C6-453D-244F-8D44-ECD8B1DCD7DA}"/>
              </a:ext>
            </a:extLst>
          </p:cNvPr>
          <p:cNvSpPr>
            <a:spLocks noGrp="1"/>
          </p:cNvSpPr>
          <p:nvPr>
            <p:ph type="body" sz="quarter" idx="13" hasCustomPrompt="1"/>
          </p:nvPr>
        </p:nvSpPr>
        <p:spPr>
          <a:xfrm>
            <a:off x="1031874" y="2898776"/>
            <a:ext cx="1260720" cy="1180848"/>
          </a:xfrm>
        </p:spPr>
        <p:txBody>
          <a:bodyPr anchor="ctr"/>
          <a:lstStyle>
            <a:lvl1pPr marL="0" indent="0" algn="ctr">
              <a:buNone/>
              <a:defRPr b="1">
                <a:solidFill>
                  <a:schemeClr val="bg1"/>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a:t>
            </a:r>
          </a:p>
        </p:txBody>
      </p:sp>
      <p:sp>
        <p:nvSpPr>
          <p:cNvPr id="33" name="Text Placeholder 18">
            <a:extLst>
              <a:ext uri="{FF2B5EF4-FFF2-40B4-BE49-F238E27FC236}">
                <a16:creationId xmlns:a16="http://schemas.microsoft.com/office/drawing/2014/main" id="{CAFB590B-516B-DD49-AC31-8B8CF0EBB690}"/>
              </a:ext>
            </a:extLst>
          </p:cNvPr>
          <p:cNvSpPr>
            <a:spLocks noGrp="1"/>
          </p:cNvSpPr>
          <p:nvPr>
            <p:ph type="body" sz="quarter" idx="14"/>
          </p:nvPr>
        </p:nvSpPr>
        <p:spPr>
          <a:xfrm>
            <a:off x="2573947" y="2898776"/>
            <a:ext cx="14184434" cy="1181100"/>
          </a:xfrm>
        </p:spPr>
        <p:txBody>
          <a:bodyPr anchor="ctr"/>
          <a:lstStyle>
            <a:lvl1pPr marL="0" indent="0">
              <a:buNone/>
              <a:defRPr>
                <a:solidFill>
                  <a:schemeClr val="tx1"/>
                </a:solidFill>
              </a:defRPr>
            </a:lvl1pPr>
          </a:lstStyle>
          <a:p>
            <a:pPr lvl="0"/>
            <a:r>
              <a:rPr lang="en-US"/>
              <a:t>Click to edit Master text styles</a:t>
            </a:r>
          </a:p>
        </p:txBody>
      </p:sp>
      <p:sp>
        <p:nvSpPr>
          <p:cNvPr id="35" name="Text Placeholder 16">
            <a:extLst>
              <a:ext uri="{FF2B5EF4-FFF2-40B4-BE49-F238E27FC236}">
                <a16:creationId xmlns:a16="http://schemas.microsoft.com/office/drawing/2014/main" id="{F70DBB58-4792-7E4A-AB4D-3AAB922E9D99}"/>
              </a:ext>
            </a:extLst>
          </p:cNvPr>
          <p:cNvSpPr>
            <a:spLocks noGrp="1"/>
          </p:cNvSpPr>
          <p:nvPr>
            <p:ph type="body" sz="quarter" idx="15" hasCustomPrompt="1"/>
          </p:nvPr>
        </p:nvSpPr>
        <p:spPr>
          <a:xfrm>
            <a:off x="1031874" y="4309939"/>
            <a:ext cx="1260720" cy="1228654"/>
          </a:xfrm>
        </p:spPr>
        <p:txBody>
          <a:bodyPr anchor="ctr"/>
          <a:lstStyle>
            <a:lvl1pPr marL="0" indent="0" algn="ctr">
              <a:buNone/>
              <a:defRPr b="1">
                <a:solidFill>
                  <a:schemeClr val="bg1"/>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a:t>
            </a:r>
          </a:p>
        </p:txBody>
      </p:sp>
      <p:sp>
        <p:nvSpPr>
          <p:cNvPr id="36" name="Text Placeholder 18">
            <a:extLst>
              <a:ext uri="{FF2B5EF4-FFF2-40B4-BE49-F238E27FC236}">
                <a16:creationId xmlns:a16="http://schemas.microsoft.com/office/drawing/2014/main" id="{D8FDFAF1-21D5-444D-AB1C-78850551AC7D}"/>
              </a:ext>
            </a:extLst>
          </p:cNvPr>
          <p:cNvSpPr>
            <a:spLocks noGrp="1"/>
          </p:cNvSpPr>
          <p:nvPr>
            <p:ph type="body" sz="quarter" idx="16"/>
          </p:nvPr>
        </p:nvSpPr>
        <p:spPr>
          <a:xfrm>
            <a:off x="2573947" y="4347388"/>
            <a:ext cx="14184434" cy="1181100"/>
          </a:xfrm>
        </p:spPr>
        <p:txBody>
          <a:bodyPr anchor="ctr"/>
          <a:lstStyle>
            <a:lvl1pPr marL="0" indent="0">
              <a:buNone/>
              <a:defRPr>
                <a:solidFill>
                  <a:schemeClr val="tx1"/>
                </a:solidFill>
              </a:defRPr>
            </a:lvl1pPr>
          </a:lstStyle>
          <a:p>
            <a:pPr lvl="0"/>
            <a:r>
              <a:rPr lang="en-US"/>
              <a:t>Click to edit Master text styles</a:t>
            </a:r>
          </a:p>
        </p:txBody>
      </p:sp>
      <p:sp>
        <p:nvSpPr>
          <p:cNvPr id="37" name="Text Placeholder 16">
            <a:extLst>
              <a:ext uri="{FF2B5EF4-FFF2-40B4-BE49-F238E27FC236}">
                <a16:creationId xmlns:a16="http://schemas.microsoft.com/office/drawing/2014/main" id="{C3C165A2-CA91-564C-A6C2-4A72040B0A94}"/>
              </a:ext>
            </a:extLst>
          </p:cNvPr>
          <p:cNvSpPr>
            <a:spLocks noGrp="1"/>
          </p:cNvSpPr>
          <p:nvPr>
            <p:ph type="body" sz="quarter" idx="17" hasCustomPrompt="1"/>
          </p:nvPr>
        </p:nvSpPr>
        <p:spPr>
          <a:xfrm>
            <a:off x="1031874" y="5796002"/>
            <a:ext cx="1260720" cy="1172800"/>
          </a:xfrm>
        </p:spPr>
        <p:txBody>
          <a:bodyPr anchor="ctr"/>
          <a:lstStyle>
            <a:lvl1pPr marL="0" indent="0" algn="ctr">
              <a:buNone/>
              <a:defRPr b="1">
                <a:solidFill>
                  <a:schemeClr val="bg1"/>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a:t>
            </a:r>
          </a:p>
        </p:txBody>
      </p:sp>
      <p:sp>
        <p:nvSpPr>
          <p:cNvPr id="38" name="Text Placeholder 18">
            <a:extLst>
              <a:ext uri="{FF2B5EF4-FFF2-40B4-BE49-F238E27FC236}">
                <a16:creationId xmlns:a16="http://schemas.microsoft.com/office/drawing/2014/main" id="{1C8298A4-DC39-1345-8BCA-88DE68FAE76C}"/>
              </a:ext>
            </a:extLst>
          </p:cNvPr>
          <p:cNvSpPr>
            <a:spLocks noGrp="1"/>
          </p:cNvSpPr>
          <p:nvPr>
            <p:ph type="body" sz="quarter" idx="18"/>
          </p:nvPr>
        </p:nvSpPr>
        <p:spPr>
          <a:xfrm>
            <a:off x="2573947" y="5796000"/>
            <a:ext cx="14184434" cy="1181100"/>
          </a:xfrm>
        </p:spPr>
        <p:txBody>
          <a:bodyPr anchor="ctr"/>
          <a:lstStyle>
            <a:lvl1pPr marL="0" indent="0">
              <a:buNone/>
              <a:defRPr>
                <a:solidFill>
                  <a:schemeClr val="tx1"/>
                </a:solidFill>
              </a:defRPr>
            </a:lvl1pPr>
          </a:lstStyle>
          <a:p>
            <a:pPr lvl="0"/>
            <a:r>
              <a:rPr lang="en-US"/>
              <a:t>Click to edit Master text styles</a:t>
            </a:r>
          </a:p>
        </p:txBody>
      </p:sp>
      <p:sp>
        <p:nvSpPr>
          <p:cNvPr id="39" name="Text Placeholder 16">
            <a:extLst>
              <a:ext uri="{FF2B5EF4-FFF2-40B4-BE49-F238E27FC236}">
                <a16:creationId xmlns:a16="http://schemas.microsoft.com/office/drawing/2014/main" id="{CAE9D81F-B5D0-B240-80A9-222E1DC0EFD1}"/>
              </a:ext>
            </a:extLst>
          </p:cNvPr>
          <p:cNvSpPr>
            <a:spLocks noGrp="1"/>
          </p:cNvSpPr>
          <p:nvPr>
            <p:ph type="body" sz="quarter" idx="19" hasCustomPrompt="1"/>
          </p:nvPr>
        </p:nvSpPr>
        <p:spPr>
          <a:xfrm>
            <a:off x="1031874" y="7244614"/>
            <a:ext cx="1260720" cy="1180848"/>
          </a:xfrm>
        </p:spPr>
        <p:txBody>
          <a:bodyPr anchor="ctr"/>
          <a:lstStyle>
            <a:lvl1pPr marL="0" indent="0" algn="ctr">
              <a:buNone/>
              <a:defRPr b="1">
                <a:solidFill>
                  <a:schemeClr val="bg1"/>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a:t>
            </a:r>
          </a:p>
        </p:txBody>
      </p:sp>
      <p:sp>
        <p:nvSpPr>
          <p:cNvPr id="40" name="Text Placeholder 18">
            <a:extLst>
              <a:ext uri="{FF2B5EF4-FFF2-40B4-BE49-F238E27FC236}">
                <a16:creationId xmlns:a16="http://schemas.microsoft.com/office/drawing/2014/main" id="{04803FD5-EA49-AD42-AD61-30B3D4618889}"/>
              </a:ext>
            </a:extLst>
          </p:cNvPr>
          <p:cNvSpPr>
            <a:spLocks noGrp="1"/>
          </p:cNvSpPr>
          <p:nvPr>
            <p:ph type="body" sz="quarter" idx="20"/>
          </p:nvPr>
        </p:nvSpPr>
        <p:spPr>
          <a:xfrm>
            <a:off x="2573947" y="7244612"/>
            <a:ext cx="14184434" cy="1181100"/>
          </a:xfrm>
        </p:spPr>
        <p:txBody>
          <a:bodyPr anchor="ctr"/>
          <a:lstStyle>
            <a:lvl1pPr marL="0" indent="0">
              <a:buNone/>
              <a:defRPr>
                <a:solidFill>
                  <a:schemeClr val="tx1"/>
                </a:solidFill>
              </a:defRPr>
            </a:lvl1pPr>
          </a:lstStyle>
          <a:p>
            <a:pPr lvl="0"/>
            <a:r>
              <a:rPr lang="en-US"/>
              <a:t>Click to edit Master text styles</a:t>
            </a:r>
          </a:p>
        </p:txBody>
      </p:sp>
      <p:sp>
        <p:nvSpPr>
          <p:cNvPr id="41" name="Text Placeholder 16">
            <a:extLst>
              <a:ext uri="{FF2B5EF4-FFF2-40B4-BE49-F238E27FC236}">
                <a16:creationId xmlns:a16="http://schemas.microsoft.com/office/drawing/2014/main" id="{F5EC70BC-E707-7442-AFBA-5996F171931D}"/>
              </a:ext>
            </a:extLst>
          </p:cNvPr>
          <p:cNvSpPr>
            <a:spLocks noGrp="1"/>
          </p:cNvSpPr>
          <p:nvPr>
            <p:ph type="body" sz="quarter" idx="21" hasCustomPrompt="1"/>
          </p:nvPr>
        </p:nvSpPr>
        <p:spPr>
          <a:xfrm>
            <a:off x="1031874" y="8693226"/>
            <a:ext cx="1260720" cy="1180848"/>
          </a:xfrm>
        </p:spPr>
        <p:txBody>
          <a:bodyPr anchor="ctr"/>
          <a:lstStyle>
            <a:lvl1pPr marL="0" indent="0" algn="ctr">
              <a:buNone/>
              <a:defRPr b="1">
                <a:solidFill>
                  <a:schemeClr val="bg1"/>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a:t>
            </a:r>
          </a:p>
        </p:txBody>
      </p:sp>
      <p:sp>
        <p:nvSpPr>
          <p:cNvPr id="42" name="Text Placeholder 18">
            <a:extLst>
              <a:ext uri="{FF2B5EF4-FFF2-40B4-BE49-F238E27FC236}">
                <a16:creationId xmlns:a16="http://schemas.microsoft.com/office/drawing/2014/main" id="{5E398B68-77F3-E042-847A-508698E48CC4}"/>
              </a:ext>
            </a:extLst>
          </p:cNvPr>
          <p:cNvSpPr>
            <a:spLocks noGrp="1"/>
          </p:cNvSpPr>
          <p:nvPr>
            <p:ph type="body" sz="quarter" idx="22"/>
          </p:nvPr>
        </p:nvSpPr>
        <p:spPr>
          <a:xfrm>
            <a:off x="2573947" y="8693224"/>
            <a:ext cx="14184434" cy="1181100"/>
          </a:xfrm>
        </p:spPr>
        <p:txBody>
          <a:bodyPr anchor="ctr"/>
          <a:lstStyle>
            <a:lvl1pPr marL="0" indent="0">
              <a:buNone/>
              <a:defRPr>
                <a:solidFill>
                  <a:schemeClr val="tx1"/>
                </a:solidFill>
              </a:defRPr>
            </a:lvl1pPr>
          </a:lstStyle>
          <a:p>
            <a:pPr lvl="0"/>
            <a:r>
              <a:rPr lang="en-US"/>
              <a:t>Click to edit Master text styles</a:t>
            </a:r>
          </a:p>
        </p:txBody>
      </p:sp>
      <p:sp>
        <p:nvSpPr>
          <p:cNvPr id="43" name="Text Placeholder 16">
            <a:extLst>
              <a:ext uri="{FF2B5EF4-FFF2-40B4-BE49-F238E27FC236}">
                <a16:creationId xmlns:a16="http://schemas.microsoft.com/office/drawing/2014/main" id="{37D22E45-F3B3-6E47-BCFC-99C262A4C417}"/>
              </a:ext>
            </a:extLst>
          </p:cNvPr>
          <p:cNvSpPr>
            <a:spLocks noGrp="1"/>
          </p:cNvSpPr>
          <p:nvPr>
            <p:ph type="body" sz="quarter" idx="23" hasCustomPrompt="1"/>
          </p:nvPr>
        </p:nvSpPr>
        <p:spPr>
          <a:xfrm>
            <a:off x="1031874" y="10131482"/>
            <a:ext cx="1260720" cy="1191456"/>
          </a:xfrm>
        </p:spPr>
        <p:txBody>
          <a:bodyPr anchor="ctr"/>
          <a:lstStyle>
            <a:lvl1pPr marL="0" indent="0" algn="ctr">
              <a:buNone/>
              <a:defRPr b="1">
                <a:solidFill>
                  <a:schemeClr val="bg1"/>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a:t>
            </a:r>
          </a:p>
        </p:txBody>
      </p:sp>
      <p:sp>
        <p:nvSpPr>
          <p:cNvPr id="44" name="Text Placeholder 18">
            <a:extLst>
              <a:ext uri="{FF2B5EF4-FFF2-40B4-BE49-F238E27FC236}">
                <a16:creationId xmlns:a16="http://schemas.microsoft.com/office/drawing/2014/main" id="{EA9A1A2E-2E6A-9540-AB3B-EC4D533A4EAE}"/>
              </a:ext>
            </a:extLst>
          </p:cNvPr>
          <p:cNvSpPr>
            <a:spLocks noGrp="1"/>
          </p:cNvSpPr>
          <p:nvPr>
            <p:ph type="body" sz="quarter" idx="24"/>
          </p:nvPr>
        </p:nvSpPr>
        <p:spPr>
          <a:xfrm>
            <a:off x="2573947" y="10141836"/>
            <a:ext cx="14184434" cy="1181100"/>
          </a:xfrm>
        </p:spPr>
        <p:txBody>
          <a:bodyPr anchor="ctr"/>
          <a:lstStyle>
            <a:lvl1pPr marL="0" indent="0">
              <a:buNone/>
              <a:defRPr>
                <a:solidFill>
                  <a:schemeClr val="tx1"/>
                </a:solidFill>
              </a:defRPr>
            </a:lvl1pPr>
          </a:lstStyle>
          <a:p>
            <a:pPr lvl="0"/>
            <a:r>
              <a:rPr lang="en-US"/>
              <a:t>Click to edit Master text styles</a:t>
            </a:r>
          </a:p>
        </p:txBody>
      </p:sp>
      <p:sp>
        <p:nvSpPr>
          <p:cNvPr id="45" name="Text Placeholder 16">
            <a:extLst>
              <a:ext uri="{FF2B5EF4-FFF2-40B4-BE49-F238E27FC236}">
                <a16:creationId xmlns:a16="http://schemas.microsoft.com/office/drawing/2014/main" id="{1FDAE2FB-D369-4045-949B-DD03FE7F0B57}"/>
              </a:ext>
            </a:extLst>
          </p:cNvPr>
          <p:cNvSpPr>
            <a:spLocks noGrp="1"/>
          </p:cNvSpPr>
          <p:nvPr>
            <p:ph type="body" sz="quarter" idx="29" hasCustomPrompt="1"/>
          </p:nvPr>
        </p:nvSpPr>
        <p:spPr>
          <a:xfrm>
            <a:off x="1031876" y="11580347"/>
            <a:ext cx="1260720" cy="1201550"/>
          </a:xfrm>
        </p:spPr>
        <p:txBody>
          <a:bodyPr anchor="ctr"/>
          <a:lstStyle>
            <a:lvl1pPr marL="0" indent="0" algn="ctr">
              <a:buNone/>
              <a:defRPr b="1">
                <a:solidFill>
                  <a:schemeClr val="bg1"/>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a:t>
            </a:r>
          </a:p>
        </p:txBody>
      </p:sp>
      <p:sp>
        <p:nvSpPr>
          <p:cNvPr id="46" name="Text Placeholder 18">
            <a:extLst>
              <a:ext uri="{FF2B5EF4-FFF2-40B4-BE49-F238E27FC236}">
                <a16:creationId xmlns:a16="http://schemas.microsoft.com/office/drawing/2014/main" id="{4EE8D847-CA82-F54B-B2C6-A9C3D16268E0}"/>
              </a:ext>
            </a:extLst>
          </p:cNvPr>
          <p:cNvSpPr>
            <a:spLocks noGrp="1"/>
          </p:cNvSpPr>
          <p:nvPr>
            <p:ph type="body" sz="quarter" idx="30"/>
          </p:nvPr>
        </p:nvSpPr>
        <p:spPr>
          <a:xfrm>
            <a:off x="2573949" y="11590448"/>
            <a:ext cx="14184434" cy="1181100"/>
          </a:xfrm>
        </p:spPr>
        <p:txBody>
          <a:bodyPr anchor="ctr"/>
          <a:lstStyle>
            <a:lvl1pPr marL="0" indent="0">
              <a:buNone/>
              <a:defRPr>
                <a:solidFill>
                  <a:schemeClr val="tx1"/>
                </a:solidFill>
              </a:defRPr>
            </a:lvl1pPr>
          </a:lstStyle>
          <a:p>
            <a:pPr lvl="0"/>
            <a:r>
              <a:rPr lang="en-US"/>
              <a:t>Click to edit Master text styles</a:t>
            </a:r>
          </a:p>
        </p:txBody>
      </p:sp>
      <p:pic>
        <p:nvPicPr>
          <p:cNvPr id="21" name="Graphic 20">
            <a:extLst>
              <a:ext uri="{FF2B5EF4-FFF2-40B4-BE49-F238E27FC236}">
                <a16:creationId xmlns:a16="http://schemas.microsoft.com/office/drawing/2014/main" id="{135B78F1-9C70-D346-804F-1076365140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5558" y="12923376"/>
            <a:ext cx="1447200" cy="552220"/>
          </a:xfrm>
          <a:prstGeom prst="rect">
            <a:avLst/>
          </a:prstGeom>
        </p:spPr>
      </p:pic>
    </p:spTree>
    <p:extLst>
      <p:ext uri="{BB962C8B-B14F-4D97-AF65-F5344CB8AC3E}">
        <p14:creationId xmlns:p14="http://schemas.microsoft.com/office/powerpoint/2010/main" val="16718972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9 - Content Page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6C291-BA8D-AD47-BC6C-5BDC895C3F87}"/>
              </a:ext>
            </a:extLst>
          </p:cNvPr>
          <p:cNvSpPr>
            <a:spLocks noGrp="1"/>
          </p:cNvSpPr>
          <p:nvPr>
            <p:ph type="title"/>
          </p:nvPr>
        </p:nvSpPr>
        <p:spPr>
          <a:xfrm>
            <a:off x="1031875" y="782321"/>
            <a:ext cx="21602702" cy="1350010"/>
          </a:xfrm>
        </p:spPr>
        <p:txBody>
          <a:bodyPr/>
          <a:lstStyle>
            <a:lvl1pPr>
              <a:defRPr>
                <a:solidFill>
                  <a:schemeClr val="tx1"/>
                </a:solidFill>
              </a:defRPr>
            </a:lvl1pPr>
          </a:lstStyle>
          <a:p>
            <a:r>
              <a:rPr lang="en-US"/>
              <a:t>Click to edit Master title style</a:t>
            </a:r>
            <a:endParaRPr lang="en-US" dirty="0"/>
          </a:p>
        </p:txBody>
      </p:sp>
      <p:sp>
        <p:nvSpPr>
          <p:cNvPr id="17" name="Text Placeholder 16">
            <a:extLst>
              <a:ext uri="{FF2B5EF4-FFF2-40B4-BE49-F238E27FC236}">
                <a16:creationId xmlns:a16="http://schemas.microsoft.com/office/drawing/2014/main" id="{5C0B9947-3D98-A44C-963C-DF850DE3DEF6}"/>
              </a:ext>
            </a:extLst>
          </p:cNvPr>
          <p:cNvSpPr>
            <a:spLocks noGrp="1"/>
          </p:cNvSpPr>
          <p:nvPr>
            <p:ph type="body" sz="quarter" idx="13" hasCustomPrompt="1"/>
          </p:nvPr>
        </p:nvSpPr>
        <p:spPr>
          <a:xfrm>
            <a:off x="1031874" y="2898776"/>
            <a:ext cx="1260720" cy="1180848"/>
          </a:xfrm>
        </p:spPr>
        <p:txBody>
          <a:bodyPr anchor="ctr"/>
          <a:lstStyle>
            <a:lvl1pPr marL="0" indent="0" algn="ctr">
              <a:buNone/>
              <a:defRPr b="1">
                <a:solidFill>
                  <a:schemeClr val="tx2"/>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a:t>
            </a:r>
          </a:p>
        </p:txBody>
      </p:sp>
      <p:sp>
        <p:nvSpPr>
          <p:cNvPr id="19" name="Text Placeholder 18">
            <a:extLst>
              <a:ext uri="{FF2B5EF4-FFF2-40B4-BE49-F238E27FC236}">
                <a16:creationId xmlns:a16="http://schemas.microsoft.com/office/drawing/2014/main" id="{BADB8301-F7E3-E548-B72D-DF24C14089D1}"/>
              </a:ext>
            </a:extLst>
          </p:cNvPr>
          <p:cNvSpPr>
            <a:spLocks noGrp="1"/>
          </p:cNvSpPr>
          <p:nvPr>
            <p:ph type="body" sz="quarter" idx="14"/>
          </p:nvPr>
        </p:nvSpPr>
        <p:spPr>
          <a:xfrm>
            <a:off x="2573947" y="2898776"/>
            <a:ext cx="14184434" cy="1181100"/>
          </a:xfrm>
        </p:spPr>
        <p:txBody>
          <a:bodyPr anchor="ctr"/>
          <a:lstStyle>
            <a:lvl1pPr marL="0" indent="0">
              <a:buNone/>
              <a:defRPr>
                <a:solidFill>
                  <a:schemeClr val="tx1"/>
                </a:solidFill>
              </a:defRPr>
            </a:lvl1pPr>
          </a:lstStyle>
          <a:p>
            <a:pPr lvl="0"/>
            <a:r>
              <a:rPr lang="en-US"/>
              <a:t>Click to edit Master text styles</a:t>
            </a:r>
          </a:p>
        </p:txBody>
      </p:sp>
      <p:sp>
        <p:nvSpPr>
          <p:cNvPr id="20" name="Text Placeholder 16">
            <a:extLst>
              <a:ext uri="{FF2B5EF4-FFF2-40B4-BE49-F238E27FC236}">
                <a16:creationId xmlns:a16="http://schemas.microsoft.com/office/drawing/2014/main" id="{82CAB5E5-CAEB-0C43-BB51-3FBC926DEEAB}"/>
              </a:ext>
            </a:extLst>
          </p:cNvPr>
          <p:cNvSpPr>
            <a:spLocks noGrp="1"/>
          </p:cNvSpPr>
          <p:nvPr>
            <p:ph type="body" sz="quarter" idx="15" hasCustomPrompt="1"/>
          </p:nvPr>
        </p:nvSpPr>
        <p:spPr>
          <a:xfrm>
            <a:off x="1031874" y="4309939"/>
            <a:ext cx="1260720" cy="1228654"/>
          </a:xfrm>
        </p:spPr>
        <p:txBody>
          <a:bodyPr anchor="ctr"/>
          <a:lstStyle>
            <a:lvl1pPr marL="0" indent="0" algn="ctr">
              <a:buNone/>
              <a:defRPr b="1">
                <a:solidFill>
                  <a:schemeClr val="tx2"/>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a:t>
            </a:r>
          </a:p>
        </p:txBody>
      </p:sp>
      <p:sp>
        <p:nvSpPr>
          <p:cNvPr id="21" name="Text Placeholder 18">
            <a:extLst>
              <a:ext uri="{FF2B5EF4-FFF2-40B4-BE49-F238E27FC236}">
                <a16:creationId xmlns:a16="http://schemas.microsoft.com/office/drawing/2014/main" id="{F09AB83F-1357-8240-85CD-81624D1F8989}"/>
              </a:ext>
            </a:extLst>
          </p:cNvPr>
          <p:cNvSpPr>
            <a:spLocks noGrp="1"/>
          </p:cNvSpPr>
          <p:nvPr>
            <p:ph type="body" sz="quarter" idx="16"/>
          </p:nvPr>
        </p:nvSpPr>
        <p:spPr>
          <a:xfrm>
            <a:off x="2573947" y="4347388"/>
            <a:ext cx="14184434" cy="1181100"/>
          </a:xfrm>
        </p:spPr>
        <p:txBody>
          <a:bodyPr anchor="ctr"/>
          <a:lstStyle>
            <a:lvl1pPr marL="0" indent="0">
              <a:buNone/>
              <a:defRPr>
                <a:solidFill>
                  <a:schemeClr val="tx1"/>
                </a:solidFill>
              </a:defRPr>
            </a:lvl1pPr>
          </a:lstStyle>
          <a:p>
            <a:pPr lvl="0"/>
            <a:r>
              <a:rPr lang="en-US"/>
              <a:t>Click to edit Master text styles</a:t>
            </a:r>
          </a:p>
        </p:txBody>
      </p:sp>
      <p:sp>
        <p:nvSpPr>
          <p:cNvPr id="22" name="Text Placeholder 16">
            <a:extLst>
              <a:ext uri="{FF2B5EF4-FFF2-40B4-BE49-F238E27FC236}">
                <a16:creationId xmlns:a16="http://schemas.microsoft.com/office/drawing/2014/main" id="{A3479D8A-1AC7-3245-B130-C14DA4C79528}"/>
              </a:ext>
            </a:extLst>
          </p:cNvPr>
          <p:cNvSpPr>
            <a:spLocks noGrp="1"/>
          </p:cNvSpPr>
          <p:nvPr>
            <p:ph type="body" sz="quarter" idx="17" hasCustomPrompt="1"/>
          </p:nvPr>
        </p:nvSpPr>
        <p:spPr>
          <a:xfrm>
            <a:off x="1031874" y="5796002"/>
            <a:ext cx="1260720" cy="1172800"/>
          </a:xfrm>
        </p:spPr>
        <p:txBody>
          <a:bodyPr anchor="ctr"/>
          <a:lstStyle>
            <a:lvl1pPr marL="0" indent="0" algn="ctr">
              <a:buNone/>
              <a:defRPr b="1">
                <a:solidFill>
                  <a:schemeClr val="tx2"/>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a:t>
            </a:r>
          </a:p>
        </p:txBody>
      </p:sp>
      <p:sp>
        <p:nvSpPr>
          <p:cNvPr id="23" name="Text Placeholder 18">
            <a:extLst>
              <a:ext uri="{FF2B5EF4-FFF2-40B4-BE49-F238E27FC236}">
                <a16:creationId xmlns:a16="http://schemas.microsoft.com/office/drawing/2014/main" id="{22DD63AA-2D46-3B40-8943-628C827A5A5F}"/>
              </a:ext>
            </a:extLst>
          </p:cNvPr>
          <p:cNvSpPr>
            <a:spLocks noGrp="1"/>
          </p:cNvSpPr>
          <p:nvPr>
            <p:ph type="body" sz="quarter" idx="18"/>
          </p:nvPr>
        </p:nvSpPr>
        <p:spPr>
          <a:xfrm>
            <a:off x="2573947" y="5796000"/>
            <a:ext cx="14184434" cy="1181100"/>
          </a:xfrm>
        </p:spPr>
        <p:txBody>
          <a:bodyPr anchor="ctr"/>
          <a:lstStyle>
            <a:lvl1pPr marL="0" indent="0">
              <a:buNone/>
              <a:defRPr>
                <a:solidFill>
                  <a:schemeClr val="tx1"/>
                </a:solidFill>
              </a:defRPr>
            </a:lvl1pPr>
          </a:lstStyle>
          <a:p>
            <a:pPr lvl="0"/>
            <a:r>
              <a:rPr lang="en-US"/>
              <a:t>Click to edit Master text styles</a:t>
            </a:r>
          </a:p>
        </p:txBody>
      </p:sp>
      <p:sp>
        <p:nvSpPr>
          <p:cNvPr id="24" name="Text Placeholder 16">
            <a:extLst>
              <a:ext uri="{FF2B5EF4-FFF2-40B4-BE49-F238E27FC236}">
                <a16:creationId xmlns:a16="http://schemas.microsoft.com/office/drawing/2014/main" id="{1505723F-1565-454F-A786-5F71BB6AABB0}"/>
              </a:ext>
            </a:extLst>
          </p:cNvPr>
          <p:cNvSpPr>
            <a:spLocks noGrp="1"/>
          </p:cNvSpPr>
          <p:nvPr>
            <p:ph type="body" sz="quarter" idx="19" hasCustomPrompt="1"/>
          </p:nvPr>
        </p:nvSpPr>
        <p:spPr>
          <a:xfrm>
            <a:off x="1031874" y="7244614"/>
            <a:ext cx="1260720" cy="1180848"/>
          </a:xfrm>
        </p:spPr>
        <p:txBody>
          <a:bodyPr anchor="ctr"/>
          <a:lstStyle>
            <a:lvl1pPr marL="0" indent="0" algn="ctr">
              <a:buNone/>
              <a:defRPr b="1">
                <a:solidFill>
                  <a:schemeClr val="tx2"/>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a:t>
            </a:r>
          </a:p>
        </p:txBody>
      </p:sp>
      <p:sp>
        <p:nvSpPr>
          <p:cNvPr id="25" name="Text Placeholder 18">
            <a:extLst>
              <a:ext uri="{FF2B5EF4-FFF2-40B4-BE49-F238E27FC236}">
                <a16:creationId xmlns:a16="http://schemas.microsoft.com/office/drawing/2014/main" id="{01F1C3C1-22C7-EA4E-8F39-3F997DDD460C}"/>
              </a:ext>
            </a:extLst>
          </p:cNvPr>
          <p:cNvSpPr>
            <a:spLocks noGrp="1"/>
          </p:cNvSpPr>
          <p:nvPr>
            <p:ph type="body" sz="quarter" idx="20"/>
          </p:nvPr>
        </p:nvSpPr>
        <p:spPr>
          <a:xfrm>
            <a:off x="2573947" y="7244612"/>
            <a:ext cx="14184434" cy="1181100"/>
          </a:xfrm>
        </p:spPr>
        <p:txBody>
          <a:bodyPr anchor="ctr"/>
          <a:lstStyle>
            <a:lvl1pPr marL="0" indent="0">
              <a:buNone/>
              <a:defRPr>
                <a:solidFill>
                  <a:schemeClr val="tx1"/>
                </a:solidFill>
              </a:defRPr>
            </a:lvl1pPr>
          </a:lstStyle>
          <a:p>
            <a:pPr lvl="0"/>
            <a:r>
              <a:rPr lang="en-US"/>
              <a:t>Click to edit Master text styles</a:t>
            </a:r>
          </a:p>
        </p:txBody>
      </p:sp>
      <p:sp>
        <p:nvSpPr>
          <p:cNvPr id="26" name="Text Placeholder 16">
            <a:extLst>
              <a:ext uri="{FF2B5EF4-FFF2-40B4-BE49-F238E27FC236}">
                <a16:creationId xmlns:a16="http://schemas.microsoft.com/office/drawing/2014/main" id="{8E8DF8A3-A77B-8D4E-826D-0FC9242A3762}"/>
              </a:ext>
            </a:extLst>
          </p:cNvPr>
          <p:cNvSpPr>
            <a:spLocks noGrp="1"/>
          </p:cNvSpPr>
          <p:nvPr>
            <p:ph type="body" sz="quarter" idx="21" hasCustomPrompt="1"/>
          </p:nvPr>
        </p:nvSpPr>
        <p:spPr>
          <a:xfrm>
            <a:off x="1031874" y="8693226"/>
            <a:ext cx="1260720" cy="1180848"/>
          </a:xfrm>
        </p:spPr>
        <p:txBody>
          <a:bodyPr anchor="ctr"/>
          <a:lstStyle>
            <a:lvl1pPr marL="0" indent="0" algn="ctr">
              <a:buNone/>
              <a:defRPr b="1">
                <a:solidFill>
                  <a:schemeClr val="tx2"/>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a:t>
            </a:r>
          </a:p>
        </p:txBody>
      </p:sp>
      <p:sp>
        <p:nvSpPr>
          <p:cNvPr id="27" name="Text Placeholder 18">
            <a:extLst>
              <a:ext uri="{FF2B5EF4-FFF2-40B4-BE49-F238E27FC236}">
                <a16:creationId xmlns:a16="http://schemas.microsoft.com/office/drawing/2014/main" id="{9765F630-60AA-BE48-AF39-38AFD4CA556A}"/>
              </a:ext>
            </a:extLst>
          </p:cNvPr>
          <p:cNvSpPr>
            <a:spLocks noGrp="1"/>
          </p:cNvSpPr>
          <p:nvPr>
            <p:ph type="body" sz="quarter" idx="22"/>
          </p:nvPr>
        </p:nvSpPr>
        <p:spPr>
          <a:xfrm>
            <a:off x="2573947" y="8693224"/>
            <a:ext cx="14184434" cy="1181100"/>
          </a:xfrm>
        </p:spPr>
        <p:txBody>
          <a:bodyPr anchor="ctr"/>
          <a:lstStyle>
            <a:lvl1pPr marL="0" indent="0">
              <a:buNone/>
              <a:defRPr>
                <a:solidFill>
                  <a:schemeClr val="tx1"/>
                </a:solidFill>
              </a:defRPr>
            </a:lvl1pPr>
          </a:lstStyle>
          <a:p>
            <a:pPr lvl="0"/>
            <a:r>
              <a:rPr lang="en-US"/>
              <a:t>Click to edit Master text styles</a:t>
            </a:r>
          </a:p>
        </p:txBody>
      </p:sp>
      <p:sp>
        <p:nvSpPr>
          <p:cNvPr id="28" name="Text Placeholder 16">
            <a:extLst>
              <a:ext uri="{FF2B5EF4-FFF2-40B4-BE49-F238E27FC236}">
                <a16:creationId xmlns:a16="http://schemas.microsoft.com/office/drawing/2014/main" id="{BD322AC9-AF25-F848-80BB-C2F6ADC7FB75}"/>
              </a:ext>
            </a:extLst>
          </p:cNvPr>
          <p:cNvSpPr>
            <a:spLocks noGrp="1"/>
          </p:cNvSpPr>
          <p:nvPr>
            <p:ph type="body" sz="quarter" idx="23" hasCustomPrompt="1"/>
          </p:nvPr>
        </p:nvSpPr>
        <p:spPr>
          <a:xfrm>
            <a:off x="1031874" y="10131482"/>
            <a:ext cx="1260720" cy="1191456"/>
          </a:xfrm>
        </p:spPr>
        <p:txBody>
          <a:bodyPr anchor="ctr"/>
          <a:lstStyle>
            <a:lvl1pPr marL="0" indent="0" algn="ctr">
              <a:buNone/>
              <a:defRPr b="1">
                <a:solidFill>
                  <a:schemeClr val="tx2"/>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a:t>
            </a:r>
          </a:p>
        </p:txBody>
      </p:sp>
      <p:sp>
        <p:nvSpPr>
          <p:cNvPr id="29" name="Text Placeholder 18">
            <a:extLst>
              <a:ext uri="{FF2B5EF4-FFF2-40B4-BE49-F238E27FC236}">
                <a16:creationId xmlns:a16="http://schemas.microsoft.com/office/drawing/2014/main" id="{78541C26-D9B5-904F-A234-FABD9320FB73}"/>
              </a:ext>
            </a:extLst>
          </p:cNvPr>
          <p:cNvSpPr>
            <a:spLocks noGrp="1"/>
          </p:cNvSpPr>
          <p:nvPr>
            <p:ph type="body" sz="quarter" idx="24"/>
          </p:nvPr>
        </p:nvSpPr>
        <p:spPr>
          <a:xfrm>
            <a:off x="2573947" y="10141836"/>
            <a:ext cx="14184434" cy="1181100"/>
          </a:xfrm>
        </p:spPr>
        <p:txBody>
          <a:bodyPr anchor="ctr"/>
          <a:lstStyle>
            <a:lvl1pPr marL="0" indent="0">
              <a:buNone/>
              <a:defRPr>
                <a:solidFill>
                  <a:schemeClr val="tx1"/>
                </a:solidFill>
              </a:defRPr>
            </a:lvl1pPr>
          </a:lstStyle>
          <a:p>
            <a:pPr lvl="0"/>
            <a:r>
              <a:rPr lang="en-US"/>
              <a:t>Click to edit Master text styles</a:t>
            </a:r>
          </a:p>
        </p:txBody>
      </p:sp>
      <p:sp>
        <p:nvSpPr>
          <p:cNvPr id="12" name="Slide Number Placeholder 11">
            <a:extLst>
              <a:ext uri="{FF2B5EF4-FFF2-40B4-BE49-F238E27FC236}">
                <a16:creationId xmlns:a16="http://schemas.microsoft.com/office/drawing/2014/main" id="{BD6F6C71-676F-274D-BF40-ACE651769921}"/>
              </a:ext>
            </a:extLst>
          </p:cNvPr>
          <p:cNvSpPr>
            <a:spLocks noGrp="1"/>
          </p:cNvSpPr>
          <p:nvPr>
            <p:ph type="sldNum" sz="quarter" idx="27"/>
          </p:nvPr>
        </p:nvSpPr>
        <p:spPr/>
        <p:txBody>
          <a:bodyPr/>
          <a:lstStyle>
            <a:lvl1pPr>
              <a:defRPr>
                <a:solidFill>
                  <a:schemeClr val="tx1"/>
                </a:solidFill>
              </a:defRPr>
            </a:lvl1pPr>
          </a:lstStyle>
          <a:p>
            <a:fld id="{DCD633C5-EF89-2749-84FE-9034CB20F467}" type="slidenum">
              <a:rPr lang="en-US" smtClean="0"/>
              <a:pPr/>
              <a:t>‹#›</a:t>
            </a:fld>
            <a:endParaRPr lang="en-US" dirty="0"/>
          </a:p>
        </p:txBody>
      </p:sp>
      <p:sp>
        <p:nvSpPr>
          <p:cNvPr id="33" name="Text Placeholder 13">
            <a:extLst>
              <a:ext uri="{FF2B5EF4-FFF2-40B4-BE49-F238E27FC236}">
                <a16:creationId xmlns:a16="http://schemas.microsoft.com/office/drawing/2014/main" id="{A4DAB1C0-852E-1C47-B05D-D6E60CCC4D78}"/>
              </a:ext>
            </a:extLst>
          </p:cNvPr>
          <p:cNvSpPr>
            <a:spLocks noGrp="1"/>
          </p:cNvSpPr>
          <p:nvPr>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tx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cxnSp>
        <p:nvCxnSpPr>
          <p:cNvPr id="34" name="Straight Connector 33">
            <a:extLst>
              <a:ext uri="{FF2B5EF4-FFF2-40B4-BE49-F238E27FC236}">
                <a16:creationId xmlns:a16="http://schemas.microsoft.com/office/drawing/2014/main" id="{5C73AA7C-0BFE-C04F-8822-231720B3C728}"/>
              </a:ext>
            </a:extLst>
          </p:cNvPr>
          <p:cNvCxnSpPr/>
          <p:nvPr userDrawn="1"/>
        </p:nvCxnSpPr>
        <p:spPr>
          <a:xfrm>
            <a:off x="1032000" y="12763500"/>
            <a:ext cx="22320000" cy="0"/>
          </a:xfrm>
          <a:prstGeom prst="line">
            <a:avLst/>
          </a:prstGeom>
          <a:ln w="1905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1" name="Text Placeholder 16">
            <a:extLst>
              <a:ext uri="{FF2B5EF4-FFF2-40B4-BE49-F238E27FC236}">
                <a16:creationId xmlns:a16="http://schemas.microsoft.com/office/drawing/2014/main" id="{DC5B2479-E94B-0A44-A676-E5334B9076D9}"/>
              </a:ext>
            </a:extLst>
          </p:cNvPr>
          <p:cNvSpPr>
            <a:spLocks noGrp="1"/>
          </p:cNvSpPr>
          <p:nvPr>
            <p:ph type="body" sz="quarter" idx="29" hasCustomPrompt="1"/>
          </p:nvPr>
        </p:nvSpPr>
        <p:spPr>
          <a:xfrm>
            <a:off x="1031876" y="11580347"/>
            <a:ext cx="1260720" cy="1201550"/>
          </a:xfrm>
        </p:spPr>
        <p:txBody>
          <a:bodyPr anchor="ctr"/>
          <a:lstStyle>
            <a:lvl1pPr marL="0" indent="0" algn="ctr">
              <a:buNone/>
              <a:defRPr b="1">
                <a:solidFill>
                  <a:schemeClr val="tx2"/>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a:t>
            </a:r>
          </a:p>
        </p:txBody>
      </p:sp>
      <p:sp>
        <p:nvSpPr>
          <p:cNvPr id="32" name="Text Placeholder 18">
            <a:extLst>
              <a:ext uri="{FF2B5EF4-FFF2-40B4-BE49-F238E27FC236}">
                <a16:creationId xmlns:a16="http://schemas.microsoft.com/office/drawing/2014/main" id="{43F48707-3AEE-DA40-B26C-4B8D52CE263B}"/>
              </a:ext>
            </a:extLst>
          </p:cNvPr>
          <p:cNvSpPr>
            <a:spLocks noGrp="1"/>
          </p:cNvSpPr>
          <p:nvPr>
            <p:ph type="body" sz="quarter" idx="30"/>
          </p:nvPr>
        </p:nvSpPr>
        <p:spPr>
          <a:xfrm>
            <a:off x="2573949" y="11590448"/>
            <a:ext cx="14184434" cy="1181100"/>
          </a:xfrm>
        </p:spPr>
        <p:txBody>
          <a:bodyPr anchor="ctr"/>
          <a:lstStyle>
            <a:lvl1pPr marL="0" indent="0">
              <a:buNone/>
              <a:defRPr>
                <a:solidFill>
                  <a:schemeClr val="tx1"/>
                </a:solidFill>
              </a:defRPr>
            </a:lvl1pPr>
          </a:lstStyle>
          <a:p>
            <a:pPr lvl="0"/>
            <a:r>
              <a:rPr lang="en-US"/>
              <a:t>Click to edit Master text styles</a:t>
            </a:r>
          </a:p>
        </p:txBody>
      </p:sp>
      <p:pic>
        <p:nvPicPr>
          <p:cNvPr id="35" name="Graphic 34">
            <a:extLst>
              <a:ext uri="{FF2B5EF4-FFF2-40B4-BE49-F238E27FC236}">
                <a16:creationId xmlns:a16="http://schemas.microsoft.com/office/drawing/2014/main" id="{B4C5C458-5DF2-A241-B963-52387FAD33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5558" y="12922003"/>
            <a:ext cx="1447200" cy="552222"/>
          </a:xfrm>
          <a:prstGeom prst="rect">
            <a:avLst/>
          </a:prstGeom>
        </p:spPr>
      </p:pic>
    </p:spTree>
    <p:extLst>
      <p:ext uri="{BB962C8B-B14F-4D97-AF65-F5344CB8AC3E}">
        <p14:creationId xmlns:p14="http://schemas.microsoft.com/office/powerpoint/2010/main" val="3741428858"/>
      </p:ext>
    </p:extLst>
  </p:cSld>
  <p:clrMapOvr>
    <a:masterClrMapping/>
  </p:clrMapOvr>
  <p:extLst>
    <p:ext uri="{DCECCB84-F9BA-43D5-87BE-67443E8EF086}">
      <p15:sldGuideLst xmlns:p15="http://schemas.microsoft.com/office/powerpoint/2012/main">
        <p15:guide id="1" pos="667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 - Title with 1 content box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6C291-BA8D-AD47-BC6C-5BDC895C3F87}"/>
              </a:ext>
            </a:extLst>
          </p:cNvPr>
          <p:cNvSpPr>
            <a:spLocks noGrp="1"/>
          </p:cNvSpPr>
          <p:nvPr>
            <p:ph type="title"/>
          </p:nvPr>
        </p:nvSpPr>
        <p:spPr>
          <a:xfrm>
            <a:off x="1031875" y="782321"/>
            <a:ext cx="21602702" cy="1350010"/>
          </a:xfrm>
        </p:spPr>
        <p:txBody>
          <a:bodyPr/>
          <a:lstStyle/>
          <a:p>
            <a:r>
              <a:rPr lang="en-US"/>
              <a:t>Click to edit Master title style</a:t>
            </a:r>
            <a:endParaRPr lang="en-US" dirty="0"/>
          </a:p>
        </p:txBody>
      </p:sp>
      <p:sp>
        <p:nvSpPr>
          <p:cNvPr id="9" name="Content Placeholder 8">
            <a:extLst>
              <a:ext uri="{FF2B5EF4-FFF2-40B4-BE49-F238E27FC236}">
                <a16:creationId xmlns:a16="http://schemas.microsoft.com/office/drawing/2014/main" id="{51798363-4DC2-C24C-9632-2314A97E0B38}"/>
              </a:ext>
            </a:extLst>
          </p:cNvPr>
          <p:cNvSpPr>
            <a:spLocks noGrp="1"/>
          </p:cNvSpPr>
          <p:nvPr>
            <p:ph sz="quarter" idx="13" hasCustomPrompt="1"/>
          </p:nvPr>
        </p:nvSpPr>
        <p:spPr>
          <a:xfrm>
            <a:off x="1031878" y="2898776"/>
            <a:ext cx="21602700" cy="9001124"/>
          </a:xfrm>
        </p:spPr>
        <p:txBody>
          <a:bodyPr/>
          <a:lstStyle>
            <a:lvl1pPr marL="0" indent="0">
              <a:buNone/>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Insert text, charts, tables or other objects</a:t>
            </a:r>
          </a:p>
        </p:txBody>
      </p:sp>
      <p:sp>
        <p:nvSpPr>
          <p:cNvPr id="14" name="Slide Number Placeholder 13">
            <a:extLst>
              <a:ext uri="{FF2B5EF4-FFF2-40B4-BE49-F238E27FC236}">
                <a16:creationId xmlns:a16="http://schemas.microsoft.com/office/drawing/2014/main" id="{E83FA29F-7757-4745-A0FA-6A653CBBDEDB}"/>
              </a:ext>
            </a:extLst>
          </p:cNvPr>
          <p:cNvSpPr>
            <a:spLocks noGrp="1"/>
          </p:cNvSpPr>
          <p:nvPr>
            <p:ph type="sldNum" sz="quarter" idx="16"/>
          </p:nvPr>
        </p:nvSpPr>
        <p:spPr/>
        <p:txBody>
          <a:bodyPr/>
          <a:lstStyle/>
          <a:p>
            <a:fld id="{DCD633C5-EF89-2749-84FE-9034CB20F467}" type="slidenum">
              <a:rPr lang="en-US" smtClean="0"/>
              <a:pPr/>
              <a:t>‹#›</a:t>
            </a:fld>
            <a:endParaRPr lang="en-US" dirty="0"/>
          </a:p>
        </p:txBody>
      </p:sp>
      <p:sp>
        <p:nvSpPr>
          <p:cNvPr id="17" name="Text Placeholder 13">
            <a:extLst>
              <a:ext uri="{FF2B5EF4-FFF2-40B4-BE49-F238E27FC236}">
                <a16:creationId xmlns:a16="http://schemas.microsoft.com/office/drawing/2014/main" id="{E1E3E890-3436-BF45-AD9A-A585FD0D29AA}"/>
              </a:ext>
            </a:extLst>
          </p:cNvPr>
          <p:cNvSpPr>
            <a:spLocks noGrp="1"/>
          </p:cNvSpPr>
          <p:nvPr>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tx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cxnSp>
        <p:nvCxnSpPr>
          <p:cNvPr id="18" name="Straight Connector 17">
            <a:extLst>
              <a:ext uri="{FF2B5EF4-FFF2-40B4-BE49-F238E27FC236}">
                <a16:creationId xmlns:a16="http://schemas.microsoft.com/office/drawing/2014/main" id="{9816C325-0128-F44C-80C5-13A0F5C8FC46}"/>
              </a:ext>
            </a:extLst>
          </p:cNvPr>
          <p:cNvCxnSpPr/>
          <p:nvPr userDrawn="1"/>
        </p:nvCxnSpPr>
        <p:spPr>
          <a:xfrm>
            <a:off x="1032000" y="12763500"/>
            <a:ext cx="22320000" cy="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DD492E67-A2ED-E547-9A2C-2199D6933F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5558" y="12922003"/>
            <a:ext cx="1447200" cy="552222"/>
          </a:xfrm>
          <a:prstGeom prst="rect">
            <a:avLst/>
          </a:prstGeom>
        </p:spPr>
      </p:pic>
    </p:spTree>
    <p:extLst>
      <p:ext uri="{BB962C8B-B14F-4D97-AF65-F5344CB8AC3E}">
        <p14:creationId xmlns:p14="http://schemas.microsoft.com/office/powerpoint/2010/main" val="1071019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 - Title Only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6C291-BA8D-AD47-BC6C-5BDC895C3F87}"/>
              </a:ext>
            </a:extLst>
          </p:cNvPr>
          <p:cNvSpPr>
            <a:spLocks noGrp="1"/>
          </p:cNvSpPr>
          <p:nvPr>
            <p:ph type="title"/>
          </p:nvPr>
        </p:nvSpPr>
        <p:spPr>
          <a:xfrm>
            <a:off x="1031878" y="782321"/>
            <a:ext cx="21602700" cy="1350010"/>
          </a:xfrm>
        </p:spPr>
        <p:txBody>
          <a:body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CAAF9D63-B623-E440-93A7-EC3795DFD5F2}"/>
              </a:ext>
            </a:extLst>
          </p:cNvPr>
          <p:cNvCxnSpPr/>
          <p:nvPr userDrawn="1"/>
        </p:nvCxnSpPr>
        <p:spPr>
          <a:xfrm>
            <a:off x="1032000" y="12763500"/>
            <a:ext cx="22320000" cy="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 name="Slide Number Placeholder 11">
            <a:extLst>
              <a:ext uri="{FF2B5EF4-FFF2-40B4-BE49-F238E27FC236}">
                <a16:creationId xmlns:a16="http://schemas.microsoft.com/office/drawing/2014/main" id="{CB3BC329-54BC-5749-BBE2-8A881547EF3C}"/>
              </a:ext>
            </a:extLst>
          </p:cNvPr>
          <p:cNvSpPr>
            <a:spLocks noGrp="1"/>
          </p:cNvSpPr>
          <p:nvPr>
            <p:ph type="sldNum" sz="quarter" idx="12"/>
          </p:nvPr>
        </p:nvSpPr>
        <p:spPr/>
        <p:txBody>
          <a:bodyPr/>
          <a:lstStyle/>
          <a:p>
            <a:fld id="{DCD633C5-EF89-2749-84FE-9034CB20F467}" type="slidenum">
              <a:rPr lang="en-US" smtClean="0"/>
              <a:pPr/>
              <a:t>‹#›</a:t>
            </a:fld>
            <a:endParaRPr lang="en-US" dirty="0"/>
          </a:p>
        </p:txBody>
      </p:sp>
      <p:sp>
        <p:nvSpPr>
          <p:cNvPr id="16" name="Text Placeholder 13">
            <a:extLst>
              <a:ext uri="{FF2B5EF4-FFF2-40B4-BE49-F238E27FC236}">
                <a16:creationId xmlns:a16="http://schemas.microsoft.com/office/drawing/2014/main" id="{3A3F5A98-3CAD-604C-92F8-26392F21977F}"/>
              </a:ext>
            </a:extLst>
          </p:cNvPr>
          <p:cNvSpPr>
            <a:spLocks noGrp="1"/>
          </p:cNvSpPr>
          <p:nvPr>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tx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pic>
        <p:nvPicPr>
          <p:cNvPr id="7" name="Graphic 6">
            <a:extLst>
              <a:ext uri="{FF2B5EF4-FFF2-40B4-BE49-F238E27FC236}">
                <a16:creationId xmlns:a16="http://schemas.microsoft.com/office/drawing/2014/main" id="{0D1B3EC5-8DF2-2942-8A0B-73956BD9338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5558" y="12922003"/>
            <a:ext cx="1447200" cy="552222"/>
          </a:xfrm>
          <a:prstGeom prst="rect">
            <a:avLst/>
          </a:prstGeom>
        </p:spPr>
      </p:pic>
    </p:spTree>
    <p:extLst>
      <p:ext uri="{BB962C8B-B14F-4D97-AF65-F5344CB8AC3E}">
        <p14:creationId xmlns:p14="http://schemas.microsoft.com/office/powerpoint/2010/main" val="1417221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 - Title with 2 content boxes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6C291-BA8D-AD47-BC6C-5BDC895C3F87}"/>
              </a:ext>
            </a:extLst>
          </p:cNvPr>
          <p:cNvSpPr>
            <a:spLocks noGrp="1"/>
          </p:cNvSpPr>
          <p:nvPr>
            <p:ph type="title"/>
          </p:nvPr>
        </p:nvSpPr>
        <p:spPr>
          <a:xfrm>
            <a:off x="1031875" y="782321"/>
            <a:ext cx="21602702" cy="1350010"/>
          </a:xfrm>
        </p:spPr>
        <p:txBody>
          <a:bodyPr/>
          <a:lstStyle/>
          <a:p>
            <a:r>
              <a:rPr lang="en-US"/>
              <a:t>Click to edit Master title style</a:t>
            </a:r>
            <a:endParaRPr lang="en-US" dirty="0"/>
          </a:p>
        </p:txBody>
      </p:sp>
      <p:sp>
        <p:nvSpPr>
          <p:cNvPr id="12" name="Content Placeholder 11">
            <a:extLst>
              <a:ext uri="{FF2B5EF4-FFF2-40B4-BE49-F238E27FC236}">
                <a16:creationId xmlns:a16="http://schemas.microsoft.com/office/drawing/2014/main" id="{253F4070-5177-E34A-A2AE-BECBCF2508DF}"/>
              </a:ext>
            </a:extLst>
          </p:cNvPr>
          <p:cNvSpPr>
            <a:spLocks noGrp="1"/>
          </p:cNvSpPr>
          <p:nvPr>
            <p:ph sz="quarter" idx="14" hasCustomPrompt="1"/>
          </p:nvPr>
        </p:nvSpPr>
        <p:spPr>
          <a:xfrm>
            <a:off x="12122576" y="2898777"/>
            <a:ext cx="10512000" cy="9001122"/>
          </a:xfrm>
        </p:spPr>
        <p:txBody>
          <a:bodyPr/>
          <a:lstStyle>
            <a:lvl1pPr marL="0" marR="0" indent="0" algn="l" defTabSz="1828800" rtl="0" eaLnBrk="1" fontAlgn="auto" latinLnBrk="0" hangingPunct="1">
              <a:lnSpc>
                <a:spcPct val="100000"/>
              </a:lnSpc>
              <a:spcBef>
                <a:spcPts val="0"/>
              </a:spcBef>
              <a:spcAft>
                <a:spcPts val="0"/>
              </a:spcAft>
              <a:buClr>
                <a:schemeClr val="tx2"/>
              </a:buClr>
              <a:buSzPct val="110000"/>
              <a:buFont typeface="Arial" panose="020B0604020202020204" pitchFamily="34" charset="0"/>
              <a:buNone/>
              <a:tabLst/>
              <a:defRPr/>
            </a:lvl1pPr>
          </a:lstStyle>
          <a:p>
            <a:pPr lvl="0"/>
            <a:r>
              <a:rPr lang="en-US" dirty="0"/>
              <a:t>Insert text, charts, tables or other objects</a:t>
            </a:r>
          </a:p>
        </p:txBody>
      </p:sp>
      <p:sp>
        <p:nvSpPr>
          <p:cNvPr id="16" name="Slide Number Placeholder 15">
            <a:extLst>
              <a:ext uri="{FF2B5EF4-FFF2-40B4-BE49-F238E27FC236}">
                <a16:creationId xmlns:a16="http://schemas.microsoft.com/office/drawing/2014/main" id="{0B08DBE9-A606-404A-B3EE-12D230BAC33D}"/>
              </a:ext>
            </a:extLst>
          </p:cNvPr>
          <p:cNvSpPr>
            <a:spLocks noGrp="1"/>
          </p:cNvSpPr>
          <p:nvPr>
            <p:ph type="sldNum" sz="quarter" idx="17"/>
          </p:nvPr>
        </p:nvSpPr>
        <p:spPr/>
        <p:txBody>
          <a:bodyPr/>
          <a:lstStyle/>
          <a:p>
            <a:fld id="{DCD633C5-EF89-2749-84FE-9034CB20F467}" type="slidenum">
              <a:rPr lang="en-US" smtClean="0"/>
              <a:pPr/>
              <a:t>‹#›</a:t>
            </a:fld>
            <a:endParaRPr lang="en-US" dirty="0"/>
          </a:p>
        </p:txBody>
      </p:sp>
      <p:sp>
        <p:nvSpPr>
          <p:cNvPr id="18" name="Text Placeholder 13">
            <a:extLst>
              <a:ext uri="{FF2B5EF4-FFF2-40B4-BE49-F238E27FC236}">
                <a16:creationId xmlns:a16="http://schemas.microsoft.com/office/drawing/2014/main" id="{A3BBB0F6-A862-DE46-891C-4BE0946C7487}"/>
              </a:ext>
            </a:extLst>
          </p:cNvPr>
          <p:cNvSpPr>
            <a:spLocks noGrp="1"/>
          </p:cNvSpPr>
          <p:nvPr>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tx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cxnSp>
        <p:nvCxnSpPr>
          <p:cNvPr id="19" name="Straight Connector 18">
            <a:extLst>
              <a:ext uri="{FF2B5EF4-FFF2-40B4-BE49-F238E27FC236}">
                <a16:creationId xmlns:a16="http://schemas.microsoft.com/office/drawing/2014/main" id="{312757ED-C835-C34C-957C-F3A759626536}"/>
              </a:ext>
            </a:extLst>
          </p:cNvPr>
          <p:cNvCxnSpPr/>
          <p:nvPr userDrawn="1"/>
        </p:nvCxnSpPr>
        <p:spPr>
          <a:xfrm>
            <a:off x="1032000" y="12763500"/>
            <a:ext cx="22320000" cy="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 name="Content Placeholder 11">
            <a:extLst>
              <a:ext uri="{FF2B5EF4-FFF2-40B4-BE49-F238E27FC236}">
                <a16:creationId xmlns:a16="http://schemas.microsoft.com/office/drawing/2014/main" id="{4500AA0D-183C-F344-BCFC-CB49D097D40D}"/>
              </a:ext>
            </a:extLst>
          </p:cNvPr>
          <p:cNvSpPr>
            <a:spLocks noGrp="1"/>
          </p:cNvSpPr>
          <p:nvPr>
            <p:ph sz="quarter" idx="29" hasCustomPrompt="1"/>
          </p:nvPr>
        </p:nvSpPr>
        <p:spPr>
          <a:xfrm>
            <a:off x="1031876" y="2898777"/>
            <a:ext cx="10512424" cy="9001122"/>
          </a:xfrm>
        </p:spPr>
        <p:txBody>
          <a:bodyPr/>
          <a:lstStyle>
            <a:lvl1pPr marL="0" indent="0">
              <a:buNone/>
              <a:defRPr/>
            </a:lvl1pPr>
          </a:lstStyle>
          <a:p>
            <a:pPr lvl="0"/>
            <a:r>
              <a:rPr lang="en-US" dirty="0"/>
              <a:t>Insert text, charts, tables or other objects</a:t>
            </a:r>
          </a:p>
        </p:txBody>
      </p:sp>
      <p:pic>
        <p:nvPicPr>
          <p:cNvPr id="9" name="Graphic 8">
            <a:extLst>
              <a:ext uri="{FF2B5EF4-FFF2-40B4-BE49-F238E27FC236}">
                <a16:creationId xmlns:a16="http://schemas.microsoft.com/office/drawing/2014/main" id="{432D0BDF-08F7-0F4E-A9B7-FD658943C5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5558" y="12922003"/>
            <a:ext cx="1447200" cy="552222"/>
          </a:xfrm>
          <a:prstGeom prst="rect">
            <a:avLst/>
          </a:prstGeom>
        </p:spPr>
      </p:pic>
    </p:spTree>
    <p:extLst>
      <p:ext uri="{BB962C8B-B14F-4D97-AF65-F5344CB8AC3E}">
        <p14:creationId xmlns:p14="http://schemas.microsoft.com/office/powerpoint/2010/main" val="2164156608"/>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 - Title, subtitle &amp; objec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6C291-BA8D-AD47-BC6C-5BDC895C3F87}"/>
              </a:ext>
            </a:extLst>
          </p:cNvPr>
          <p:cNvSpPr>
            <a:spLocks noGrp="1"/>
          </p:cNvSpPr>
          <p:nvPr>
            <p:ph type="title"/>
          </p:nvPr>
        </p:nvSpPr>
        <p:spPr>
          <a:xfrm>
            <a:off x="1031875" y="782321"/>
            <a:ext cx="21602702" cy="1350010"/>
          </a:xfrm>
        </p:spPr>
        <p:txBody>
          <a:bodyPr/>
          <a:lstStyle/>
          <a:p>
            <a:r>
              <a:rPr lang="en-US"/>
              <a:t>Click to edit Master title style</a:t>
            </a:r>
          </a:p>
        </p:txBody>
      </p:sp>
      <p:sp>
        <p:nvSpPr>
          <p:cNvPr id="9" name="Text Placeholder 8">
            <a:extLst>
              <a:ext uri="{FF2B5EF4-FFF2-40B4-BE49-F238E27FC236}">
                <a16:creationId xmlns:a16="http://schemas.microsoft.com/office/drawing/2014/main" id="{F4E20136-5ACC-D947-A380-8B4A6DC7CCB4}"/>
              </a:ext>
            </a:extLst>
          </p:cNvPr>
          <p:cNvSpPr>
            <a:spLocks noGrp="1"/>
          </p:cNvSpPr>
          <p:nvPr>
            <p:ph type="body" sz="quarter" idx="13"/>
          </p:nvPr>
        </p:nvSpPr>
        <p:spPr>
          <a:xfrm>
            <a:off x="1031878" y="2898778"/>
            <a:ext cx="21602700" cy="908724"/>
          </a:xfrm>
        </p:spPr>
        <p:txBody>
          <a:bodyPr>
            <a:normAutofit/>
          </a:bodyPr>
          <a:lstStyle>
            <a:lvl1pPr marL="0" indent="0">
              <a:buNone/>
              <a:defRPr sz="3600">
                <a:solidFill>
                  <a:schemeClr val="tx1"/>
                </a:solidFill>
              </a:defRPr>
            </a:lvl1pPr>
          </a:lstStyle>
          <a:p>
            <a:pPr lvl="0"/>
            <a:r>
              <a:rPr lang="en-US"/>
              <a:t>Click to edit Master text styles</a:t>
            </a:r>
          </a:p>
        </p:txBody>
      </p:sp>
      <p:sp>
        <p:nvSpPr>
          <p:cNvPr id="12" name="Content Placeholder 11">
            <a:extLst>
              <a:ext uri="{FF2B5EF4-FFF2-40B4-BE49-F238E27FC236}">
                <a16:creationId xmlns:a16="http://schemas.microsoft.com/office/drawing/2014/main" id="{253F4070-5177-E34A-A2AE-BECBCF2508DF}"/>
              </a:ext>
            </a:extLst>
          </p:cNvPr>
          <p:cNvSpPr>
            <a:spLocks noGrp="1"/>
          </p:cNvSpPr>
          <p:nvPr>
            <p:ph sz="quarter" idx="14" hasCustomPrompt="1"/>
          </p:nvPr>
        </p:nvSpPr>
        <p:spPr>
          <a:xfrm>
            <a:off x="1031876" y="4096426"/>
            <a:ext cx="21602700" cy="7800300"/>
          </a:xfrm>
        </p:spPr>
        <p:txBody>
          <a:bodyPr/>
          <a:lstStyle>
            <a:lvl1pPr marL="0" indent="0">
              <a:buNone/>
              <a:defRPr/>
            </a:lvl1pPr>
          </a:lstStyle>
          <a:p>
            <a:pPr lvl="0"/>
            <a:r>
              <a:rPr lang="en-US" dirty="0"/>
              <a:t>Insert text, charts, tables or other objects</a:t>
            </a:r>
          </a:p>
        </p:txBody>
      </p:sp>
      <p:sp>
        <p:nvSpPr>
          <p:cNvPr id="16" name="Slide Number Placeholder 15">
            <a:extLst>
              <a:ext uri="{FF2B5EF4-FFF2-40B4-BE49-F238E27FC236}">
                <a16:creationId xmlns:a16="http://schemas.microsoft.com/office/drawing/2014/main" id="{EB33308B-670F-0D4E-A8EA-2D61B0C73F11}"/>
              </a:ext>
            </a:extLst>
          </p:cNvPr>
          <p:cNvSpPr>
            <a:spLocks noGrp="1"/>
          </p:cNvSpPr>
          <p:nvPr>
            <p:ph type="sldNum" sz="quarter" idx="17"/>
          </p:nvPr>
        </p:nvSpPr>
        <p:spPr/>
        <p:txBody>
          <a:bodyPr/>
          <a:lstStyle/>
          <a:p>
            <a:fld id="{DCD633C5-EF89-2749-84FE-9034CB20F467}" type="slidenum">
              <a:rPr lang="en-US" smtClean="0"/>
              <a:pPr/>
              <a:t>‹#›</a:t>
            </a:fld>
            <a:endParaRPr lang="en-US" dirty="0"/>
          </a:p>
        </p:txBody>
      </p:sp>
      <p:sp>
        <p:nvSpPr>
          <p:cNvPr id="18" name="Text Placeholder 13">
            <a:extLst>
              <a:ext uri="{FF2B5EF4-FFF2-40B4-BE49-F238E27FC236}">
                <a16:creationId xmlns:a16="http://schemas.microsoft.com/office/drawing/2014/main" id="{538B54C1-67AD-364F-AC87-EDC691E4DB30}"/>
              </a:ext>
            </a:extLst>
          </p:cNvPr>
          <p:cNvSpPr>
            <a:spLocks noGrp="1"/>
          </p:cNvSpPr>
          <p:nvPr>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tx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cxnSp>
        <p:nvCxnSpPr>
          <p:cNvPr id="19" name="Straight Connector 18">
            <a:extLst>
              <a:ext uri="{FF2B5EF4-FFF2-40B4-BE49-F238E27FC236}">
                <a16:creationId xmlns:a16="http://schemas.microsoft.com/office/drawing/2014/main" id="{ACE6365C-EE7F-CD48-8EE6-9DDA04171E80}"/>
              </a:ext>
            </a:extLst>
          </p:cNvPr>
          <p:cNvCxnSpPr/>
          <p:nvPr userDrawn="1"/>
        </p:nvCxnSpPr>
        <p:spPr>
          <a:xfrm>
            <a:off x="1032000" y="12763500"/>
            <a:ext cx="22320000" cy="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AF6AF88A-66BF-A448-91C7-86C3A6EDA5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5558" y="12922003"/>
            <a:ext cx="1447200" cy="552222"/>
          </a:xfrm>
          <a:prstGeom prst="rect">
            <a:avLst/>
          </a:prstGeom>
        </p:spPr>
      </p:pic>
    </p:spTree>
    <p:extLst>
      <p:ext uri="{BB962C8B-B14F-4D97-AF65-F5344CB8AC3E}">
        <p14:creationId xmlns:p14="http://schemas.microsoft.com/office/powerpoint/2010/main" val="35012574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 - Title, Content &amp; Imag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6C291-BA8D-AD47-BC6C-5BDC895C3F87}"/>
              </a:ext>
            </a:extLst>
          </p:cNvPr>
          <p:cNvSpPr>
            <a:spLocks noGrp="1"/>
          </p:cNvSpPr>
          <p:nvPr>
            <p:ph type="title"/>
          </p:nvPr>
        </p:nvSpPr>
        <p:spPr>
          <a:xfrm>
            <a:off x="1031875" y="782321"/>
            <a:ext cx="12390830" cy="1350010"/>
          </a:xfrm>
        </p:spPr>
        <p:txBody>
          <a:body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BE0F7101-A610-1149-842B-801330E51F67}"/>
              </a:ext>
            </a:extLst>
          </p:cNvPr>
          <p:cNvSpPr>
            <a:spLocks noGrp="1"/>
          </p:cNvSpPr>
          <p:nvPr>
            <p:ph type="body" sz="quarter" idx="14" hasCustomPrompt="1"/>
          </p:nvPr>
        </p:nvSpPr>
        <p:spPr>
          <a:xfrm>
            <a:off x="1031876" y="2898777"/>
            <a:ext cx="12390828" cy="9001122"/>
          </a:xfrm>
        </p:spPr>
        <p:txBody>
          <a:bodyPr/>
          <a:lstStyle>
            <a:lvl1pPr marL="0" indent="0">
              <a:buFont typeface="Arial" panose="020B0604020202020204" pitchFamily="34" charset="0"/>
              <a:buNone/>
              <a:defRPr/>
            </a:lvl1pPr>
            <a:lvl2pPr marL="914400" indent="0">
              <a:buFont typeface="Arial" panose="020B0604020202020204" pitchFamily="34" charset="0"/>
              <a:buNone/>
              <a:defRPr/>
            </a:lvl2pPr>
            <a:lvl3pPr marL="2400300" indent="-571500">
              <a:buFont typeface="Arial" panose="020B0604020202020204" pitchFamily="34" charset="0"/>
              <a:buChar char="•"/>
              <a:defRPr/>
            </a:lvl3pPr>
            <a:lvl4pPr marL="3314700" indent="-571500">
              <a:buFont typeface="Arial" panose="020B0604020202020204" pitchFamily="34" charset="0"/>
              <a:buChar char="•"/>
              <a:defRPr/>
            </a:lvl4pPr>
            <a:lvl5pPr marL="4229100" indent="-571500">
              <a:buFont typeface="Arial" panose="020B0604020202020204" pitchFamily="34" charset="0"/>
              <a:buChar char="•"/>
              <a:defRPr/>
            </a:lvl5pPr>
          </a:lstStyle>
          <a:p>
            <a:pPr lvl="0"/>
            <a:r>
              <a:rPr lang="en-US" dirty="0"/>
              <a:t>Insert text</a:t>
            </a:r>
          </a:p>
        </p:txBody>
      </p:sp>
      <p:sp>
        <p:nvSpPr>
          <p:cNvPr id="16" name="Slide Number Placeholder 15">
            <a:extLst>
              <a:ext uri="{FF2B5EF4-FFF2-40B4-BE49-F238E27FC236}">
                <a16:creationId xmlns:a16="http://schemas.microsoft.com/office/drawing/2014/main" id="{9E550CAE-B661-9147-9787-E0C3D3D3FDC5}"/>
              </a:ext>
            </a:extLst>
          </p:cNvPr>
          <p:cNvSpPr>
            <a:spLocks noGrp="1"/>
          </p:cNvSpPr>
          <p:nvPr>
            <p:ph type="sldNum" sz="quarter" idx="17"/>
          </p:nvPr>
        </p:nvSpPr>
        <p:spPr/>
        <p:txBody>
          <a:bodyPr/>
          <a:lstStyle/>
          <a:p>
            <a:fld id="{DCD633C5-EF89-2749-84FE-9034CB20F467}" type="slidenum">
              <a:rPr lang="en-US" smtClean="0"/>
              <a:pPr/>
              <a:t>‹#›</a:t>
            </a:fld>
            <a:endParaRPr lang="en-US" dirty="0"/>
          </a:p>
        </p:txBody>
      </p:sp>
      <p:sp>
        <p:nvSpPr>
          <p:cNvPr id="18" name="Text Placeholder 13">
            <a:extLst>
              <a:ext uri="{FF2B5EF4-FFF2-40B4-BE49-F238E27FC236}">
                <a16:creationId xmlns:a16="http://schemas.microsoft.com/office/drawing/2014/main" id="{95D801CA-F998-BF47-9F93-01AB3D6C4D7A}"/>
              </a:ext>
            </a:extLst>
          </p:cNvPr>
          <p:cNvSpPr>
            <a:spLocks noGrp="1"/>
          </p:cNvSpPr>
          <p:nvPr>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tx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cxnSp>
        <p:nvCxnSpPr>
          <p:cNvPr id="19" name="Straight Connector 18">
            <a:extLst>
              <a:ext uri="{FF2B5EF4-FFF2-40B4-BE49-F238E27FC236}">
                <a16:creationId xmlns:a16="http://schemas.microsoft.com/office/drawing/2014/main" id="{03653FAB-BA95-6745-BDB8-9DEBEFFD54B9}"/>
              </a:ext>
            </a:extLst>
          </p:cNvPr>
          <p:cNvCxnSpPr/>
          <p:nvPr userDrawn="1"/>
        </p:nvCxnSpPr>
        <p:spPr>
          <a:xfrm>
            <a:off x="1032000" y="12763500"/>
            <a:ext cx="22320000" cy="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 name="Picture Placeholder 4">
            <a:extLst>
              <a:ext uri="{FF2B5EF4-FFF2-40B4-BE49-F238E27FC236}">
                <a16:creationId xmlns:a16="http://schemas.microsoft.com/office/drawing/2014/main" id="{34CFAAB5-34BE-E44E-98F5-A4CD386D4165}"/>
              </a:ext>
            </a:extLst>
          </p:cNvPr>
          <p:cNvSpPr>
            <a:spLocks noGrp="1" noChangeAspect="1"/>
          </p:cNvSpPr>
          <p:nvPr>
            <p:ph type="pic" sz="quarter" idx="29"/>
          </p:nvPr>
        </p:nvSpPr>
        <p:spPr>
          <a:xfrm>
            <a:off x="13625900" y="-11428"/>
            <a:ext cx="10809652" cy="10786068"/>
          </a:xfrm>
          <a:custGeom>
            <a:avLst/>
            <a:gdLst>
              <a:gd name="connsiteX0" fmla="*/ 0 w 10800000"/>
              <a:gd name="connsiteY0" fmla="*/ 5400000 h 10800000"/>
              <a:gd name="connsiteX1" fmla="*/ 5400000 w 10800000"/>
              <a:gd name="connsiteY1" fmla="*/ 0 h 10800000"/>
              <a:gd name="connsiteX2" fmla="*/ 10800000 w 10800000"/>
              <a:gd name="connsiteY2" fmla="*/ 5400000 h 10800000"/>
              <a:gd name="connsiteX3" fmla="*/ 5400000 w 10800000"/>
              <a:gd name="connsiteY3" fmla="*/ 10800000 h 10800000"/>
              <a:gd name="connsiteX4" fmla="*/ 0 w 10800000"/>
              <a:gd name="connsiteY4" fmla="*/ 5400000 h 10800000"/>
              <a:gd name="connsiteX0" fmla="*/ 224399 w 11024399"/>
              <a:gd name="connsiteY0" fmla="*/ 5400000 h 10927498"/>
              <a:gd name="connsiteX1" fmla="*/ 5624399 w 11024399"/>
              <a:gd name="connsiteY1" fmla="*/ 0 h 10927498"/>
              <a:gd name="connsiteX2" fmla="*/ 11024399 w 11024399"/>
              <a:gd name="connsiteY2" fmla="*/ 5400000 h 10927498"/>
              <a:gd name="connsiteX3" fmla="*/ 5624399 w 11024399"/>
              <a:gd name="connsiteY3" fmla="*/ 10800000 h 10927498"/>
              <a:gd name="connsiteX4" fmla="*/ 1477447 w 11024399"/>
              <a:gd name="connsiteY4" fmla="*/ 8914165 h 10927498"/>
              <a:gd name="connsiteX5" fmla="*/ 224399 w 11024399"/>
              <a:gd name="connsiteY5" fmla="*/ 5400000 h 10927498"/>
              <a:gd name="connsiteX0" fmla="*/ 224399 w 11024399"/>
              <a:gd name="connsiteY0" fmla="*/ 5400000 h 10927498"/>
              <a:gd name="connsiteX1" fmla="*/ 5624399 w 11024399"/>
              <a:gd name="connsiteY1" fmla="*/ 0 h 10927498"/>
              <a:gd name="connsiteX2" fmla="*/ 11024399 w 11024399"/>
              <a:gd name="connsiteY2" fmla="*/ 5400000 h 10927498"/>
              <a:gd name="connsiteX3" fmla="*/ 5624399 w 11024399"/>
              <a:gd name="connsiteY3" fmla="*/ 10800000 h 10927498"/>
              <a:gd name="connsiteX4" fmla="*/ 1477447 w 11024399"/>
              <a:gd name="connsiteY4" fmla="*/ 8914165 h 10927498"/>
              <a:gd name="connsiteX5" fmla="*/ 224399 w 11024399"/>
              <a:gd name="connsiteY5" fmla="*/ 5400000 h 10927498"/>
              <a:gd name="connsiteX0" fmla="*/ 224399 w 11024399"/>
              <a:gd name="connsiteY0" fmla="*/ 5400000 h 10927498"/>
              <a:gd name="connsiteX1" fmla="*/ 5624399 w 11024399"/>
              <a:gd name="connsiteY1" fmla="*/ 0 h 10927498"/>
              <a:gd name="connsiteX2" fmla="*/ 11024399 w 11024399"/>
              <a:gd name="connsiteY2" fmla="*/ 5400000 h 10927498"/>
              <a:gd name="connsiteX3" fmla="*/ 5624399 w 11024399"/>
              <a:gd name="connsiteY3" fmla="*/ 10800000 h 10927498"/>
              <a:gd name="connsiteX4" fmla="*/ 1477447 w 11024399"/>
              <a:gd name="connsiteY4" fmla="*/ 8914165 h 10927498"/>
              <a:gd name="connsiteX5" fmla="*/ 224399 w 11024399"/>
              <a:gd name="connsiteY5" fmla="*/ 5400000 h 10927498"/>
              <a:gd name="connsiteX0" fmla="*/ 224399 w 11024399"/>
              <a:gd name="connsiteY0" fmla="*/ 5400000 h 10927498"/>
              <a:gd name="connsiteX1" fmla="*/ 5624399 w 11024399"/>
              <a:gd name="connsiteY1" fmla="*/ 0 h 10927498"/>
              <a:gd name="connsiteX2" fmla="*/ 11024399 w 11024399"/>
              <a:gd name="connsiteY2" fmla="*/ 5400000 h 10927498"/>
              <a:gd name="connsiteX3" fmla="*/ 5624399 w 11024399"/>
              <a:gd name="connsiteY3" fmla="*/ 10800000 h 10927498"/>
              <a:gd name="connsiteX4" fmla="*/ 1477447 w 11024399"/>
              <a:gd name="connsiteY4" fmla="*/ 8914165 h 10927498"/>
              <a:gd name="connsiteX5" fmla="*/ 224399 w 11024399"/>
              <a:gd name="connsiteY5" fmla="*/ 5400000 h 10927498"/>
              <a:gd name="connsiteX0" fmla="*/ 224399 w 6923364"/>
              <a:gd name="connsiteY0" fmla="*/ 5400000 h 10921684"/>
              <a:gd name="connsiteX1" fmla="*/ 5624399 w 6923364"/>
              <a:gd name="connsiteY1" fmla="*/ 0 h 10921684"/>
              <a:gd name="connsiteX2" fmla="*/ 5520070 w 6923364"/>
              <a:gd name="connsiteY2" fmla="*/ 5507576 h 10921684"/>
              <a:gd name="connsiteX3" fmla="*/ 5624399 w 6923364"/>
              <a:gd name="connsiteY3" fmla="*/ 10800000 h 10921684"/>
              <a:gd name="connsiteX4" fmla="*/ 1477447 w 6923364"/>
              <a:gd name="connsiteY4" fmla="*/ 8914165 h 10921684"/>
              <a:gd name="connsiteX5" fmla="*/ 224399 w 6923364"/>
              <a:gd name="connsiteY5" fmla="*/ 5400000 h 10921684"/>
              <a:gd name="connsiteX0" fmla="*/ 224399 w 6923364"/>
              <a:gd name="connsiteY0" fmla="*/ 5400000 h 10921684"/>
              <a:gd name="connsiteX1" fmla="*/ 5624399 w 6923364"/>
              <a:gd name="connsiteY1" fmla="*/ 0 h 10921684"/>
              <a:gd name="connsiteX2" fmla="*/ 5520070 w 6923364"/>
              <a:gd name="connsiteY2" fmla="*/ 5507576 h 10921684"/>
              <a:gd name="connsiteX3" fmla="*/ 5624399 w 6923364"/>
              <a:gd name="connsiteY3" fmla="*/ 10800000 h 10921684"/>
              <a:gd name="connsiteX4" fmla="*/ 1477447 w 6923364"/>
              <a:gd name="connsiteY4" fmla="*/ 8914165 h 10921684"/>
              <a:gd name="connsiteX5" fmla="*/ 224399 w 6923364"/>
              <a:gd name="connsiteY5" fmla="*/ 5400000 h 10921684"/>
              <a:gd name="connsiteX0" fmla="*/ 224399 w 6560988"/>
              <a:gd name="connsiteY0" fmla="*/ 5400000 h 10921684"/>
              <a:gd name="connsiteX1" fmla="*/ 5624399 w 6560988"/>
              <a:gd name="connsiteY1" fmla="*/ 0 h 10921684"/>
              <a:gd name="connsiteX2" fmla="*/ 5520070 w 6560988"/>
              <a:gd name="connsiteY2" fmla="*/ 5507576 h 10921684"/>
              <a:gd name="connsiteX3" fmla="*/ 5624399 w 6560988"/>
              <a:gd name="connsiteY3" fmla="*/ 10800000 h 10921684"/>
              <a:gd name="connsiteX4" fmla="*/ 1477447 w 6560988"/>
              <a:gd name="connsiteY4" fmla="*/ 8914165 h 10921684"/>
              <a:gd name="connsiteX5" fmla="*/ 224399 w 6560988"/>
              <a:gd name="connsiteY5" fmla="*/ 5400000 h 10921684"/>
              <a:gd name="connsiteX0" fmla="*/ 224399 w 6565048"/>
              <a:gd name="connsiteY0" fmla="*/ 5400000 h 10927594"/>
              <a:gd name="connsiteX1" fmla="*/ 5624399 w 6565048"/>
              <a:gd name="connsiteY1" fmla="*/ 0 h 10927594"/>
              <a:gd name="connsiteX2" fmla="*/ 5549887 w 6565048"/>
              <a:gd name="connsiteY2" fmla="*/ 5398246 h 10927594"/>
              <a:gd name="connsiteX3" fmla="*/ 5624399 w 6565048"/>
              <a:gd name="connsiteY3" fmla="*/ 10800000 h 10927594"/>
              <a:gd name="connsiteX4" fmla="*/ 1477447 w 6565048"/>
              <a:gd name="connsiteY4" fmla="*/ 8914165 h 10927594"/>
              <a:gd name="connsiteX5" fmla="*/ 224399 w 6565048"/>
              <a:gd name="connsiteY5" fmla="*/ 5400000 h 10927594"/>
              <a:gd name="connsiteX0" fmla="*/ 222457 w 6563106"/>
              <a:gd name="connsiteY0" fmla="*/ 5400000 h 11006566"/>
              <a:gd name="connsiteX1" fmla="*/ 5622457 w 6563106"/>
              <a:gd name="connsiteY1" fmla="*/ 0 h 11006566"/>
              <a:gd name="connsiteX2" fmla="*/ 5547945 w 6563106"/>
              <a:gd name="connsiteY2" fmla="*/ 5398246 h 11006566"/>
              <a:gd name="connsiteX3" fmla="*/ 5524216 w 6563106"/>
              <a:gd name="connsiteY3" fmla="*/ 10883127 h 11006566"/>
              <a:gd name="connsiteX4" fmla="*/ 1475505 w 6563106"/>
              <a:gd name="connsiteY4" fmla="*/ 8914165 h 11006566"/>
              <a:gd name="connsiteX5" fmla="*/ 222457 w 6563106"/>
              <a:gd name="connsiteY5" fmla="*/ 5400000 h 11006566"/>
              <a:gd name="connsiteX0" fmla="*/ 222457 w 6563106"/>
              <a:gd name="connsiteY0" fmla="*/ 5400000 h 11006566"/>
              <a:gd name="connsiteX1" fmla="*/ 5622457 w 6563106"/>
              <a:gd name="connsiteY1" fmla="*/ 0 h 11006566"/>
              <a:gd name="connsiteX2" fmla="*/ 5547945 w 6563106"/>
              <a:gd name="connsiteY2" fmla="*/ 5398246 h 11006566"/>
              <a:gd name="connsiteX3" fmla="*/ 5524216 w 6563106"/>
              <a:gd name="connsiteY3" fmla="*/ 10883127 h 11006566"/>
              <a:gd name="connsiteX4" fmla="*/ 1475505 w 6563106"/>
              <a:gd name="connsiteY4" fmla="*/ 8914165 h 11006566"/>
              <a:gd name="connsiteX5" fmla="*/ 222457 w 6563106"/>
              <a:gd name="connsiteY5" fmla="*/ 5400000 h 11006566"/>
              <a:gd name="connsiteX0" fmla="*/ 222457 w 6563106"/>
              <a:gd name="connsiteY0" fmla="*/ 5400000 h 11113137"/>
              <a:gd name="connsiteX1" fmla="*/ 5622457 w 6563106"/>
              <a:gd name="connsiteY1" fmla="*/ 0 h 11113137"/>
              <a:gd name="connsiteX2" fmla="*/ 5547945 w 6563106"/>
              <a:gd name="connsiteY2" fmla="*/ 5398246 h 11113137"/>
              <a:gd name="connsiteX3" fmla="*/ 5524216 w 6563106"/>
              <a:gd name="connsiteY3" fmla="*/ 10883127 h 11113137"/>
              <a:gd name="connsiteX4" fmla="*/ 1475505 w 6563106"/>
              <a:gd name="connsiteY4" fmla="*/ 8914165 h 11113137"/>
              <a:gd name="connsiteX5" fmla="*/ 222457 w 6563106"/>
              <a:gd name="connsiteY5" fmla="*/ 5400000 h 11113137"/>
              <a:gd name="connsiteX0" fmla="*/ 222457 w 6563106"/>
              <a:gd name="connsiteY0" fmla="*/ 5400000 h 11113137"/>
              <a:gd name="connsiteX1" fmla="*/ 5622457 w 6563106"/>
              <a:gd name="connsiteY1" fmla="*/ 0 h 11113137"/>
              <a:gd name="connsiteX2" fmla="*/ 5547945 w 6563106"/>
              <a:gd name="connsiteY2" fmla="*/ 5398246 h 11113137"/>
              <a:gd name="connsiteX3" fmla="*/ 5524216 w 6563106"/>
              <a:gd name="connsiteY3" fmla="*/ 10883127 h 11113137"/>
              <a:gd name="connsiteX4" fmla="*/ 1475505 w 6563106"/>
              <a:gd name="connsiteY4" fmla="*/ 8914165 h 11113137"/>
              <a:gd name="connsiteX5" fmla="*/ 222457 w 6563106"/>
              <a:gd name="connsiteY5" fmla="*/ 5400000 h 11113137"/>
              <a:gd name="connsiteX0" fmla="*/ 222457 w 6563106"/>
              <a:gd name="connsiteY0" fmla="*/ 5400000 h 10883127"/>
              <a:gd name="connsiteX1" fmla="*/ 5622457 w 6563106"/>
              <a:gd name="connsiteY1" fmla="*/ 0 h 10883127"/>
              <a:gd name="connsiteX2" fmla="*/ 5547945 w 6563106"/>
              <a:gd name="connsiteY2" fmla="*/ 5398246 h 10883127"/>
              <a:gd name="connsiteX3" fmla="*/ 5524216 w 6563106"/>
              <a:gd name="connsiteY3" fmla="*/ 10883127 h 10883127"/>
              <a:gd name="connsiteX4" fmla="*/ 1475505 w 6563106"/>
              <a:gd name="connsiteY4" fmla="*/ 8914165 h 10883127"/>
              <a:gd name="connsiteX5" fmla="*/ 222457 w 6563106"/>
              <a:gd name="connsiteY5" fmla="*/ 5400000 h 10883127"/>
              <a:gd name="connsiteX0" fmla="*/ 222575 w 6563224"/>
              <a:gd name="connsiteY0" fmla="*/ 5400000 h 10883127"/>
              <a:gd name="connsiteX1" fmla="*/ 5622575 w 6563224"/>
              <a:gd name="connsiteY1" fmla="*/ 0 h 10883127"/>
              <a:gd name="connsiteX2" fmla="*/ 5548063 w 6563224"/>
              <a:gd name="connsiteY2" fmla="*/ 5398246 h 10883127"/>
              <a:gd name="connsiteX3" fmla="*/ 5530390 w 6563224"/>
              <a:gd name="connsiteY3" fmla="*/ 10883127 h 10883127"/>
              <a:gd name="connsiteX4" fmla="*/ 1475623 w 6563224"/>
              <a:gd name="connsiteY4" fmla="*/ 8914165 h 10883127"/>
              <a:gd name="connsiteX5" fmla="*/ 222575 w 6563224"/>
              <a:gd name="connsiteY5" fmla="*/ 5400000 h 10883127"/>
              <a:gd name="connsiteX0" fmla="*/ 222575 w 6563224"/>
              <a:gd name="connsiteY0" fmla="*/ 5400000 h 10883127"/>
              <a:gd name="connsiteX1" fmla="*/ 5622575 w 6563224"/>
              <a:gd name="connsiteY1" fmla="*/ 0 h 10883127"/>
              <a:gd name="connsiteX2" fmla="*/ 5548063 w 6563224"/>
              <a:gd name="connsiteY2" fmla="*/ 5398246 h 10883127"/>
              <a:gd name="connsiteX3" fmla="*/ 5530390 w 6563224"/>
              <a:gd name="connsiteY3" fmla="*/ 10883127 h 10883127"/>
              <a:gd name="connsiteX4" fmla="*/ 1475623 w 6563224"/>
              <a:gd name="connsiteY4" fmla="*/ 8914165 h 10883127"/>
              <a:gd name="connsiteX5" fmla="*/ 222575 w 6563224"/>
              <a:gd name="connsiteY5" fmla="*/ 5400000 h 10883127"/>
              <a:gd name="connsiteX0" fmla="*/ 222575 w 5552978"/>
              <a:gd name="connsiteY0" fmla="*/ 570024 h 6053151"/>
              <a:gd name="connsiteX1" fmla="*/ 5548063 w 5552978"/>
              <a:gd name="connsiteY1" fmla="*/ 568270 h 6053151"/>
              <a:gd name="connsiteX2" fmla="*/ 5530390 w 5552978"/>
              <a:gd name="connsiteY2" fmla="*/ 6053151 h 6053151"/>
              <a:gd name="connsiteX3" fmla="*/ 1475623 w 5552978"/>
              <a:gd name="connsiteY3" fmla="*/ 4084189 h 6053151"/>
              <a:gd name="connsiteX4" fmla="*/ 222575 w 5552978"/>
              <a:gd name="connsiteY4" fmla="*/ 570024 h 6053151"/>
              <a:gd name="connsiteX0" fmla="*/ 222575 w 5552978"/>
              <a:gd name="connsiteY0" fmla="*/ 570024 h 6053151"/>
              <a:gd name="connsiteX1" fmla="*/ 5548063 w 5552978"/>
              <a:gd name="connsiteY1" fmla="*/ 568270 h 6053151"/>
              <a:gd name="connsiteX2" fmla="*/ 5530390 w 5552978"/>
              <a:gd name="connsiteY2" fmla="*/ 6053151 h 6053151"/>
              <a:gd name="connsiteX3" fmla="*/ 1475623 w 5552978"/>
              <a:gd name="connsiteY3" fmla="*/ 4084189 h 6053151"/>
              <a:gd name="connsiteX4" fmla="*/ 222575 w 5552978"/>
              <a:gd name="connsiteY4" fmla="*/ 570024 h 6053151"/>
              <a:gd name="connsiteX0" fmla="*/ 222575 w 5552978"/>
              <a:gd name="connsiteY0" fmla="*/ 420898 h 5904025"/>
              <a:gd name="connsiteX1" fmla="*/ 5548063 w 5552978"/>
              <a:gd name="connsiteY1" fmla="*/ 419144 h 5904025"/>
              <a:gd name="connsiteX2" fmla="*/ 5530390 w 5552978"/>
              <a:gd name="connsiteY2" fmla="*/ 5904025 h 5904025"/>
              <a:gd name="connsiteX3" fmla="*/ 1475623 w 5552978"/>
              <a:gd name="connsiteY3" fmla="*/ 3935063 h 5904025"/>
              <a:gd name="connsiteX4" fmla="*/ 222575 w 5552978"/>
              <a:gd name="connsiteY4" fmla="*/ 420898 h 5904025"/>
              <a:gd name="connsiteX0" fmla="*/ 222575 w 5552978"/>
              <a:gd name="connsiteY0" fmla="*/ 29597 h 5512724"/>
              <a:gd name="connsiteX1" fmla="*/ 5548063 w 5552978"/>
              <a:gd name="connsiteY1" fmla="*/ 27843 h 5512724"/>
              <a:gd name="connsiteX2" fmla="*/ 5530390 w 5552978"/>
              <a:gd name="connsiteY2" fmla="*/ 5512724 h 5512724"/>
              <a:gd name="connsiteX3" fmla="*/ 1475623 w 5552978"/>
              <a:gd name="connsiteY3" fmla="*/ 3543762 h 5512724"/>
              <a:gd name="connsiteX4" fmla="*/ 222575 w 5552978"/>
              <a:gd name="connsiteY4" fmla="*/ 29597 h 5512724"/>
              <a:gd name="connsiteX0" fmla="*/ 239707 w 5570110"/>
              <a:gd name="connsiteY0" fmla="*/ 1754 h 5484881"/>
              <a:gd name="connsiteX1" fmla="*/ 5565195 w 5570110"/>
              <a:gd name="connsiteY1" fmla="*/ 0 h 5484881"/>
              <a:gd name="connsiteX2" fmla="*/ 5547522 w 5570110"/>
              <a:gd name="connsiteY2" fmla="*/ 5484881 h 5484881"/>
              <a:gd name="connsiteX3" fmla="*/ 1492755 w 5570110"/>
              <a:gd name="connsiteY3" fmla="*/ 3515919 h 5484881"/>
              <a:gd name="connsiteX4" fmla="*/ 239707 w 5570110"/>
              <a:gd name="connsiteY4" fmla="*/ 1754 h 5484881"/>
              <a:gd name="connsiteX0" fmla="*/ 239707 w 5570110"/>
              <a:gd name="connsiteY0" fmla="*/ 1754 h 5484881"/>
              <a:gd name="connsiteX1" fmla="*/ 5565195 w 5570110"/>
              <a:gd name="connsiteY1" fmla="*/ 0 h 5484881"/>
              <a:gd name="connsiteX2" fmla="*/ 5547522 w 5570110"/>
              <a:gd name="connsiteY2" fmla="*/ 5484881 h 5484881"/>
              <a:gd name="connsiteX3" fmla="*/ 1492755 w 5570110"/>
              <a:gd name="connsiteY3" fmla="*/ 3515919 h 5484881"/>
              <a:gd name="connsiteX4" fmla="*/ 239707 w 5570110"/>
              <a:gd name="connsiteY4" fmla="*/ 1754 h 5484881"/>
              <a:gd name="connsiteX0" fmla="*/ 0 w 5330403"/>
              <a:gd name="connsiteY0" fmla="*/ 1754 h 5484881"/>
              <a:gd name="connsiteX1" fmla="*/ 5325488 w 5330403"/>
              <a:gd name="connsiteY1" fmla="*/ 0 h 5484881"/>
              <a:gd name="connsiteX2" fmla="*/ 5307815 w 5330403"/>
              <a:gd name="connsiteY2" fmla="*/ 5484881 h 5484881"/>
              <a:gd name="connsiteX3" fmla="*/ 1253048 w 5330403"/>
              <a:gd name="connsiteY3" fmla="*/ 3515919 h 5484881"/>
              <a:gd name="connsiteX4" fmla="*/ 0 w 5330403"/>
              <a:gd name="connsiteY4" fmla="*/ 1754 h 5484881"/>
              <a:gd name="connsiteX0" fmla="*/ 0 w 5427558"/>
              <a:gd name="connsiteY0" fmla="*/ 0 h 5488842"/>
              <a:gd name="connsiteX1" fmla="*/ 5422643 w 5427558"/>
              <a:gd name="connsiteY1" fmla="*/ 3961 h 5488842"/>
              <a:gd name="connsiteX2" fmla="*/ 5404970 w 5427558"/>
              <a:gd name="connsiteY2" fmla="*/ 5488842 h 5488842"/>
              <a:gd name="connsiteX3" fmla="*/ 1350203 w 5427558"/>
              <a:gd name="connsiteY3" fmla="*/ 3519880 h 5488842"/>
              <a:gd name="connsiteX4" fmla="*/ 0 w 5427558"/>
              <a:gd name="connsiteY4" fmla="*/ 0 h 5488842"/>
              <a:gd name="connsiteX0" fmla="*/ 0 w 5427558"/>
              <a:gd name="connsiteY0" fmla="*/ 0 h 5488842"/>
              <a:gd name="connsiteX1" fmla="*/ 5422643 w 5427558"/>
              <a:gd name="connsiteY1" fmla="*/ 3961 h 5488842"/>
              <a:gd name="connsiteX2" fmla="*/ 5404970 w 5427558"/>
              <a:gd name="connsiteY2" fmla="*/ 5488842 h 5488842"/>
              <a:gd name="connsiteX3" fmla="*/ 1350203 w 5427558"/>
              <a:gd name="connsiteY3" fmla="*/ 3519880 h 5488842"/>
              <a:gd name="connsiteX4" fmla="*/ 0 w 5427558"/>
              <a:gd name="connsiteY4" fmla="*/ 0 h 5488842"/>
              <a:gd name="connsiteX0" fmla="*/ 0 w 5427558"/>
              <a:gd name="connsiteY0" fmla="*/ 0 h 5488842"/>
              <a:gd name="connsiteX1" fmla="*/ 5422643 w 5427558"/>
              <a:gd name="connsiteY1" fmla="*/ 3961 h 5488842"/>
              <a:gd name="connsiteX2" fmla="*/ 5404970 w 5427558"/>
              <a:gd name="connsiteY2" fmla="*/ 5488842 h 5488842"/>
              <a:gd name="connsiteX3" fmla="*/ 1333270 w 5427558"/>
              <a:gd name="connsiteY3" fmla="*/ 3553747 h 5488842"/>
              <a:gd name="connsiteX4" fmla="*/ 0 w 5427558"/>
              <a:gd name="connsiteY4" fmla="*/ 0 h 5488842"/>
              <a:gd name="connsiteX0" fmla="*/ 0 w 5427558"/>
              <a:gd name="connsiteY0" fmla="*/ 0 h 5488842"/>
              <a:gd name="connsiteX1" fmla="*/ 5422643 w 5427558"/>
              <a:gd name="connsiteY1" fmla="*/ 3961 h 5488842"/>
              <a:gd name="connsiteX2" fmla="*/ 5404970 w 5427558"/>
              <a:gd name="connsiteY2" fmla="*/ 5488842 h 5488842"/>
              <a:gd name="connsiteX3" fmla="*/ 1333270 w 5427558"/>
              <a:gd name="connsiteY3" fmla="*/ 3553747 h 5488842"/>
              <a:gd name="connsiteX4" fmla="*/ 0 w 5427558"/>
              <a:gd name="connsiteY4" fmla="*/ 0 h 5488842"/>
              <a:gd name="connsiteX0" fmla="*/ 0 w 5427558"/>
              <a:gd name="connsiteY0" fmla="*/ 0 h 5488842"/>
              <a:gd name="connsiteX1" fmla="*/ 5422643 w 5427558"/>
              <a:gd name="connsiteY1" fmla="*/ 3961 h 5488842"/>
              <a:gd name="connsiteX2" fmla="*/ 5404970 w 5427558"/>
              <a:gd name="connsiteY2" fmla="*/ 5488842 h 5488842"/>
              <a:gd name="connsiteX3" fmla="*/ 1333270 w 5427558"/>
              <a:gd name="connsiteY3" fmla="*/ 3553747 h 5488842"/>
              <a:gd name="connsiteX4" fmla="*/ 0 w 5427558"/>
              <a:gd name="connsiteY4" fmla="*/ 0 h 5488842"/>
              <a:gd name="connsiteX0" fmla="*/ 0 w 5427558"/>
              <a:gd name="connsiteY0" fmla="*/ 0 h 5488842"/>
              <a:gd name="connsiteX1" fmla="*/ 5422643 w 5427558"/>
              <a:gd name="connsiteY1" fmla="*/ 3961 h 5488842"/>
              <a:gd name="connsiteX2" fmla="*/ 5404970 w 5427558"/>
              <a:gd name="connsiteY2" fmla="*/ 5488842 h 5488842"/>
              <a:gd name="connsiteX3" fmla="*/ 1333270 w 5427558"/>
              <a:gd name="connsiteY3" fmla="*/ 3553747 h 5488842"/>
              <a:gd name="connsiteX4" fmla="*/ 0 w 5427558"/>
              <a:gd name="connsiteY4" fmla="*/ 0 h 5488842"/>
              <a:gd name="connsiteX0" fmla="*/ 0 w 5427558"/>
              <a:gd name="connsiteY0" fmla="*/ 0 h 5488842"/>
              <a:gd name="connsiteX1" fmla="*/ 5422643 w 5427558"/>
              <a:gd name="connsiteY1" fmla="*/ 3961 h 5488842"/>
              <a:gd name="connsiteX2" fmla="*/ 5404970 w 5427558"/>
              <a:gd name="connsiteY2" fmla="*/ 5488842 h 5488842"/>
              <a:gd name="connsiteX3" fmla="*/ 1333270 w 5427558"/>
              <a:gd name="connsiteY3" fmla="*/ 3553747 h 5488842"/>
              <a:gd name="connsiteX4" fmla="*/ 0 w 5427558"/>
              <a:gd name="connsiteY4" fmla="*/ 0 h 5488842"/>
              <a:gd name="connsiteX0" fmla="*/ 0 w 5427558"/>
              <a:gd name="connsiteY0" fmla="*/ 0 h 5488842"/>
              <a:gd name="connsiteX1" fmla="*/ 5422643 w 5427558"/>
              <a:gd name="connsiteY1" fmla="*/ 3961 h 5488842"/>
              <a:gd name="connsiteX2" fmla="*/ 5404970 w 5427558"/>
              <a:gd name="connsiteY2" fmla="*/ 5488842 h 5488842"/>
              <a:gd name="connsiteX3" fmla="*/ 1333270 w 5427558"/>
              <a:gd name="connsiteY3" fmla="*/ 3553747 h 5488842"/>
              <a:gd name="connsiteX4" fmla="*/ 0 w 5427558"/>
              <a:gd name="connsiteY4" fmla="*/ 0 h 5488842"/>
              <a:gd name="connsiteX0" fmla="*/ 1 w 5427559"/>
              <a:gd name="connsiteY0" fmla="*/ 0 h 5488842"/>
              <a:gd name="connsiteX1" fmla="*/ 5422644 w 5427559"/>
              <a:gd name="connsiteY1" fmla="*/ 3961 h 5488842"/>
              <a:gd name="connsiteX2" fmla="*/ 5404971 w 5427559"/>
              <a:gd name="connsiteY2" fmla="*/ 5488842 h 5488842"/>
              <a:gd name="connsiteX3" fmla="*/ 1 w 5427559"/>
              <a:gd name="connsiteY3" fmla="*/ 0 h 5488842"/>
              <a:gd name="connsiteX0" fmla="*/ 810 w 5428368"/>
              <a:gd name="connsiteY0" fmla="*/ 0 h 5488842"/>
              <a:gd name="connsiteX1" fmla="*/ 5423453 w 5428368"/>
              <a:gd name="connsiteY1" fmla="*/ 3961 h 5488842"/>
              <a:gd name="connsiteX2" fmla="*/ 5405780 w 5428368"/>
              <a:gd name="connsiteY2" fmla="*/ 5488842 h 5488842"/>
              <a:gd name="connsiteX3" fmla="*/ 810 w 5428368"/>
              <a:gd name="connsiteY3" fmla="*/ 0 h 5488842"/>
              <a:gd name="connsiteX0" fmla="*/ 811 w 5427935"/>
              <a:gd name="connsiteY0" fmla="*/ 0 h 5407880"/>
              <a:gd name="connsiteX1" fmla="*/ 5423454 w 5427935"/>
              <a:gd name="connsiteY1" fmla="*/ 3961 h 5407880"/>
              <a:gd name="connsiteX2" fmla="*/ 5401018 w 5427935"/>
              <a:gd name="connsiteY2" fmla="*/ 5407880 h 5407880"/>
              <a:gd name="connsiteX3" fmla="*/ 811 w 5427935"/>
              <a:gd name="connsiteY3" fmla="*/ 0 h 5407880"/>
              <a:gd name="connsiteX0" fmla="*/ 1258 w 5428382"/>
              <a:gd name="connsiteY0" fmla="*/ 0 h 5407880"/>
              <a:gd name="connsiteX1" fmla="*/ 5423901 w 5428382"/>
              <a:gd name="connsiteY1" fmla="*/ 3961 h 5407880"/>
              <a:gd name="connsiteX2" fmla="*/ 5401465 w 5428382"/>
              <a:gd name="connsiteY2" fmla="*/ 5407880 h 5407880"/>
              <a:gd name="connsiteX3" fmla="*/ 1258 w 5428382"/>
              <a:gd name="connsiteY3" fmla="*/ 0 h 5407880"/>
              <a:gd name="connsiteX0" fmla="*/ 653 w 5427777"/>
              <a:gd name="connsiteY0" fmla="*/ 0 h 5407880"/>
              <a:gd name="connsiteX1" fmla="*/ 5423296 w 5427777"/>
              <a:gd name="connsiteY1" fmla="*/ 3961 h 5407880"/>
              <a:gd name="connsiteX2" fmla="*/ 5400860 w 5427777"/>
              <a:gd name="connsiteY2" fmla="*/ 5407880 h 5407880"/>
              <a:gd name="connsiteX3" fmla="*/ 653 w 5427777"/>
              <a:gd name="connsiteY3" fmla="*/ 0 h 5407880"/>
              <a:gd name="connsiteX0" fmla="*/ 3575 w 5430699"/>
              <a:gd name="connsiteY0" fmla="*/ 0 h 5407880"/>
              <a:gd name="connsiteX1" fmla="*/ 5426218 w 5430699"/>
              <a:gd name="connsiteY1" fmla="*/ 3961 h 5407880"/>
              <a:gd name="connsiteX2" fmla="*/ 5403782 w 5430699"/>
              <a:gd name="connsiteY2" fmla="*/ 5407880 h 5407880"/>
              <a:gd name="connsiteX3" fmla="*/ 3575 w 5430699"/>
              <a:gd name="connsiteY3" fmla="*/ 0 h 5407880"/>
              <a:gd name="connsiteX0" fmla="*/ 1259 w 5428383"/>
              <a:gd name="connsiteY0" fmla="*/ 0 h 5407880"/>
              <a:gd name="connsiteX1" fmla="*/ 5423902 w 5428383"/>
              <a:gd name="connsiteY1" fmla="*/ 3961 h 5407880"/>
              <a:gd name="connsiteX2" fmla="*/ 5401466 w 5428383"/>
              <a:gd name="connsiteY2" fmla="*/ 5407880 h 5407880"/>
              <a:gd name="connsiteX3" fmla="*/ 1259 w 5428383"/>
              <a:gd name="connsiteY3" fmla="*/ 0 h 5407880"/>
              <a:gd name="connsiteX0" fmla="*/ 4169 w 5431293"/>
              <a:gd name="connsiteY0" fmla="*/ 0 h 5407880"/>
              <a:gd name="connsiteX1" fmla="*/ 5426812 w 5431293"/>
              <a:gd name="connsiteY1" fmla="*/ 3961 h 5407880"/>
              <a:gd name="connsiteX2" fmla="*/ 5404376 w 5431293"/>
              <a:gd name="connsiteY2" fmla="*/ 5407880 h 5407880"/>
              <a:gd name="connsiteX3" fmla="*/ 4169 w 5431293"/>
              <a:gd name="connsiteY3" fmla="*/ 0 h 5407880"/>
              <a:gd name="connsiteX0" fmla="*/ 5121 w 5432245"/>
              <a:gd name="connsiteY0" fmla="*/ 0 h 5407880"/>
              <a:gd name="connsiteX1" fmla="*/ 5427764 w 5432245"/>
              <a:gd name="connsiteY1" fmla="*/ 3961 h 5407880"/>
              <a:gd name="connsiteX2" fmla="*/ 5405328 w 5432245"/>
              <a:gd name="connsiteY2" fmla="*/ 5407880 h 5407880"/>
              <a:gd name="connsiteX3" fmla="*/ 5121 w 5432245"/>
              <a:gd name="connsiteY3" fmla="*/ 0 h 5407880"/>
              <a:gd name="connsiteX0" fmla="*/ 3105 w 5430229"/>
              <a:gd name="connsiteY0" fmla="*/ 0 h 5407880"/>
              <a:gd name="connsiteX1" fmla="*/ 5425748 w 5430229"/>
              <a:gd name="connsiteY1" fmla="*/ 3961 h 5407880"/>
              <a:gd name="connsiteX2" fmla="*/ 5403312 w 5430229"/>
              <a:gd name="connsiteY2" fmla="*/ 5407880 h 5407880"/>
              <a:gd name="connsiteX3" fmla="*/ 3105 w 5430229"/>
              <a:gd name="connsiteY3" fmla="*/ 0 h 5407880"/>
              <a:gd name="connsiteX0" fmla="*/ 3105 w 5430229"/>
              <a:gd name="connsiteY0" fmla="*/ 0 h 5407880"/>
              <a:gd name="connsiteX1" fmla="*/ 5425748 w 5430229"/>
              <a:gd name="connsiteY1" fmla="*/ 3961 h 5407880"/>
              <a:gd name="connsiteX2" fmla="*/ 5403312 w 5430229"/>
              <a:gd name="connsiteY2" fmla="*/ 5407880 h 5407880"/>
              <a:gd name="connsiteX3" fmla="*/ 3105 w 5430229"/>
              <a:gd name="connsiteY3" fmla="*/ 0 h 5407880"/>
              <a:gd name="connsiteX0" fmla="*/ 3134 w 5407010"/>
              <a:gd name="connsiteY0" fmla="*/ 0 h 5407880"/>
              <a:gd name="connsiteX1" fmla="*/ 5402529 w 5407010"/>
              <a:gd name="connsiteY1" fmla="*/ 3961 h 5407880"/>
              <a:gd name="connsiteX2" fmla="*/ 5380093 w 5407010"/>
              <a:gd name="connsiteY2" fmla="*/ 5407880 h 5407880"/>
              <a:gd name="connsiteX3" fmla="*/ 3134 w 5407010"/>
              <a:gd name="connsiteY3" fmla="*/ 0 h 5407880"/>
              <a:gd name="connsiteX0" fmla="*/ 46 w 5403922"/>
              <a:gd name="connsiteY0" fmla="*/ 0 h 5407880"/>
              <a:gd name="connsiteX1" fmla="*/ 5399441 w 5403922"/>
              <a:gd name="connsiteY1" fmla="*/ 3961 h 5407880"/>
              <a:gd name="connsiteX2" fmla="*/ 5377005 w 5403922"/>
              <a:gd name="connsiteY2" fmla="*/ 5407880 h 5407880"/>
              <a:gd name="connsiteX3" fmla="*/ 46 w 5403922"/>
              <a:gd name="connsiteY3" fmla="*/ 0 h 5407880"/>
              <a:gd name="connsiteX0" fmla="*/ 46 w 5403922"/>
              <a:gd name="connsiteY0" fmla="*/ 0 h 5388507"/>
              <a:gd name="connsiteX1" fmla="*/ 5399441 w 5403922"/>
              <a:gd name="connsiteY1" fmla="*/ 3961 h 5388507"/>
              <a:gd name="connsiteX2" fmla="*/ 5377005 w 5403922"/>
              <a:gd name="connsiteY2" fmla="*/ 5388507 h 5388507"/>
              <a:gd name="connsiteX3" fmla="*/ 46 w 5403922"/>
              <a:gd name="connsiteY3" fmla="*/ 0 h 5388507"/>
              <a:gd name="connsiteX0" fmla="*/ 46 w 5404826"/>
              <a:gd name="connsiteY0" fmla="*/ 0 h 5393034"/>
              <a:gd name="connsiteX1" fmla="*/ 5399441 w 5404826"/>
              <a:gd name="connsiteY1" fmla="*/ 3961 h 5393034"/>
              <a:gd name="connsiteX2" fmla="*/ 5386059 w 5404826"/>
              <a:gd name="connsiteY2" fmla="*/ 5393034 h 5393034"/>
              <a:gd name="connsiteX3" fmla="*/ 46 w 5404826"/>
              <a:gd name="connsiteY3" fmla="*/ 0 h 5393034"/>
            </a:gdLst>
            <a:ahLst/>
            <a:cxnLst>
              <a:cxn ang="0">
                <a:pos x="connsiteX0" y="connsiteY0"/>
              </a:cxn>
              <a:cxn ang="0">
                <a:pos x="connsiteX1" y="connsiteY1"/>
              </a:cxn>
              <a:cxn ang="0">
                <a:pos x="connsiteX2" y="connsiteY2"/>
              </a:cxn>
              <a:cxn ang="0">
                <a:pos x="connsiteX3" y="connsiteY3"/>
              </a:cxn>
            </a:cxnLst>
            <a:rect l="l" t="t" r="r" b="b"/>
            <a:pathLst>
              <a:path w="5404826" h="5393034">
                <a:moveTo>
                  <a:pt x="46" y="0"/>
                </a:moveTo>
                <a:lnTo>
                  <a:pt x="5399441" y="3961"/>
                </a:lnTo>
                <a:cubicBezTo>
                  <a:pt x="5417371" y="816840"/>
                  <a:pt x="5384667" y="4761705"/>
                  <a:pt x="5386059" y="5393034"/>
                </a:cubicBezTo>
                <a:cubicBezTo>
                  <a:pt x="2251551" y="5382325"/>
                  <a:pt x="-11661" y="2767353"/>
                  <a:pt x="46" y="0"/>
                </a:cubicBezTo>
                <a:close/>
              </a:path>
            </a:pathLst>
          </a:custGeom>
          <a:solidFill>
            <a:schemeClr val="bg2">
              <a:lumMod val="95000"/>
            </a:schemeClr>
          </a:solidFill>
        </p:spPr>
        <p:txBody>
          <a:bodyPr anchor="ctr"/>
          <a:lstStyle>
            <a:lvl1pPr marL="0" indent="0" algn="ctr">
              <a:buNone/>
              <a:defRPr/>
            </a:lvl1pPr>
          </a:lstStyle>
          <a:p>
            <a:r>
              <a:rPr lang="en-US"/>
              <a:t>Click icon to add picture</a:t>
            </a:r>
            <a:endParaRPr lang="en-US" dirty="0"/>
          </a:p>
        </p:txBody>
      </p:sp>
      <p:pic>
        <p:nvPicPr>
          <p:cNvPr id="9" name="Graphic 8">
            <a:extLst>
              <a:ext uri="{FF2B5EF4-FFF2-40B4-BE49-F238E27FC236}">
                <a16:creationId xmlns:a16="http://schemas.microsoft.com/office/drawing/2014/main" id="{CBB620FE-C082-7047-9802-57242CC177B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5558" y="12922003"/>
            <a:ext cx="1447200" cy="552222"/>
          </a:xfrm>
          <a:prstGeom prst="rect">
            <a:avLst/>
          </a:prstGeom>
        </p:spPr>
      </p:pic>
    </p:spTree>
    <p:extLst>
      <p:ext uri="{BB962C8B-B14F-4D97-AF65-F5344CB8AC3E}">
        <p14:creationId xmlns:p14="http://schemas.microsoft.com/office/powerpoint/2010/main" val="313943843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 - Title, Content &amp; Circle Imag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6C291-BA8D-AD47-BC6C-5BDC895C3F87}"/>
              </a:ext>
            </a:extLst>
          </p:cNvPr>
          <p:cNvSpPr>
            <a:spLocks noGrp="1"/>
          </p:cNvSpPr>
          <p:nvPr>
            <p:ph type="title"/>
          </p:nvPr>
        </p:nvSpPr>
        <p:spPr>
          <a:xfrm>
            <a:off x="1031874" y="782321"/>
            <a:ext cx="22320252" cy="1350010"/>
          </a:xfrm>
        </p:spPr>
        <p:txBody>
          <a:body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BE0F7101-A610-1149-842B-801330E51F67}"/>
              </a:ext>
            </a:extLst>
          </p:cNvPr>
          <p:cNvSpPr>
            <a:spLocks noGrp="1"/>
          </p:cNvSpPr>
          <p:nvPr>
            <p:ph type="body" sz="quarter" idx="14" hasCustomPrompt="1"/>
          </p:nvPr>
        </p:nvSpPr>
        <p:spPr>
          <a:xfrm>
            <a:off x="1031876" y="2898777"/>
            <a:ext cx="12390828" cy="9001122"/>
          </a:xfrm>
        </p:spPr>
        <p:txBody>
          <a:bodyPr/>
          <a:lstStyle>
            <a:lvl1pPr marL="0" indent="0">
              <a:buFont typeface="Arial" panose="020B0604020202020204" pitchFamily="34" charset="0"/>
              <a:buNone/>
              <a:defRPr/>
            </a:lvl1pPr>
            <a:lvl2pPr marL="914400" indent="0">
              <a:buFont typeface="Arial" panose="020B0604020202020204" pitchFamily="34" charset="0"/>
              <a:buNone/>
              <a:defRPr/>
            </a:lvl2pPr>
            <a:lvl3pPr marL="2400300" indent="-571500">
              <a:buFont typeface="Arial" panose="020B0604020202020204" pitchFamily="34" charset="0"/>
              <a:buChar char="•"/>
              <a:defRPr/>
            </a:lvl3pPr>
            <a:lvl4pPr marL="3314700" indent="-571500">
              <a:buFont typeface="Arial" panose="020B0604020202020204" pitchFamily="34" charset="0"/>
              <a:buChar char="•"/>
              <a:defRPr/>
            </a:lvl4pPr>
            <a:lvl5pPr marL="4229100" indent="-571500">
              <a:buFont typeface="Arial" panose="020B0604020202020204" pitchFamily="34" charset="0"/>
              <a:buChar char="•"/>
              <a:defRPr/>
            </a:lvl5pPr>
          </a:lstStyle>
          <a:p>
            <a:pPr lvl="0"/>
            <a:r>
              <a:rPr lang="en-US" dirty="0"/>
              <a:t>Insert text</a:t>
            </a:r>
          </a:p>
        </p:txBody>
      </p:sp>
      <p:sp>
        <p:nvSpPr>
          <p:cNvPr id="16" name="Slide Number Placeholder 15">
            <a:extLst>
              <a:ext uri="{FF2B5EF4-FFF2-40B4-BE49-F238E27FC236}">
                <a16:creationId xmlns:a16="http://schemas.microsoft.com/office/drawing/2014/main" id="{9E550CAE-B661-9147-9787-E0C3D3D3FDC5}"/>
              </a:ext>
            </a:extLst>
          </p:cNvPr>
          <p:cNvSpPr>
            <a:spLocks noGrp="1"/>
          </p:cNvSpPr>
          <p:nvPr>
            <p:ph type="sldNum" sz="quarter" idx="17"/>
          </p:nvPr>
        </p:nvSpPr>
        <p:spPr/>
        <p:txBody>
          <a:bodyPr/>
          <a:lstStyle/>
          <a:p>
            <a:fld id="{DCD633C5-EF89-2749-84FE-9034CB20F467}" type="slidenum">
              <a:rPr lang="en-US" smtClean="0"/>
              <a:pPr/>
              <a:t>‹#›</a:t>
            </a:fld>
            <a:endParaRPr lang="en-US" dirty="0"/>
          </a:p>
        </p:txBody>
      </p:sp>
      <p:sp>
        <p:nvSpPr>
          <p:cNvPr id="18" name="Text Placeholder 13">
            <a:extLst>
              <a:ext uri="{FF2B5EF4-FFF2-40B4-BE49-F238E27FC236}">
                <a16:creationId xmlns:a16="http://schemas.microsoft.com/office/drawing/2014/main" id="{95D801CA-F998-BF47-9F93-01AB3D6C4D7A}"/>
              </a:ext>
            </a:extLst>
          </p:cNvPr>
          <p:cNvSpPr>
            <a:spLocks noGrp="1"/>
          </p:cNvSpPr>
          <p:nvPr>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tx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cxnSp>
        <p:nvCxnSpPr>
          <p:cNvPr id="19" name="Straight Connector 18">
            <a:extLst>
              <a:ext uri="{FF2B5EF4-FFF2-40B4-BE49-F238E27FC236}">
                <a16:creationId xmlns:a16="http://schemas.microsoft.com/office/drawing/2014/main" id="{03653FAB-BA95-6745-BDB8-9DEBEFFD54B9}"/>
              </a:ext>
            </a:extLst>
          </p:cNvPr>
          <p:cNvCxnSpPr/>
          <p:nvPr userDrawn="1"/>
        </p:nvCxnSpPr>
        <p:spPr>
          <a:xfrm>
            <a:off x="1032000" y="12763500"/>
            <a:ext cx="22320000" cy="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79216EFC-9C8C-294A-B6A4-EBE33AFC3410}"/>
              </a:ext>
            </a:extLst>
          </p:cNvPr>
          <p:cNvSpPr>
            <a:spLocks noGrp="1"/>
          </p:cNvSpPr>
          <p:nvPr>
            <p:ph type="pic" sz="quarter" idx="29"/>
          </p:nvPr>
        </p:nvSpPr>
        <p:spPr>
          <a:xfrm>
            <a:off x="14316077" y="2898777"/>
            <a:ext cx="9036050" cy="9036050"/>
          </a:xfrm>
          <a:prstGeom prst="ellipse">
            <a:avLst/>
          </a:prstGeom>
          <a:solidFill>
            <a:schemeClr val="bg1">
              <a:lumMod val="95000"/>
            </a:schemeClr>
          </a:solidFill>
        </p:spPr>
        <p:txBody>
          <a:bodyPr anchor="ctr"/>
          <a:lstStyle>
            <a:lvl1pPr marL="0" indent="0" algn="ctr">
              <a:buNone/>
              <a:defRPr/>
            </a:lvl1pPr>
          </a:lstStyle>
          <a:p>
            <a:r>
              <a:rPr lang="en-US"/>
              <a:t>Click icon to add picture</a:t>
            </a:r>
            <a:endParaRPr lang="en-GB"/>
          </a:p>
        </p:txBody>
      </p:sp>
      <p:pic>
        <p:nvPicPr>
          <p:cNvPr id="9" name="Graphic 8">
            <a:extLst>
              <a:ext uri="{FF2B5EF4-FFF2-40B4-BE49-F238E27FC236}">
                <a16:creationId xmlns:a16="http://schemas.microsoft.com/office/drawing/2014/main" id="{2B5C484A-95D4-5548-A7A9-A387BE45BE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5558" y="12922003"/>
            <a:ext cx="1447200" cy="552222"/>
          </a:xfrm>
          <a:prstGeom prst="rect">
            <a:avLst/>
          </a:prstGeom>
        </p:spPr>
      </p:pic>
    </p:spTree>
    <p:extLst>
      <p:ext uri="{BB962C8B-B14F-4D97-AF65-F5344CB8AC3E}">
        <p14:creationId xmlns:p14="http://schemas.microsoft.com/office/powerpoint/2010/main" val="2030989101"/>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 - Title, Content &amp; 2x Imag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6C291-BA8D-AD47-BC6C-5BDC895C3F87}"/>
              </a:ext>
            </a:extLst>
          </p:cNvPr>
          <p:cNvSpPr>
            <a:spLocks noGrp="1"/>
          </p:cNvSpPr>
          <p:nvPr>
            <p:ph type="title"/>
          </p:nvPr>
        </p:nvSpPr>
        <p:spPr>
          <a:xfrm>
            <a:off x="1031876" y="782321"/>
            <a:ext cx="12390828" cy="1350010"/>
          </a:xfrm>
        </p:spPr>
        <p:txBody>
          <a:body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BE0F7101-A610-1149-842B-801330E51F67}"/>
              </a:ext>
            </a:extLst>
          </p:cNvPr>
          <p:cNvSpPr>
            <a:spLocks noGrp="1"/>
          </p:cNvSpPr>
          <p:nvPr>
            <p:ph type="body" sz="quarter" idx="14" hasCustomPrompt="1"/>
          </p:nvPr>
        </p:nvSpPr>
        <p:spPr>
          <a:xfrm>
            <a:off x="1031876" y="2898775"/>
            <a:ext cx="12390828" cy="9557558"/>
          </a:xfrm>
        </p:spPr>
        <p:txBody>
          <a:bodyPr/>
          <a:lstStyle>
            <a:lvl1pPr marL="0" indent="0">
              <a:buFont typeface="Arial" panose="020B0604020202020204" pitchFamily="34" charset="0"/>
              <a:buNone/>
              <a:defRPr/>
            </a:lvl1pPr>
            <a:lvl2pPr marL="914400" indent="0">
              <a:buFont typeface="Arial" panose="020B0604020202020204" pitchFamily="34" charset="0"/>
              <a:buNone/>
              <a:defRPr/>
            </a:lvl2pPr>
            <a:lvl3pPr marL="2400300" indent="-571500">
              <a:buFont typeface="Arial" panose="020B0604020202020204" pitchFamily="34" charset="0"/>
              <a:buChar char="•"/>
              <a:defRPr/>
            </a:lvl3pPr>
            <a:lvl4pPr marL="3314700" indent="-571500">
              <a:buFont typeface="Arial" panose="020B0604020202020204" pitchFamily="34" charset="0"/>
              <a:buChar char="•"/>
              <a:defRPr/>
            </a:lvl4pPr>
            <a:lvl5pPr marL="4229100" indent="-571500">
              <a:buFont typeface="Arial" panose="020B0604020202020204" pitchFamily="34" charset="0"/>
              <a:buChar char="•"/>
              <a:defRPr/>
            </a:lvl5pPr>
          </a:lstStyle>
          <a:p>
            <a:pPr lvl="0"/>
            <a:r>
              <a:rPr lang="en-US" dirty="0"/>
              <a:t>Insert text</a:t>
            </a:r>
          </a:p>
        </p:txBody>
      </p:sp>
      <p:sp>
        <p:nvSpPr>
          <p:cNvPr id="16" name="Slide Number Placeholder 15">
            <a:extLst>
              <a:ext uri="{FF2B5EF4-FFF2-40B4-BE49-F238E27FC236}">
                <a16:creationId xmlns:a16="http://schemas.microsoft.com/office/drawing/2014/main" id="{9E550CAE-B661-9147-9787-E0C3D3D3FDC5}"/>
              </a:ext>
            </a:extLst>
          </p:cNvPr>
          <p:cNvSpPr>
            <a:spLocks noGrp="1"/>
          </p:cNvSpPr>
          <p:nvPr>
            <p:ph type="sldNum" sz="quarter" idx="17"/>
          </p:nvPr>
        </p:nvSpPr>
        <p:spPr/>
        <p:txBody>
          <a:bodyPr/>
          <a:lstStyle/>
          <a:p>
            <a:fld id="{DCD633C5-EF89-2749-84FE-9034CB20F467}" type="slidenum">
              <a:rPr lang="en-US" smtClean="0"/>
              <a:pPr/>
              <a:t>‹#›</a:t>
            </a:fld>
            <a:endParaRPr lang="en-US" dirty="0"/>
          </a:p>
        </p:txBody>
      </p:sp>
      <p:sp>
        <p:nvSpPr>
          <p:cNvPr id="18" name="Text Placeholder 13">
            <a:extLst>
              <a:ext uri="{FF2B5EF4-FFF2-40B4-BE49-F238E27FC236}">
                <a16:creationId xmlns:a16="http://schemas.microsoft.com/office/drawing/2014/main" id="{95D801CA-F998-BF47-9F93-01AB3D6C4D7A}"/>
              </a:ext>
            </a:extLst>
          </p:cNvPr>
          <p:cNvSpPr>
            <a:spLocks noGrp="1"/>
          </p:cNvSpPr>
          <p:nvPr>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tx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cxnSp>
        <p:nvCxnSpPr>
          <p:cNvPr id="19" name="Straight Connector 18">
            <a:extLst>
              <a:ext uri="{FF2B5EF4-FFF2-40B4-BE49-F238E27FC236}">
                <a16:creationId xmlns:a16="http://schemas.microsoft.com/office/drawing/2014/main" id="{03653FAB-BA95-6745-BDB8-9DEBEFFD54B9}"/>
              </a:ext>
            </a:extLst>
          </p:cNvPr>
          <p:cNvCxnSpPr/>
          <p:nvPr userDrawn="1"/>
        </p:nvCxnSpPr>
        <p:spPr>
          <a:xfrm>
            <a:off x="1032000" y="12763500"/>
            <a:ext cx="22320000" cy="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0D81A82A-F2B3-B543-899E-F31276FBA843}"/>
              </a:ext>
            </a:extLst>
          </p:cNvPr>
          <p:cNvSpPr>
            <a:spLocks noGrp="1"/>
          </p:cNvSpPr>
          <p:nvPr>
            <p:ph type="pic" sz="quarter" idx="29"/>
          </p:nvPr>
        </p:nvSpPr>
        <p:spPr>
          <a:xfrm>
            <a:off x="13677775" y="782319"/>
            <a:ext cx="9674226" cy="5698178"/>
          </a:xfrm>
          <a:solidFill>
            <a:schemeClr val="bg2">
              <a:lumMod val="95000"/>
            </a:schemeClr>
          </a:solidFill>
        </p:spPr>
        <p:txBody>
          <a:bodyPr anchor="ctr"/>
          <a:lstStyle>
            <a:lvl1pPr marL="0" indent="0" algn="ctr">
              <a:buNone/>
              <a:defRPr/>
            </a:lvl1pPr>
          </a:lstStyle>
          <a:p>
            <a:r>
              <a:rPr lang="en-US"/>
              <a:t>Click icon to add picture</a:t>
            </a:r>
            <a:endParaRPr lang="en-GB"/>
          </a:p>
        </p:txBody>
      </p:sp>
      <p:sp>
        <p:nvSpPr>
          <p:cNvPr id="20" name="Picture Placeholder 3">
            <a:extLst>
              <a:ext uri="{FF2B5EF4-FFF2-40B4-BE49-F238E27FC236}">
                <a16:creationId xmlns:a16="http://schemas.microsoft.com/office/drawing/2014/main" id="{FA02DB4A-236C-6344-960E-74DC944EA4CA}"/>
              </a:ext>
            </a:extLst>
          </p:cNvPr>
          <p:cNvSpPr>
            <a:spLocks noGrp="1"/>
          </p:cNvSpPr>
          <p:nvPr>
            <p:ph type="pic" sz="quarter" idx="30"/>
          </p:nvPr>
        </p:nvSpPr>
        <p:spPr>
          <a:xfrm>
            <a:off x="13677901" y="6758160"/>
            <a:ext cx="9674226" cy="5698176"/>
          </a:xfrm>
          <a:solidFill>
            <a:schemeClr val="bg2">
              <a:lumMod val="95000"/>
            </a:schemeClr>
          </a:solidFill>
        </p:spPr>
        <p:txBody>
          <a:bodyPr anchor="ctr"/>
          <a:lstStyle>
            <a:lvl1pPr marL="0" indent="0" algn="ctr">
              <a:buNone/>
              <a:defRPr/>
            </a:lvl1pPr>
          </a:lstStyle>
          <a:p>
            <a:r>
              <a:rPr lang="en-US"/>
              <a:t>Click icon to add picture</a:t>
            </a:r>
            <a:endParaRPr lang="en-GB"/>
          </a:p>
        </p:txBody>
      </p:sp>
      <p:pic>
        <p:nvPicPr>
          <p:cNvPr id="10" name="Graphic 9">
            <a:extLst>
              <a:ext uri="{FF2B5EF4-FFF2-40B4-BE49-F238E27FC236}">
                <a16:creationId xmlns:a16="http://schemas.microsoft.com/office/drawing/2014/main" id="{32E1BE7A-AA96-FD42-A83F-9D65B846F4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5558" y="12922003"/>
            <a:ext cx="1447200" cy="552222"/>
          </a:xfrm>
          <a:prstGeom prst="rect">
            <a:avLst/>
          </a:prstGeom>
        </p:spPr>
      </p:pic>
    </p:spTree>
    <p:extLst>
      <p:ext uri="{BB962C8B-B14F-4D97-AF65-F5344CB8AC3E}">
        <p14:creationId xmlns:p14="http://schemas.microsoft.com/office/powerpoint/2010/main" val="355422988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 - Title, Content &amp; Imag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6C291-BA8D-AD47-BC6C-5BDC895C3F87}"/>
              </a:ext>
            </a:extLst>
          </p:cNvPr>
          <p:cNvSpPr>
            <a:spLocks noGrp="1"/>
          </p:cNvSpPr>
          <p:nvPr>
            <p:ph type="title"/>
          </p:nvPr>
        </p:nvSpPr>
        <p:spPr>
          <a:xfrm>
            <a:off x="1031875" y="782321"/>
            <a:ext cx="12390830" cy="1350010"/>
          </a:xfrm>
        </p:spPr>
        <p:txBody>
          <a:body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BE0F7101-A610-1149-842B-801330E51F67}"/>
              </a:ext>
            </a:extLst>
          </p:cNvPr>
          <p:cNvSpPr>
            <a:spLocks noGrp="1"/>
          </p:cNvSpPr>
          <p:nvPr>
            <p:ph type="body" sz="quarter" idx="14" hasCustomPrompt="1"/>
          </p:nvPr>
        </p:nvSpPr>
        <p:spPr>
          <a:xfrm>
            <a:off x="1031875" y="2898775"/>
            <a:ext cx="12392026" cy="9557554"/>
          </a:xfrm>
        </p:spPr>
        <p:txBody>
          <a:bodyPr/>
          <a:lstStyle>
            <a:lvl1pPr marL="0" indent="0">
              <a:buFont typeface="Arial" panose="020B0604020202020204" pitchFamily="34" charset="0"/>
              <a:buNone/>
              <a:defRPr/>
            </a:lvl1pPr>
            <a:lvl2pPr marL="914400" indent="0">
              <a:buFont typeface="Arial" panose="020B0604020202020204" pitchFamily="34" charset="0"/>
              <a:buNone/>
              <a:defRPr/>
            </a:lvl2pPr>
            <a:lvl3pPr marL="2400300" indent="-571500">
              <a:buFont typeface="Arial" panose="020B0604020202020204" pitchFamily="34" charset="0"/>
              <a:buChar char="•"/>
              <a:defRPr/>
            </a:lvl3pPr>
            <a:lvl4pPr marL="3314700" indent="-571500">
              <a:buFont typeface="Arial" panose="020B0604020202020204" pitchFamily="34" charset="0"/>
              <a:buChar char="•"/>
              <a:defRPr/>
            </a:lvl4pPr>
            <a:lvl5pPr marL="4229100" indent="-571500">
              <a:buFont typeface="Arial" panose="020B0604020202020204" pitchFamily="34" charset="0"/>
              <a:buChar char="•"/>
              <a:defRPr/>
            </a:lvl5pPr>
          </a:lstStyle>
          <a:p>
            <a:pPr lvl="0"/>
            <a:r>
              <a:rPr lang="en-US" dirty="0"/>
              <a:t>Insert text</a:t>
            </a:r>
          </a:p>
        </p:txBody>
      </p:sp>
      <p:sp>
        <p:nvSpPr>
          <p:cNvPr id="16" name="Slide Number Placeholder 15">
            <a:extLst>
              <a:ext uri="{FF2B5EF4-FFF2-40B4-BE49-F238E27FC236}">
                <a16:creationId xmlns:a16="http://schemas.microsoft.com/office/drawing/2014/main" id="{9E550CAE-B661-9147-9787-E0C3D3D3FDC5}"/>
              </a:ext>
            </a:extLst>
          </p:cNvPr>
          <p:cNvSpPr>
            <a:spLocks noGrp="1"/>
          </p:cNvSpPr>
          <p:nvPr>
            <p:ph type="sldNum" sz="quarter" idx="17"/>
          </p:nvPr>
        </p:nvSpPr>
        <p:spPr/>
        <p:txBody>
          <a:bodyPr/>
          <a:lstStyle/>
          <a:p>
            <a:fld id="{DCD633C5-EF89-2749-84FE-9034CB20F467}" type="slidenum">
              <a:rPr lang="en-US" smtClean="0"/>
              <a:pPr/>
              <a:t>‹#›</a:t>
            </a:fld>
            <a:endParaRPr lang="en-US" dirty="0"/>
          </a:p>
        </p:txBody>
      </p:sp>
      <p:sp>
        <p:nvSpPr>
          <p:cNvPr id="18" name="Text Placeholder 13">
            <a:extLst>
              <a:ext uri="{FF2B5EF4-FFF2-40B4-BE49-F238E27FC236}">
                <a16:creationId xmlns:a16="http://schemas.microsoft.com/office/drawing/2014/main" id="{95D801CA-F998-BF47-9F93-01AB3D6C4D7A}"/>
              </a:ext>
            </a:extLst>
          </p:cNvPr>
          <p:cNvSpPr>
            <a:spLocks noGrp="1"/>
          </p:cNvSpPr>
          <p:nvPr>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tx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cxnSp>
        <p:nvCxnSpPr>
          <p:cNvPr id="19" name="Straight Connector 18">
            <a:extLst>
              <a:ext uri="{FF2B5EF4-FFF2-40B4-BE49-F238E27FC236}">
                <a16:creationId xmlns:a16="http://schemas.microsoft.com/office/drawing/2014/main" id="{03653FAB-BA95-6745-BDB8-9DEBEFFD54B9}"/>
              </a:ext>
            </a:extLst>
          </p:cNvPr>
          <p:cNvCxnSpPr/>
          <p:nvPr userDrawn="1"/>
        </p:nvCxnSpPr>
        <p:spPr>
          <a:xfrm>
            <a:off x="1032000" y="12763500"/>
            <a:ext cx="22320000" cy="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0D81A82A-F2B3-B543-899E-F31276FBA843}"/>
              </a:ext>
            </a:extLst>
          </p:cNvPr>
          <p:cNvSpPr>
            <a:spLocks noGrp="1"/>
          </p:cNvSpPr>
          <p:nvPr>
            <p:ph type="pic" sz="quarter" idx="29"/>
          </p:nvPr>
        </p:nvSpPr>
        <p:spPr>
          <a:xfrm>
            <a:off x="13677775" y="782319"/>
            <a:ext cx="9674226" cy="11674018"/>
          </a:xfrm>
          <a:solidFill>
            <a:schemeClr val="bg2">
              <a:lumMod val="95000"/>
            </a:schemeClr>
          </a:solidFill>
        </p:spPr>
        <p:txBody>
          <a:bodyPr anchor="ctr"/>
          <a:lstStyle>
            <a:lvl1pPr marL="0" indent="0" algn="ctr">
              <a:buNone/>
              <a:defRPr/>
            </a:lvl1pPr>
          </a:lstStyle>
          <a:p>
            <a:r>
              <a:rPr lang="en-US"/>
              <a:t>Click icon to add picture</a:t>
            </a:r>
            <a:endParaRPr lang="en-GB"/>
          </a:p>
        </p:txBody>
      </p:sp>
      <p:pic>
        <p:nvPicPr>
          <p:cNvPr id="9" name="Graphic 8">
            <a:extLst>
              <a:ext uri="{FF2B5EF4-FFF2-40B4-BE49-F238E27FC236}">
                <a16:creationId xmlns:a16="http://schemas.microsoft.com/office/drawing/2014/main" id="{63536DCA-42D6-6245-8B5A-30C0EB7D68A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5558" y="12922003"/>
            <a:ext cx="1447200" cy="552222"/>
          </a:xfrm>
          <a:prstGeom prst="rect">
            <a:avLst/>
          </a:prstGeom>
        </p:spPr>
      </p:pic>
    </p:spTree>
    <p:extLst>
      <p:ext uri="{BB962C8B-B14F-4D97-AF65-F5344CB8AC3E}">
        <p14:creationId xmlns:p14="http://schemas.microsoft.com/office/powerpoint/2010/main" val="2846610487"/>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8 - Title, subtitle &amp; image x3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6C291-BA8D-AD47-BC6C-5BDC895C3F87}"/>
              </a:ext>
            </a:extLst>
          </p:cNvPr>
          <p:cNvSpPr>
            <a:spLocks noGrp="1"/>
          </p:cNvSpPr>
          <p:nvPr>
            <p:ph type="title"/>
          </p:nvPr>
        </p:nvSpPr>
        <p:spPr>
          <a:xfrm>
            <a:off x="1031878" y="782321"/>
            <a:ext cx="21602700" cy="1350010"/>
          </a:xfrm>
        </p:spPr>
        <p:txBody>
          <a:bodyPr/>
          <a:lstStyle/>
          <a:p>
            <a:r>
              <a:rPr lang="en-US"/>
              <a:t>Click to edit Master title style</a:t>
            </a:r>
          </a:p>
        </p:txBody>
      </p:sp>
      <p:sp>
        <p:nvSpPr>
          <p:cNvPr id="9" name="Text Placeholder 8">
            <a:extLst>
              <a:ext uri="{FF2B5EF4-FFF2-40B4-BE49-F238E27FC236}">
                <a16:creationId xmlns:a16="http://schemas.microsoft.com/office/drawing/2014/main" id="{F4E20136-5ACC-D947-A380-8B4A6DC7CCB4}"/>
              </a:ext>
            </a:extLst>
          </p:cNvPr>
          <p:cNvSpPr>
            <a:spLocks noGrp="1"/>
          </p:cNvSpPr>
          <p:nvPr>
            <p:ph type="body" sz="quarter" idx="13"/>
          </p:nvPr>
        </p:nvSpPr>
        <p:spPr>
          <a:xfrm>
            <a:off x="1031875" y="2898778"/>
            <a:ext cx="21602702" cy="908724"/>
          </a:xfrm>
        </p:spPr>
        <p:txBody>
          <a:bodyPr>
            <a:normAutofit/>
          </a:bodyPr>
          <a:lstStyle>
            <a:lvl1pPr marL="0" indent="0">
              <a:buNone/>
              <a:defRPr sz="3600">
                <a:solidFill>
                  <a:schemeClr val="tx1"/>
                </a:solidFill>
              </a:defRPr>
            </a:lvl1pPr>
          </a:lstStyle>
          <a:p>
            <a:pPr lvl="0"/>
            <a:r>
              <a:rPr lang="en-US"/>
              <a:t>Click to edit Master text styles</a:t>
            </a:r>
          </a:p>
        </p:txBody>
      </p:sp>
      <p:sp>
        <p:nvSpPr>
          <p:cNvPr id="16" name="Slide Number Placeholder 15">
            <a:extLst>
              <a:ext uri="{FF2B5EF4-FFF2-40B4-BE49-F238E27FC236}">
                <a16:creationId xmlns:a16="http://schemas.microsoft.com/office/drawing/2014/main" id="{EB33308B-670F-0D4E-A8EA-2D61B0C73F11}"/>
              </a:ext>
            </a:extLst>
          </p:cNvPr>
          <p:cNvSpPr>
            <a:spLocks noGrp="1"/>
          </p:cNvSpPr>
          <p:nvPr>
            <p:ph type="sldNum" sz="quarter" idx="17"/>
          </p:nvPr>
        </p:nvSpPr>
        <p:spPr/>
        <p:txBody>
          <a:bodyPr/>
          <a:lstStyle/>
          <a:p>
            <a:fld id="{DCD633C5-EF89-2749-84FE-9034CB20F467}" type="slidenum">
              <a:rPr lang="en-US" smtClean="0"/>
              <a:pPr/>
              <a:t>‹#›</a:t>
            </a:fld>
            <a:endParaRPr lang="en-US" dirty="0"/>
          </a:p>
        </p:txBody>
      </p:sp>
      <p:sp>
        <p:nvSpPr>
          <p:cNvPr id="18" name="Text Placeholder 13">
            <a:extLst>
              <a:ext uri="{FF2B5EF4-FFF2-40B4-BE49-F238E27FC236}">
                <a16:creationId xmlns:a16="http://schemas.microsoft.com/office/drawing/2014/main" id="{538B54C1-67AD-364F-AC87-EDC691E4DB30}"/>
              </a:ext>
            </a:extLst>
          </p:cNvPr>
          <p:cNvSpPr>
            <a:spLocks noGrp="1"/>
          </p:cNvSpPr>
          <p:nvPr>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tx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cxnSp>
        <p:nvCxnSpPr>
          <p:cNvPr id="19" name="Straight Connector 18">
            <a:extLst>
              <a:ext uri="{FF2B5EF4-FFF2-40B4-BE49-F238E27FC236}">
                <a16:creationId xmlns:a16="http://schemas.microsoft.com/office/drawing/2014/main" id="{ACE6365C-EE7F-CD48-8EE6-9DDA04171E80}"/>
              </a:ext>
            </a:extLst>
          </p:cNvPr>
          <p:cNvCxnSpPr/>
          <p:nvPr userDrawn="1"/>
        </p:nvCxnSpPr>
        <p:spPr>
          <a:xfrm>
            <a:off x="1032000" y="12763500"/>
            <a:ext cx="22320000" cy="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AA251FE1-E419-F249-8037-56945BFE131F}"/>
              </a:ext>
            </a:extLst>
          </p:cNvPr>
          <p:cNvSpPr>
            <a:spLocks noGrp="1"/>
          </p:cNvSpPr>
          <p:nvPr>
            <p:ph type="pic" sz="quarter" idx="29"/>
          </p:nvPr>
        </p:nvSpPr>
        <p:spPr>
          <a:xfrm>
            <a:off x="1031876" y="4029750"/>
            <a:ext cx="7092000" cy="8155100"/>
          </a:xfrm>
          <a:solidFill>
            <a:schemeClr val="bg2">
              <a:lumMod val="95000"/>
            </a:schemeClr>
          </a:solidFill>
        </p:spPr>
        <p:txBody>
          <a:bodyPr anchor="ctr"/>
          <a:lstStyle>
            <a:lvl1pPr marL="0" indent="0" algn="ctr">
              <a:buNone/>
              <a:defRPr/>
            </a:lvl1pPr>
          </a:lstStyle>
          <a:p>
            <a:r>
              <a:rPr lang="en-US"/>
              <a:t>Click icon to add picture</a:t>
            </a:r>
            <a:endParaRPr lang="en-GB"/>
          </a:p>
        </p:txBody>
      </p:sp>
      <p:sp>
        <p:nvSpPr>
          <p:cNvPr id="14" name="Picture Placeholder 3">
            <a:extLst>
              <a:ext uri="{FF2B5EF4-FFF2-40B4-BE49-F238E27FC236}">
                <a16:creationId xmlns:a16="http://schemas.microsoft.com/office/drawing/2014/main" id="{64D54731-8C6C-9249-B047-D3FD0B597480}"/>
              </a:ext>
            </a:extLst>
          </p:cNvPr>
          <p:cNvSpPr>
            <a:spLocks noGrp="1"/>
          </p:cNvSpPr>
          <p:nvPr>
            <p:ph type="pic" sz="quarter" idx="30"/>
          </p:nvPr>
        </p:nvSpPr>
        <p:spPr>
          <a:xfrm>
            <a:off x="8287226" y="4029750"/>
            <a:ext cx="7092000" cy="8155100"/>
          </a:xfrm>
          <a:solidFill>
            <a:schemeClr val="bg2">
              <a:lumMod val="95000"/>
            </a:schemeClr>
          </a:solidFill>
        </p:spPr>
        <p:txBody>
          <a:bodyPr anchor="ctr"/>
          <a:lstStyle>
            <a:lvl1pPr marL="0" indent="0" algn="ctr">
              <a:buNone/>
              <a:defRPr/>
            </a:lvl1pPr>
          </a:lstStyle>
          <a:p>
            <a:r>
              <a:rPr lang="en-US"/>
              <a:t>Click icon to add picture</a:t>
            </a:r>
            <a:endParaRPr lang="en-GB"/>
          </a:p>
        </p:txBody>
      </p:sp>
      <p:sp>
        <p:nvSpPr>
          <p:cNvPr id="15" name="Picture Placeholder 3">
            <a:extLst>
              <a:ext uri="{FF2B5EF4-FFF2-40B4-BE49-F238E27FC236}">
                <a16:creationId xmlns:a16="http://schemas.microsoft.com/office/drawing/2014/main" id="{71426EB6-5842-0F40-945B-AD67906C3EA9}"/>
              </a:ext>
            </a:extLst>
          </p:cNvPr>
          <p:cNvSpPr>
            <a:spLocks noGrp="1"/>
          </p:cNvSpPr>
          <p:nvPr>
            <p:ph type="pic" sz="quarter" idx="31"/>
          </p:nvPr>
        </p:nvSpPr>
        <p:spPr>
          <a:xfrm>
            <a:off x="15542576" y="4029750"/>
            <a:ext cx="7092000" cy="8155100"/>
          </a:xfrm>
          <a:solidFill>
            <a:schemeClr val="bg2">
              <a:lumMod val="95000"/>
            </a:schemeClr>
          </a:solidFill>
        </p:spPr>
        <p:txBody>
          <a:bodyPr anchor="ctr"/>
          <a:lstStyle>
            <a:lvl1pPr marL="0" indent="0" algn="ctr">
              <a:buNone/>
              <a:defRPr/>
            </a:lvl1pPr>
          </a:lstStyle>
          <a:p>
            <a:r>
              <a:rPr lang="en-US"/>
              <a:t>Click icon to add picture</a:t>
            </a:r>
            <a:endParaRPr lang="en-GB"/>
          </a:p>
        </p:txBody>
      </p:sp>
      <p:pic>
        <p:nvPicPr>
          <p:cNvPr id="11" name="Graphic 10">
            <a:extLst>
              <a:ext uri="{FF2B5EF4-FFF2-40B4-BE49-F238E27FC236}">
                <a16:creationId xmlns:a16="http://schemas.microsoft.com/office/drawing/2014/main" id="{8A2EE542-27AF-4440-9355-DD472C2AE1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5558" y="12922003"/>
            <a:ext cx="1447200" cy="552222"/>
          </a:xfrm>
          <a:prstGeom prst="rect">
            <a:avLst/>
          </a:prstGeom>
        </p:spPr>
      </p:pic>
    </p:spTree>
    <p:extLst>
      <p:ext uri="{BB962C8B-B14F-4D97-AF65-F5344CB8AC3E}">
        <p14:creationId xmlns:p14="http://schemas.microsoft.com/office/powerpoint/2010/main" val="20310364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9 - Title, subtitle &amp; image x6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6C291-BA8D-AD47-BC6C-5BDC895C3F87}"/>
              </a:ext>
            </a:extLst>
          </p:cNvPr>
          <p:cNvSpPr>
            <a:spLocks noGrp="1"/>
          </p:cNvSpPr>
          <p:nvPr>
            <p:ph type="title"/>
          </p:nvPr>
        </p:nvSpPr>
        <p:spPr>
          <a:xfrm>
            <a:off x="1031878" y="782321"/>
            <a:ext cx="21602700" cy="1350010"/>
          </a:xfrm>
        </p:spPr>
        <p:txBody>
          <a:bodyPr/>
          <a:lstStyle/>
          <a:p>
            <a:r>
              <a:rPr lang="en-US"/>
              <a:t>Click to edit Master title style</a:t>
            </a:r>
          </a:p>
        </p:txBody>
      </p:sp>
      <p:sp>
        <p:nvSpPr>
          <p:cNvPr id="9" name="Text Placeholder 8">
            <a:extLst>
              <a:ext uri="{FF2B5EF4-FFF2-40B4-BE49-F238E27FC236}">
                <a16:creationId xmlns:a16="http://schemas.microsoft.com/office/drawing/2014/main" id="{F4E20136-5ACC-D947-A380-8B4A6DC7CCB4}"/>
              </a:ext>
            </a:extLst>
          </p:cNvPr>
          <p:cNvSpPr>
            <a:spLocks noGrp="1"/>
          </p:cNvSpPr>
          <p:nvPr>
            <p:ph type="body" sz="quarter" idx="13"/>
          </p:nvPr>
        </p:nvSpPr>
        <p:spPr>
          <a:xfrm>
            <a:off x="1031878" y="2898778"/>
            <a:ext cx="21602700" cy="908724"/>
          </a:xfrm>
        </p:spPr>
        <p:txBody>
          <a:bodyPr>
            <a:normAutofit/>
          </a:bodyPr>
          <a:lstStyle>
            <a:lvl1pPr marL="0" indent="0">
              <a:buNone/>
              <a:defRPr sz="3600">
                <a:solidFill>
                  <a:schemeClr val="tx1"/>
                </a:solidFill>
              </a:defRPr>
            </a:lvl1pPr>
          </a:lstStyle>
          <a:p>
            <a:pPr lvl="0"/>
            <a:r>
              <a:rPr lang="en-US"/>
              <a:t>Click to edit Master text styles</a:t>
            </a:r>
          </a:p>
        </p:txBody>
      </p:sp>
      <p:sp>
        <p:nvSpPr>
          <p:cNvPr id="16" name="Slide Number Placeholder 15">
            <a:extLst>
              <a:ext uri="{FF2B5EF4-FFF2-40B4-BE49-F238E27FC236}">
                <a16:creationId xmlns:a16="http://schemas.microsoft.com/office/drawing/2014/main" id="{EB33308B-670F-0D4E-A8EA-2D61B0C73F11}"/>
              </a:ext>
            </a:extLst>
          </p:cNvPr>
          <p:cNvSpPr>
            <a:spLocks noGrp="1"/>
          </p:cNvSpPr>
          <p:nvPr>
            <p:ph type="sldNum" sz="quarter" idx="17"/>
          </p:nvPr>
        </p:nvSpPr>
        <p:spPr/>
        <p:txBody>
          <a:bodyPr/>
          <a:lstStyle/>
          <a:p>
            <a:fld id="{DCD633C5-EF89-2749-84FE-9034CB20F467}" type="slidenum">
              <a:rPr lang="en-US" smtClean="0"/>
              <a:pPr/>
              <a:t>‹#›</a:t>
            </a:fld>
            <a:endParaRPr lang="en-US" dirty="0"/>
          </a:p>
        </p:txBody>
      </p:sp>
      <p:sp>
        <p:nvSpPr>
          <p:cNvPr id="18" name="Text Placeholder 13">
            <a:extLst>
              <a:ext uri="{FF2B5EF4-FFF2-40B4-BE49-F238E27FC236}">
                <a16:creationId xmlns:a16="http://schemas.microsoft.com/office/drawing/2014/main" id="{538B54C1-67AD-364F-AC87-EDC691E4DB30}"/>
              </a:ext>
            </a:extLst>
          </p:cNvPr>
          <p:cNvSpPr>
            <a:spLocks noGrp="1"/>
          </p:cNvSpPr>
          <p:nvPr>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tx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cxnSp>
        <p:nvCxnSpPr>
          <p:cNvPr id="19" name="Straight Connector 18">
            <a:extLst>
              <a:ext uri="{FF2B5EF4-FFF2-40B4-BE49-F238E27FC236}">
                <a16:creationId xmlns:a16="http://schemas.microsoft.com/office/drawing/2014/main" id="{ACE6365C-EE7F-CD48-8EE6-9DDA04171E80}"/>
              </a:ext>
            </a:extLst>
          </p:cNvPr>
          <p:cNvCxnSpPr/>
          <p:nvPr userDrawn="1"/>
        </p:nvCxnSpPr>
        <p:spPr>
          <a:xfrm>
            <a:off x="1032000" y="12763500"/>
            <a:ext cx="22320000" cy="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AA251FE1-E419-F249-8037-56945BFE131F}"/>
              </a:ext>
            </a:extLst>
          </p:cNvPr>
          <p:cNvSpPr>
            <a:spLocks noGrp="1"/>
          </p:cNvSpPr>
          <p:nvPr>
            <p:ph type="pic" sz="quarter" idx="29"/>
          </p:nvPr>
        </p:nvSpPr>
        <p:spPr>
          <a:xfrm>
            <a:off x="1031876" y="4031434"/>
            <a:ext cx="7092000" cy="3888000"/>
          </a:xfrm>
          <a:solidFill>
            <a:schemeClr val="bg2">
              <a:lumMod val="95000"/>
            </a:schemeClr>
          </a:solidFill>
        </p:spPr>
        <p:txBody>
          <a:bodyPr anchor="ctr"/>
          <a:lstStyle>
            <a:lvl1pPr marL="0" indent="0" algn="ctr">
              <a:buNone/>
              <a:defRPr/>
            </a:lvl1pPr>
          </a:lstStyle>
          <a:p>
            <a:r>
              <a:rPr lang="en-US"/>
              <a:t>Click icon to add picture</a:t>
            </a:r>
            <a:endParaRPr lang="en-GB"/>
          </a:p>
        </p:txBody>
      </p:sp>
      <p:sp>
        <p:nvSpPr>
          <p:cNvPr id="14" name="Picture Placeholder 3">
            <a:extLst>
              <a:ext uri="{FF2B5EF4-FFF2-40B4-BE49-F238E27FC236}">
                <a16:creationId xmlns:a16="http://schemas.microsoft.com/office/drawing/2014/main" id="{64D54731-8C6C-9249-B047-D3FD0B597480}"/>
              </a:ext>
            </a:extLst>
          </p:cNvPr>
          <p:cNvSpPr>
            <a:spLocks noGrp="1"/>
          </p:cNvSpPr>
          <p:nvPr>
            <p:ph type="pic" sz="quarter" idx="30"/>
          </p:nvPr>
        </p:nvSpPr>
        <p:spPr>
          <a:xfrm>
            <a:off x="8287226" y="4031434"/>
            <a:ext cx="7092000" cy="3888000"/>
          </a:xfrm>
          <a:solidFill>
            <a:schemeClr val="bg2">
              <a:lumMod val="95000"/>
            </a:schemeClr>
          </a:solidFill>
        </p:spPr>
        <p:txBody>
          <a:bodyPr anchor="ctr"/>
          <a:lstStyle>
            <a:lvl1pPr marL="0" indent="0" algn="ctr">
              <a:buNone/>
              <a:defRPr/>
            </a:lvl1pPr>
          </a:lstStyle>
          <a:p>
            <a:r>
              <a:rPr lang="en-US"/>
              <a:t>Click icon to add picture</a:t>
            </a:r>
            <a:endParaRPr lang="en-GB"/>
          </a:p>
        </p:txBody>
      </p:sp>
      <p:sp>
        <p:nvSpPr>
          <p:cNvPr id="15" name="Picture Placeholder 3">
            <a:extLst>
              <a:ext uri="{FF2B5EF4-FFF2-40B4-BE49-F238E27FC236}">
                <a16:creationId xmlns:a16="http://schemas.microsoft.com/office/drawing/2014/main" id="{71426EB6-5842-0F40-945B-AD67906C3EA9}"/>
              </a:ext>
            </a:extLst>
          </p:cNvPr>
          <p:cNvSpPr>
            <a:spLocks noGrp="1"/>
          </p:cNvSpPr>
          <p:nvPr>
            <p:ph type="pic" sz="quarter" idx="31"/>
          </p:nvPr>
        </p:nvSpPr>
        <p:spPr>
          <a:xfrm>
            <a:off x="15542576" y="4031434"/>
            <a:ext cx="7092000" cy="3888000"/>
          </a:xfrm>
          <a:solidFill>
            <a:schemeClr val="bg2">
              <a:lumMod val="95000"/>
            </a:schemeClr>
          </a:solidFill>
        </p:spPr>
        <p:txBody>
          <a:bodyPr anchor="ctr"/>
          <a:lstStyle>
            <a:lvl1pPr marL="0" indent="0" algn="ctr">
              <a:buNone/>
              <a:defRPr/>
            </a:lvl1pPr>
          </a:lstStyle>
          <a:p>
            <a:r>
              <a:rPr lang="en-US"/>
              <a:t>Click icon to add picture</a:t>
            </a:r>
            <a:endParaRPr lang="en-GB"/>
          </a:p>
        </p:txBody>
      </p:sp>
      <p:sp>
        <p:nvSpPr>
          <p:cNvPr id="20" name="Picture Placeholder 3">
            <a:extLst>
              <a:ext uri="{FF2B5EF4-FFF2-40B4-BE49-F238E27FC236}">
                <a16:creationId xmlns:a16="http://schemas.microsoft.com/office/drawing/2014/main" id="{3719D7BD-0C11-6949-9E47-DF12FF375AD8}"/>
              </a:ext>
            </a:extLst>
          </p:cNvPr>
          <p:cNvSpPr>
            <a:spLocks noGrp="1"/>
          </p:cNvSpPr>
          <p:nvPr>
            <p:ph type="pic" sz="quarter" idx="32"/>
          </p:nvPr>
        </p:nvSpPr>
        <p:spPr>
          <a:xfrm>
            <a:off x="1031876" y="8101042"/>
            <a:ext cx="7092000" cy="3888000"/>
          </a:xfrm>
          <a:solidFill>
            <a:schemeClr val="bg2">
              <a:lumMod val="95000"/>
            </a:schemeClr>
          </a:solidFill>
        </p:spPr>
        <p:txBody>
          <a:bodyPr anchor="ctr"/>
          <a:lstStyle>
            <a:lvl1pPr marL="0" indent="0" algn="ctr">
              <a:buNone/>
              <a:defRPr/>
            </a:lvl1pPr>
          </a:lstStyle>
          <a:p>
            <a:r>
              <a:rPr lang="en-US"/>
              <a:t>Click icon to add picture</a:t>
            </a:r>
            <a:endParaRPr lang="en-GB"/>
          </a:p>
        </p:txBody>
      </p:sp>
      <p:sp>
        <p:nvSpPr>
          <p:cNvPr id="21" name="Picture Placeholder 3">
            <a:extLst>
              <a:ext uri="{FF2B5EF4-FFF2-40B4-BE49-F238E27FC236}">
                <a16:creationId xmlns:a16="http://schemas.microsoft.com/office/drawing/2014/main" id="{E8CCDCCA-2603-6749-9A4E-B6FB1B13B1CB}"/>
              </a:ext>
            </a:extLst>
          </p:cNvPr>
          <p:cNvSpPr>
            <a:spLocks noGrp="1"/>
          </p:cNvSpPr>
          <p:nvPr>
            <p:ph type="pic" sz="quarter" idx="33"/>
          </p:nvPr>
        </p:nvSpPr>
        <p:spPr>
          <a:xfrm>
            <a:off x="8287226" y="8101042"/>
            <a:ext cx="7092000" cy="3888000"/>
          </a:xfrm>
          <a:solidFill>
            <a:schemeClr val="bg2">
              <a:lumMod val="95000"/>
            </a:schemeClr>
          </a:solidFill>
        </p:spPr>
        <p:txBody>
          <a:bodyPr anchor="ctr"/>
          <a:lstStyle>
            <a:lvl1pPr marL="0" indent="0" algn="ctr">
              <a:buNone/>
              <a:defRPr/>
            </a:lvl1pPr>
          </a:lstStyle>
          <a:p>
            <a:r>
              <a:rPr lang="en-US"/>
              <a:t>Click icon to add picture</a:t>
            </a:r>
            <a:endParaRPr lang="en-GB"/>
          </a:p>
        </p:txBody>
      </p:sp>
      <p:sp>
        <p:nvSpPr>
          <p:cNvPr id="22" name="Picture Placeholder 3">
            <a:extLst>
              <a:ext uri="{FF2B5EF4-FFF2-40B4-BE49-F238E27FC236}">
                <a16:creationId xmlns:a16="http://schemas.microsoft.com/office/drawing/2014/main" id="{E5D92A62-95CD-B14D-8F7A-1C203C480992}"/>
              </a:ext>
            </a:extLst>
          </p:cNvPr>
          <p:cNvSpPr>
            <a:spLocks noGrp="1"/>
          </p:cNvSpPr>
          <p:nvPr>
            <p:ph type="pic" sz="quarter" idx="34"/>
          </p:nvPr>
        </p:nvSpPr>
        <p:spPr>
          <a:xfrm>
            <a:off x="15542576" y="8101042"/>
            <a:ext cx="7092000" cy="3888000"/>
          </a:xfrm>
          <a:solidFill>
            <a:schemeClr val="bg2">
              <a:lumMod val="95000"/>
            </a:schemeClr>
          </a:solidFill>
        </p:spPr>
        <p:txBody>
          <a:bodyPr anchor="ctr"/>
          <a:lstStyle>
            <a:lvl1pPr marL="0" indent="0" algn="ctr">
              <a:buNone/>
              <a:defRPr/>
            </a:lvl1pPr>
          </a:lstStyle>
          <a:p>
            <a:r>
              <a:rPr lang="en-US"/>
              <a:t>Click icon to add picture</a:t>
            </a:r>
            <a:endParaRPr lang="en-GB"/>
          </a:p>
        </p:txBody>
      </p:sp>
      <p:pic>
        <p:nvPicPr>
          <p:cNvPr id="23" name="Graphic 22">
            <a:extLst>
              <a:ext uri="{FF2B5EF4-FFF2-40B4-BE49-F238E27FC236}">
                <a16:creationId xmlns:a16="http://schemas.microsoft.com/office/drawing/2014/main" id="{6965ED01-1534-3540-AB50-3408C0C40B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5558" y="12922003"/>
            <a:ext cx="1447200" cy="552222"/>
          </a:xfrm>
          <a:prstGeom prst="rect">
            <a:avLst/>
          </a:prstGeom>
        </p:spPr>
      </p:pic>
    </p:spTree>
    <p:extLst>
      <p:ext uri="{BB962C8B-B14F-4D97-AF65-F5344CB8AC3E}">
        <p14:creationId xmlns:p14="http://schemas.microsoft.com/office/powerpoint/2010/main" val="36241489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0 - Title &amp; image x6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6C291-BA8D-AD47-BC6C-5BDC895C3F87}"/>
              </a:ext>
            </a:extLst>
          </p:cNvPr>
          <p:cNvSpPr>
            <a:spLocks noGrp="1"/>
          </p:cNvSpPr>
          <p:nvPr>
            <p:ph type="title"/>
          </p:nvPr>
        </p:nvSpPr>
        <p:spPr>
          <a:xfrm>
            <a:off x="1031875" y="782321"/>
            <a:ext cx="21602702" cy="1350010"/>
          </a:xfrm>
        </p:spPr>
        <p:txBody>
          <a:bodyPr/>
          <a:lstStyle/>
          <a:p>
            <a:r>
              <a:rPr lang="en-US"/>
              <a:t>Click to edit Master title style</a:t>
            </a:r>
            <a:endParaRPr lang="en-US" dirty="0"/>
          </a:p>
        </p:txBody>
      </p:sp>
      <p:sp>
        <p:nvSpPr>
          <p:cNvPr id="16" name="Slide Number Placeholder 15">
            <a:extLst>
              <a:ext uri="{FF2B5EF4-FFF2-40B4-BE49-F238E27FC236}">
                <a16:creationId xmlns:a16="http://schemas.microsoft.com/office/drawing/2014/main" id="{EB33308B-670F-0D4E-A8EA-2D61B0C73F11}"/>
              </a:ext>
            </a:extLst>
          </p:cNvPr>
          <p:cNvSpPr>
            <a:spLocks noGrp="1"/>
          </p:cNvSpPr>
          <p:nvPr>
            <p:ph type="sldNum" sz="quarter" idx="17"/>
          </p:nvPr>
        </p:nvSpPr>
        <p:spPr/>
        <p:txBody>
          <a:bodyPr/>
          <a:lstStyle/>
          <a:p>
            <a:fld id="{DCD633C5-EF89-2749-84FE-9034CB20F467}" type="slidenum">
              <a:rPr lang="en-US" smtClean="0"/>
              <a:pPr/>
              <a:t>‹#›</a:t>
            </a:fld>
            <a:endParaRPr lang="en-US" dirty="0"/>
          </a:p>
        </p:txBody>
      </p:sp>
      <p:sp>
        <p:nvSpPr>
          <p:cNvPr id="18" name="Text Placeholder 13">
            <a:extLst>
              <a:ext uri="{FF2B5EF4-FFF2-40B4-BE49-F238E27FC236}">
                <a16:creationId xmlns:a16="http://schemas.microsoft.com/office/drawing/2014/main" id="{538B54C1-67AD-364F-AC87-EDC691E4DB30}"/>
              </a:ext>
            </a:extLst>
          </p:cNvPr>
          <p:cNvSpPr>
            <a:spLocks noGrp="1"/>
          </p:cNvSpPr>
          <p:nvPr>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tx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cxnSp>
        <p:nvCxnSpPr>
          <p:cNvPr id="19" name="Straight Connector 18">
            <a:extLst>
              <a:ext uri="{FF2B5EF4-FFF2-40B4-BE49-F238E27FC236}">
                <a16:creationId xmlns:a16="http://schemas.microsoft.com/office/drawing/2014/main" id="{ACE6365C-EE7F-CD48-8EE6-9DDA04171E80}"/>
              </a:ext>
            </a:extLst>
          </p:cNvPr>
          <p:cNvCxnSpPr/>
          <p:nvPr userDrawn="1"/>
        </p:nvCxnSpPr>
        <p:spPr>
          <a:xfrm>
            <a:off x="1032000" y="12763500"/>
            <a:ext cx="22320000" cy="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AA251FE1-E419-F249-8037-56945BFE131F}"/>
              </a:ext>
            </a:extLst>
          </p:cNvPr>
          <p:cNvSpPr>
            <a:spLocks noGrp="1"/>
          </p:cNvSpPr>
          <p:nvPr>
            <p:ph type="pic" sz="quarter" idx="29"/>
          </p:nvPr>
        </p:nvSpPr>
        <p:spPr>
          <a:xfrm>
            <a:off x="1031876" y="2926810"/>
            <a:ext cx="7092000" cy="4464000"/>
          </a:xfrm>
          <a:solidFill>
            <a:schemeClr val="bg2">
              <a:lumMod val="95000"/>
            </a:schemeClr>
          </a:solidFill>
        </p:spPr>
        <p:txBody>
          <a:bodyPr anchor="ctr"/>
          <a:lstStyle>
            <a:lvl1pPr marL="0" indent="0" algn="ctr">
              <a:buNone/>
              <a:defRPr/>
            </a:lvl1pPr>
          </a:lstStyle>
          <a:p>
            <a:r>
              <a:rPr lang="en-US"/>
              <a:t>Click icon to add picture</a:t>
            </a:r>
            <a:endParaRPr lang="en-GB"/>
          </a:p>
        </p:txBody>
      </p:sp>
      <p:sp>
        <p:nvSpPr>
          <p:cNvPr id="14" name="Picture Placeholder 3">
            <a:extLst>
              <a:ext uri="{FF2B5EF4-FFF2-40B4-BE49-F238E27FC236}">
                <a16:creationId xmlns:a16="http://schemas.microsoft.com/office/drawing/2014/main" id="{64D54731-8C6C-9249-B047-D3FD0B597480}"/>
              </a:ext>
            </a:extLst>
          </p:cNvPr>
          <p:cNvSpPr>
            <a:spLocks noGrp="1"/>
          </p:cNvSpPr>
          <p:nvPr>
            <p:ph type="pic" sz="quarter" idx="30"/>
          </p:nvPr>
        </p:nvSpPr>
        <p:spPr>
          <a:xfrm>
            <a:off x="8287226" y="2926810"/>
            <a:ext cx="7092000" cy="4464000"/>
          </a:xfrm>
          <a:solidFill>
            <a:schemeClr val="bg2">
              <a:lumMod val="95000"/>
            </a:schemeClr>
          </a:solidFill>
        </p:spPr>
        <p:txBody>
          <a:bodyPr anchor="ctr"/>
          <a:lstStyle>
            <a:lvl1pPr marL="0" indent="0" algn="ctr">
              <a:buNone/>
              <a:defRPr/>
            </a:lvl1pPr>
          </a:lstStyle>
          <a:p>
            <a:r>
              <a:rPr lang="en-US"/>
              <a:t>Click icon to add picture</a:t>
            </a:r>
            <a:endParaRPr lang="en-GB"/>
          </a:p>
        </p:txBody>
      </p:sp>
      <p:sp>
        <p:nvSpPr>
          <p:cNvPr id="15" name="Picture Placeholder 3">
            <a:extLst>
              <a:ext uri="{FF2B5EF4-FFF2-40B4-BE49-F238E27FC236}">
                <a16:creationId xmlns:a16="http://schemas.microsoft.com/office/drawing/2014/main" id="{71426EB6-5842-0F40-945B-AD67906C3EA9}"/>
              </a:ext>
            </a:extLst>
          </p:cNvPr>
          <p:cNvSpPr>
            <a:spLocks noGrp="1"/>
          </p:cNvSpPr>
          <p:nvPr>
            <p:ph type="pic" sz="quarter" idx="31"/>
          </p:nvPr>
        </p:nvSpPr>
        <p:spPr>
          <a:xfrm>
            <a:off x="15542576" y="2926810"/>
            <a:ext cx="7092000" cy="4464000"/>
          </a:xfrm>
          <a:solidFill>
            <a:schemeClr val="bg2">
              <a:lumMod val="95000"/>
            </a:schemeClr>
          </a:solidFill>
        </p:spPr>
        <p:txBody>
          <a:bodyPr anchor="ctr"/>
          <a:lstStyle>
            <a:lvl1pPr marL="0" indent="0" algn="ctr">
              <a:buNone/>
              <a:defRPr/>
            </a:lvl1pPr>
          </a:lstStyle>
          <a:p>
            <a:r>
              <a:rPr lang="en-US"/>
              <a:t>Click icon to add picture</a:t>
            </a:r>
            <a:endParaRPr lang="en-GB"/>
          </a:p>
        </p:txBody>
      </p:sp>
      <p:sp>
        <p:nvSpPr>
          <p:cNvPr id="20" name="Picture Placeholder 3">
            <a:extLst>
              <a:ext uri="{FF2B5EF4-FFF2-40B4-BE49-F238E27FC236}">
                <a16:creationId xmlns:a16="http://schemas.microsoft.com/office/drawing/2014/main" id="{3719D7BD-0C11-6949-9E47-DF12FF375AD8}"/>
              </a:ext>
            </a:extLst>
          </p:cNvPr>
          <p:cNvSpPr>
            <a:spLocks noGrp="1"/>
          </p:cNvSpPr>
          <p:nvPr>
            <p:ph type="pic" sz="quarter" idx="32"/>
          </p:nvPr>
        </p:nvSpPr>
        <p:spPr>
          <a:xfrm>
            <a:off x="1031876" y="7574052"/>
            <a:ext cx="7092000" cy="4464000"/>
          </a:xfrm>
          <a:solidFill>
            <a:schemeClr val="bg2">
              <a:lumMod val="95000"/>
            </a:schemeClr>
          </a:solidFill>
        </p:spPr>
        <p:txBody>
          <a:bodyPr anchor="ctr"/>
          <a:lstStyle>
            <a:lvl1pPr marL="0" indent="0" algn="ctr">
              <a:buNone/>
              <a:defRPr/>
            </a:lvl1pPr>
          </a:lstStyle>
          <a:p>
            <a:r>
              <a:rPr lang="en-US"/>
              <a:t>Click icon to add picture</a:t>
            </a:r>
            <a:endParaRPr lang="en-GB"/>
          </a:p>
        </p:txBody>
      </p:sp>
      <p:sp>
        <p:nvSpPr>
          <p:cNvPr id="21" name="Picture Placeholder 3">
            <a:extLst>
              <a:ext uri="{FF2B5EF4-FFF2-40B4-BE49-F238E27FC236}">
                <a16:creationId xmlns:a16="http://schemas.microsoft.com/office/drawing/2014/main" id="{E8CCDCCA-2603-6749-9A4E-B6FB1B13B1CB}"/>
              </a:ext>
            </a:extLst>
          </p:cNvPr>
          <p:cNvSpPr>
            <a:spLocks noGrp="1"/>
          </p:cNvSpPr>
          <p:nvPr>
            <p:ph type="pic" sz="quarter" idx="33"/>
          </p:nvPr>
        </p:nvSpPr>
        <p:spPr>
          <a:xfrm>
            <a:off x="8287226" y="7574052"/>
            <a:ext cx="7092000" cy="4464000"/>
          </a:xfrm>
          <a:solidFill>
            <a:schemeClr val="bg2">
              <a:lumMod val="95000"/>
            </a:schemeClr>
          </a:solidFill>
        </p:spPr>
        <p:txBody>
          <a:bodyPr anchor="ctr"/>
          <a:lstStyle>
            <a:lvl1pPr marL="0" indent="0" algn="ctr">
              <a:buNone/>
              <a:defRPr/>
            </a:lvl1pPr>
          </a:lstStyle>
          <a:p>
            <a:r>
              <a:rPr lang="en-US"/>
              <a:t>Click icon to add picture</a:t>
            </a:r>
            <a:endParaRPr lang="en-GB"/>
          </a:p>
        </p:txBody>
      </p:sp>
      <p:sp>
        <p:nvSpPr>
          <p:cNvPr id="22" name="Picture Placeholder 3">
            <a:extLst>
              <a:ext uri="{FF2B5EF4-FFF2-40B4-BE49-F238E27FC236}">
                <a16:creationId xmlns:a16="http://schemas.microsoft.com/office/drawing/2014/main" id="{E5D92A62-95CD-B14D-8F7A-1C203C480992}"/>
              </a:ext>
            </a:extLst>
          </p:cNvPr>
          <p:cNvSpPr>
            <a:spLocks noGrp="1"/>
          </p:cNvSpPr>
          <p:nvPr>
            <p:ph type="pic" sz="quarter" idx="34"/>
          </p:nvPr>
        </p:nvSpPr>
        <p:spPr>
          <a:xfrm>
            <a:off x="15542576" y="7574052"/>
            <a:ext cx="7092000" cy="4464000"/>
          </a:xfrm>
          <a:solidFill>
            <a:schemeClr val="bg2">
              <a:lumMod val="95000"/>
            </a:schemeClr>
          </a:solidFill>
        </p:spPr>
        <p:txBody>
          <a:bodyPr anchor="ctr"/>
          <a:lstStyle>
            <a:lvl1pPr marL="0" indent="0" algn="ctr">
              <a:buNone/>
              <a:defRPr/>
            </a:lvl1pPr>
          </a:lstStyle>
          <a:p>
            <a:r>
              <a:rPr lang="en-US"/>
              <a:t>Click icon to add picture</a:t>
            </a:r>
            <a:endParaRPr lang="en-GB"/>
          </a:p>
        </p:txBody>
      </p:sp>
      <p:pic>
        <p:nvPicPr>
          <p:cNvPr id="13" name="Graphic 12">
            <a:extLst>
              <a:ext uri="{FF2B5EF4-FFF2-40B4-BE49-F238E27FC236}">
                <a16:creationId xmlns:a16="http://schemas.microsoft.com/office/drawing/2014/main" id="{86564FF1-6248-794A-85E4-BC461583067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5558" y="12922003"/>
            <a:ext cx="1447200" cy="552222"/>
          </a:xfrm>
          <a:prstGeom prst="rect">
            <a:avLst/>
          </a:prstGeom>
        </p:spPr>
      </p:pic>
    </p:spTree>
    <p:extLst>
      <p:ext uri="{BB962C8B-B14F-4D97-AF65-F5344CB8AC3E}">
        <p14:creationId xmlns:p14="http://schemas.microsoft.com/office/powerpoint/2010/main" val="37457059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1 - Bio page x3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6C291-BA8D-AD47-BC6C-5BDC895C3F87}"/>
              </a:ext>
            </a:extLst>
          </p:cNvPr>
          <p:cNvSpPr>
            <a:spLocks noGrp="1"/>
          </p:cNvSpPr>
          <p:nvPr>
            <p:ph type="title"/>
          </p:nvPr>
        </p:nvSpPr>
        <p:spPr>
          <a:xfrm>
            <a:off x="1031874" y="782321"/>
            <a:ext cx="22320252" cy="1350010"/>
          </a:xfrm>
        </p:spPr>
        <p:txBody>
          <a:body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BE0F7101-A610-1149-842B-801330E51F67}"/>
              </a:ext>
            </a:extLst>
          </p:cNvPr>
          <p:cNvSpPr>
            <a:spLocks noGrp="1"/>
          </p:cNvSpPr>
          <p:nvPr>
            <p:ph type="body" sz="quarter" idx="14" hasCustomPrompt="1"/>
          </p:nvPr>
        </p:nvSpPr>
        <p:spPr>
          <a:xfrm>
            <a:off x="1174756" y="5713952"/>
            <a:ext cx="7092000" cy="6478056"/>
          </a:xfrm>
        </p:spPr>
        <p:txBody>
          <a:bodyPr/>
          <a:lstStyle>
            <a:lvl1pPr marL="0" indent="0">
              <a:buFont typeface="Arial" panose="020B0604020202020204" pitchFamily="34" charset="0"/>
              <a:buNone/>
              <a:defRPr/>
            </a:lvl1pPr>
            <a:lvl2pPr marL="914400" indent="0">
              <a:buFont typeface="Arial" panose="020B0604020202020204" pitchFamily="34" charset="0"/>
              <a:buNone/>
              <a:defRPr/>
            </a:lvl2pPr>
            <a:lvl3pPr marL="2400300" indent="-571500">
              <a:buFont typeface="Arial" panose="020B0604020202020204" pitchFamily="34" charset="0"/>
              <a:buChar char="•"/>
              <a:defRPr/>
            </a:lvl3pPr>
            <a:lvl4pPr marL="3314700" indent="-571500">
              <a:buFont typeface="Arial" panose="020B0604020202020204" pitchFamily="34" charset="0"/>
              <a:buChar char="•"/>
              <a:defRPr/>
            </a:lvl4pPr>
            <a:lvl5pPr marL="4229100" indent="-571500">
              <a:buFont typeface="Arial" panose="020B0604020202020204" pitchFamily="34" charset="0"/>
              <a:buChar char="•"/>
              <a:defRPr/>
            </a:lvl5pPr>
          </a:lstStyle>
          <a:p>
            <a:pPr lvl="0"/>
            <a:r>
              <a:rPr lang="en-US" dirty="0"/>
              <a:t>Insert text</a:t>
            </a:r>
          </a:p>
        </p:txBody>
      </p:sp>
      <p:sp>
        <p:nvSpPr>
          <p:cNvPr id="16" name="Slide Number Placeholder 15">
            <a:extLst>
              <a:ext uri="{FF2B5EF4-FFF2-40B4-BE49-F238E27FC236}">
                <a16:creationId xmlns:a16="http://schemas.microsoft.com/office/drawing/2014/main" id="{9E550CAE-B661-9147-9787-E0C3D3D3FDC5}"/>
              </a:ext>
            </a:extLst>
          </p:cNvPr>
          <p:cNvSpPr>
            <a:spLocks noGrp="1"/>
          </p:cNvSpPr>
          <p:nvPr>
            <p:ph type="sldNum" sz="quarter" idx="17"/>
          </p:nvPr>
        </p:nvSpPr>
        <p:spPr/>
        <p:txBody>
          <a:bodyPr/>
          <a:lstStyle/>
          <a:p>
            <a:fld id="{DCD633C5-EF89-2749-84FE-9034CB20F467}" type="slidenum">
              <a:rPr lang="en-US" smtClean="0"/>
              <a:pPr/>
              <a:t>‹#›</a:t>
            </a:fld>
            <a:endParaRPr lang="en-US" dirty="0"/>
          </a:p>
        </p:txBody>
      </p:sp>
      <p:sp>
        <p:nvSpPr>
          <p:cNvPr id="18" name="Text Placeholder 13">
            <a:extLst>
              <a:ext uri="{FF2B5EF4-FFF2-40B4-BE49-F238E27FC236}">
                <a16:creationId xmlns:a16="http://schemas.microsoft.com/office/drawing/2014/main" id="{95D801CA-F998-BF47-9F93-01AB3D6C4D7A}"/>
              </a:ext>
            </a:extLst>
          </p:cNvPr>
          <p:cNvSpPr>
            <a:spLocks noGrp="1"/>
          </p:cNvSpPr>
          <p:nvPr>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tx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cxnSp>
        <p:nvCxnSpPr>
          <p:cNvPr id="19" name="Straight Connector 18">
            <a:extLst>
              <a:ext uri="{FF2B5EF4-FFF2-40B4-BE49-F238E27FC236}">
                <a16:creationId xmlns:a16="http://schemas.microsoft.com/office/drawing/2014/main" id="{03653FAB-BA95-6745-BDB8-9DEBEFFD54B9}"/>
              </a:ext>
            </a:extLst>
          </p:cNvPr>
          <p:cNvCxnSpPr/>
          <p:nvPr userDrawn="1"/>
        </p:nvCxnSpPr>
        <p:spPr>
          <a:xfrm>
            <a:off x="1032000" y="12763500"/>
            <a:ext cx="22320000" cy="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79216EFC-9C8C-294A-B6A4-EBE33AFC3410}"/>
              </a:ext>
            </a:extLst>
          </p:cNvPr>
          <p:cNvSpPr>
            <a:spLocks noGrp="1" noChangeAspect="1"/>
          </p:cNvSpPr>
          <p:nvPr>
            <p:ph type="pic" sz="quarter" idx="29"/>
          </p:nvPr>
        </p:nvSpPr>
        <p:spPr>
          <a:xfrm>
            <a:off x="1174754" y="3011026"/>
            <a:ext cx="2160000" cy="2160000"/>
          </a:xfrm>
          <a:prstGeom prst="ellipse">
            <a:avLst/>
          </a:prstGeom>
          <a:solidFill>
            <a:schemeClr val="bg1">
              <a:lumMod val="95000"/>
            </a:schemeClr>
          </a:solidFill>
        </p:spPr>
        <p:txBody>
          <a:bodyPr anchor="ctr">
            <a:normAutofit/>
          </a:bodyPr>
          <a:lstStyle>
            <a:lvl1pPr marL="0" indent="0" algn="ctr">
              <a:buNone/>
              <a:defRPr sz="2800"/>
            </a:lvl1pPr>
          </a:lstStyle>
          <a:p>
            <a:r>
              <a:rPr lang="en-US"/>
              <a:t>Click icon to add picture</a:t>
            </a:r>
            <a:endParaRPr lang="en-GB"/>
          </a:p>
        </p:txBody>
      </p:sp>
      <p:sp>
        <p:nvSpPr>
          <p:cNvPr id="5" name="Text Placeholder 4">
            <a:extLst>
              <a:ext uri="{FF2B5EF4-FFF2-40B4-BE49-F238E27FC236}">
                <a16:creationId xmlns:a16="http://schemas.microsoft.com/office/drawing/2014/main" id="{ED008E63-D40A-D548-8909-61339B44D632}"/>
              </a:ext>
            </a:extLst>
          </p:cNvPr>
          <p:cNvSpPr>
            <a:spLocks noGrp="1"/>
          </p:cNvSpPr>
          <p:nvPr>
            <p:ph type="body" sz="quarter" idx="30" hasCustomPrompt="1"/>
          </p:nvPr>
        </p:nvSpPr>
        <p:spPr>
          <a:xfrm>
            <a:off x="3743330" y="3110158"/>
            <a:ext cx="4524376" cy="1962728"/>
          </a:xfrm>
        </p:spPr>
        <p:txBody>
          <a:bodyPr anchor="ctr">
            <a:normAutofit/>
          </a:bodyPr>
          <a:lstStyle>
            <a:lvl1pPr marL="0" indent="0">
              <a:buNone/>
              <a:defRPr sz="4000" i="1"/>
            </a:lvl1pPr>
          </a:lstStyle>
          <a:p>
            <a:pPr lvl="0"/>
            <a:r>
              <a:rPr lang="en-GB" dirty="0"/>
              <a:t>Insert Name &amp; Title</a:t>
            </a:r>
          </a:p>
        </p:txBody>
      </p:sp>
      <p:sp>
        <p:nvSpPr>
          <p:cNvPr id="11" name="Text Placeholder 11">
            <a:extLst>
              <a:ext uri="{FF2B5EF4-FFF2-40B4-BE49-F238E27FC236}">
                <a16:creationId xmlns:a16="http://schemas.microsoft.com/office/drawing/2014/main" id="{8A3103AE-B609-7E4C-AF7F-D0A770B114AC}"/>
              </a:ext>
            </a:extLst>
          </p:cNvPr>
          <p:cNvSpPr>
            <a:spLocks noGrp="1"/>
          </p:cNvSpPr>
          <p:nvPr>
            <p:ph type="body" sz="quarter" idx="31" hasCustomPrompt="1"/>
          </p:nvPr>
        </p:nvSpPr>
        <p:spPr>
          <a:xfrm>
            <a:off x="8675334" y="5713948"/>
            <a:ext cx="7092000" cy="6478056"/>
          </a:xfrm>
        </p:spPr>
        <p:txBody>
          <a:bodyPr/>
          <a:lstStyle>
            <a:lvl1pPr marL="0" indent="0">
              <a:buFont typeface="Arial" panose="020B0604020202020204" pitchFamily="34" charset="0"/>
              <a:buNone/>
              <a:defRPr/>
            </a:lvl1pPr>
            <a:lvl2pPr marL="914400" indent="0">
              <a:buFont typeface="Arial" panose="020B0604020202020204" pitchFamily="34" charset="0"/>
              <a:buNone/>
              <a:defRPr/>
            </a:lvl2pPr>
            <a:lvl3pPr marL="2400300" indent="-571500">
              <a:buFont typeface="Arial" panose="020B0604020202020204" pitchFamily="34" charset="0"/>
              <a:buChar char="•"/>
              <a:defRPr/>
            </a:lvl3pPr>
            <a:lvl4pPr marL="3314700" indent="-571500">
              <a:buFont typeface="Arial" panose="020B0604020202020204" pitchFamily="34" charset="0"/>
              <a:buChar char="•"/>
              <a:defRPr/>
            </a:lvl4pPr>
            <a:lvl5pPr marL="4229100" indent="-571500">
              <a:buFont typeface="Arial" panose="020B0604020202020204" pitchFamily="34" charset="0"/>
              <a:buChar char="•"/>
              <a:defRPr/>
            </a:lvl5pPr>
          </a:lstStyle>
          <a:p>
            <a:pPr lvl="0"/>
            <a:r>
              <a:rPr lang="en-US" dirty="0"/>
              <a:t>Insert text</a:t>
            </a:r>
          </a:p>
        </p:txBody>
      </p:sp>
      <p:sp>
        <p:nvSpPr>
          <p:cNvPr id="13" name="Picture Placeholder 3">
            <a:extLst>
              <a:ext uri="{FF2B5EF4-FFF2-40B4-BE49-F238E27FC236}">
                <a16:creationId xmlns:a16="http://schemas.microsoft.com/office/drawing/2014/main" id="{4FD4618C-4C99-1548-B1BB-D1009A11B20B}"/>
              </a:ext>
            </a:extLst>
          </p:cNvPr>
          <p:cNvSpPr>
            <a:spLocks noGrp="1" noChangeAspect="1"/>
          </p:cNvSpPr>
          <p:nvPr>
            <p:ph type="pic" sz="quarter" idx="32"/>
          </p:nvPr>
        </p:nvSpPr>
        <p:spPr>
          <a:xfrm>
            <a:off x="8675332" y="3011022"/>
            <a:ext cx="2160000" cy="2160000"/>
          </a:xfrm>
          <a:prstGeom prst="ellipse">
            <a:avLst/>
          </a:prstGeom>
          <a:solidFill>
            <a:schemeClr val="bg1">
              <a:lumMod val="95000"/>
            </a:schemeClr>
          </a:solidFill>
        </p:spPr>
        <p:txBody>
          <a:bodyPr anchor="ctr">
            <a:normAutofit/>
          </a:bodyPr>
          <a:lstStyle>
            <a:lvl1pPr marL="0" indent="0" algn="ctr">
              <a:buNone/>
              <a:defRPr sz="2800"/>
            </a:lvl1pPr>
          </a:lstStyle>
          <a:p>
            <a:r>
              <a:rPr lang="en-US"/>
              <a:t>Click icon to add picture</a:t>
            </a:r>
            <a:endParaRPr lang="en-GB"/>
          </a:p>
        </p:txBody>
      </p:sp>
      <p:sp>
        <p:nvSpPr>
          <p:cNvPr id="14" name="Text Placeholder 4">
            <a:extLst>
              <a:ext uri="{FF2B5EF4-FFF2-40B4-BE49-F238E27FC236}">
                <a16:creationId xmlns:a16="http://schemas.microsoft.com/office/drawing/2014/main" id="{E8FDECF7-889A-FB4D-8184-EC4BFF962F14}"/>
              </a:ext>
            </a:extLst>
          </p:cNvPr>
          <p:cNvSpPr>
            <a:spLocks noGrp="1"/>
          </p:cNvSpPr>
          <p:nvPr>
            <p:ph type="body" sz="quarter" idx="33" hasCustomPrompt="1"/>
          </p:nvPr>
        </p:nvSpPr>
        <p:spPr>
          <a:xfrm>
            <a:off x="11243908" y="3110154"/>
            <a:ext cx="4524376" cy="1962728"/>
          </a:xfrm>
        </p:spPr>
        <p:txBody>
          <a:bodyPr anchor="ctr">
            <a:normAutofit/>
          </a:bodyPr>
          <a:lstStyle>
            <a:lvl1pPr marL="0" indent="0">
              <a:buNone/>
              <a:defRPr sz="4000" i="1"/>
            </a:lvl1pPr>
          </a:lstStyle>
          <a:p>
            <a:pPr lvl="0"/>
            <a:r>
              <a:rPr lang="en-GB" dirty="0"/>
              <a:t>Insert Name &amp; Title</a:t>
            </a:r>
          </a:p>
        </p:txBody>
      </p:sp>
      <p:sp>
        <p:nvSpPr>
          <p:cNvPr id="15" name="Text Placeholder 11">
            <a:extLst>
              <a:ext uri="{FF2B5EF4-FFF2-40B4-BE49-F238E27FC236}">
                <a16:creationId xmlns:a16="http://schemas.microsoft.com/office/drawing/2014/main" id="{CB76C9E1-48CE-6942-9E92-C0F205F949C6}"/>
              </a:ext>
            </a:extLst>
          </p:cNvPr>
          <p:cNvSpPr>
            <a:spLocks noGrp="1"/>
          </p:cNvSpPr>
          <p:nvPr>
            <p:ph type="body" sz="quarter" idx="34" hasCustomPrompt="1"/>
          </p:nvPr>
        </p:nvSpPr>
        <p:spPr>
          <a:xfrm>
            <a:off x="16175912" y="5713944"/>
            <a:ext cx="7092000" cy="6478056"/>
          </a:xfrm>
        </p:spPr>
        <p:txBody>
          <a:bodyPr/>
          <a:lstStyle>
            <a:lvl1pPr marL="0" indent="0">
              <a:buFont typeface="Arial" panose="020B0604020202020204" pitchFamily="34" charset="0"/>
              <a:buNone/>
              <a:defRPr/>
            </a:lvl1pPr>
            <a:lvl2pPr marL="914400" indent="0">
              <a:buFont typeface="Arial" panose="020B0604020202020204" pitchFamily="34" charset="0"/>
              <a:buNone/>
              <a:defRPr/>
            </a:lvl2pPr>
            <a:lvl3pPr marL="2400300" indent="-571500">
              <a:buFont typeface="Arial" panose="020B0604020202020204" pitchFamily="34" charset="0"/>
              <a:buChar char="•"/>
              <a:defRPr/>
            </a:lvl3pPr>
            <a:lvl4pPr marL="3314700" indent="-571500">
              <a:buFont typeface="Arial" panose="020B0604020202020204" pitchFamily="34" charset="0"/>
              <a:buChar char="•"/>
              <a:defRPr/>
            </a:lvl4pPr>
            <a:lvl5pPr marL="4229100" indent="-571500">
              <a:buFont typeface="Arial" panose="020B0604020202020204" pitchFamily="34" charset="0"/>
              <a:buChar char="•"/>
              <a:defRPr/>
            </a:lvl5pPr>
          </a:lstStyle>
          <a:p>
            <a:pPr lvl="0"/>
            <a:r>
              <a:rPr lang="en-US" dirty="0"/>
              <a:t>Insert text</a:t>
            </a:r>
          </a:p>
        </p:txBody>
      </p:sp>
      <p:sp>
        <p:nvSpPr>
          <p:cNvPr id="20" name="Picture Placeholder 3">
            <a:extLst>
              <a:ext uri="{FF2B5EF4-FFF2-40B4-BE49-F238E27FC236}">
                <a16:creationId xmlns:a16="http://schemas.microsoft.com/office/drawing/2014/main" id="{D639C91F-D9C0-344D-A2C8-403F27BCD777}"/>
              </a:ext>
            </a:extLst>
          </p:cNvPr>
          <p:cNvSpPr>
            <a:spLocks noGrp="1" noChangeAspect="1"/>
          </p:cNvSpPr>
          <p:nvPr>
            <p:ph type="pic" sz="quarter" idx="35"/>
          </p:nvPr>
        </p:nvSpPr>
        <p:spPr>
          <a:xfrm>
            <a:off x="16175910" y="3011018"/>
            <a:ext cx="2160000" cy="2160000"/>
          </a:xfrm>
          <a:prstGeom prst="ellipse">
            <a:avLst/>
          </a:prstGeom>
          <a:solidFill>
            <a:schemeClr val="bg1">
              <a:lumMod val="95000"/>
            </a:schemeClr>
          </a:solidFill>
        </p:spPr>
        <p:txBody>
          <a:bodyPr anchor="ctr">
            <a:normAutofit/>
          </a:bodyPr>
          <a:lstStyle>
            <a:lvl1pPr marL="0" indent="0" algn="ctr">
              <a:buNone/>
              <a:defRPr sz="2800"/>
            </a:lvl1pPr>
          </a:lstStyle>
          <a:p>
            <a:r>
              <a:rPr lang="en-US"/>
              <a:t>Click icon to add picture</a:t>
            </a:r>
            <a:endParaRPr lang="en-GB"/>
          </a:p>
        </p:txBody>
      </p:sp>
      <p:sp>
        <p:nvSpPr>
          <p:cNvPr id="21" name="Text Placeholder 4">
            <a:extLst>
              <a:ext uri="{FF2B5EF4-FFF2-40B4-BE49-F238E27FC236}">
                <a16:creationId xmlns:a16="http://schemas.microsoft.com/office/drawing/2014/main" id="{CE82E306-2001-784C-9B88-F5A11D48FEE2}"/>
              </a:ext>
            </a:extLst>
          </p:cNvPr>
          <p:cNvSpPr>
            <a:spLocks noGrp="1"/>
          </p:cNvSpPr>
          <p:nvPr>
            <p:ph type="body" sz="quarter" idx="36" hasCustomPrompt="1"/>
          </p:nvPr>
        </p:nvSpPr>
        <p:spPr>
          <a:xfrm>
            <a:off x="18744486" y="3110150"/>
            <a:ext cx="4524376" cy="1962728"/>
          </a:xfrm>
        </p:spPr>
        <p:txBody>
          <a:bodyPr anchor="ctr">
            <a:normAutofit/>
          </a:bodyPr>
          <a:lstStyle>
            <a:lvl1pPr marL="0" indent="0">
              <a:buNone/>
              <a:defRPr sz="4000" i="1"/>
            </a:lvl1pPr>
          </a:lstStyle>
          <a:p>
            <a:pPr lvl="0"/>
            <a:r>
              <a:rPr lang="en-GB" dirty="0"/>
              <a:t>Insert Name &amp; Title</a:t>
            </a:r>
          </a:p>
        </p:txBody>
      </p:sp>
      <p:pic>
        <p:nvPicPr>
          <p:cNvPr id="22" name="Graphic 21">
            <a:extLst>
              <a:ext uri="{FF2B5EF4-FFF2-40B4-BE49-F238E27FC236}">
                <a16:creationId xmlns:a16="http://schemas.microsoft.com/office/drawing/2014/main" id="{36CBD8F6-27D4-C94D-B5E8-BA9697D62F0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5558" y="12922003"/>
            <a:ext cx="1447200" cy="552222"/>
          </a:xfrm>
          <a:prstGeom prst="rect">
            <a:avLst/>
          </a:prstGeom>
        </p:spPr>
      </p:pic>
    </p:spTree>
    <p:extLst>
      <p:ext uri="{BB962C8B-B14F-4D97-AF65-F5344CB8AC3E}">
        <p14:creationId xmlns:p14="http://schemas.microsoft.com/office/powerpoint/2010/main" val="2884576806"/>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2 - Bio page x4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6C291-BA8D-AD47-BC6C-5BDC895C3F87}"/>
              </a:ext>
            </a:extLst>
          </p:cNvPr>
          <p:cNvSpPr>
            <a:spLocks noGrp="1"/>
          </p:cNvSpPr>
          <p:nvPr>
            <p:ph type="title"/>
          </p:nvPr>
        </p:nvSpPr>
        <p:spPr>
          <a:xfrm>
            <a:off x="1031874" y="782321"/>
            <a:ext cx="22320252" cy="1350010"/>
          </a:xfrm>
        </p:spPr>
        <p:txBody>
          <a:body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BE0F7101-A610-1149-842B-801330E51F67}"/>
              </a:ext>
            </a:extLst>
          </p:cNvPr>
          <p:cNvSpPr>
            <a:spLocks noGrp="1"/>
          </p:cNvSpPr>
          <p:nvPr>
            <p:ph type="body" sz="quarter" idx="14" hasCustomPrompt="1"/>
          </p:nvPr>
        </p:nvSpPr>
        <p:spPr>
          <a:xfrm>
            <a:off x="1377962" y="7073343"/>
            <a:ext cx="5184000" cy="5315262"/>
          </a:xfrm>
        </p:spPr>
        <p:txBody>
          <a:bodyPr/>
          <a:lstStyle>
            <a:lvl1pPr marL="0" indent="0">
              <a:buFont typeface="Arial" panose="020B0604020202020204" pitchFamily="34" charset="0"/>
              <a:buNone/>
              <a:defRPr/>
            </a:lvl1pPr>
            <a:lvl2pPr marL="914400" indent="0">
              <a:buFont typeface="Arial" panose="020B0604020202020204" pitchFamily="34" charset="0"/>
              <a:buNone/>
              <a:defRPr/>
            </a:lvl2pPr>
            <a:lvl3pPr marL="2400300" indent="-571500">
              <a:buFont typeface="Arial" panose="020B0604020202020204" pitchFamily="34" charset="0"/>
              <a:buChar char="•"/>
              <a:defRPr/>
            </a:lvl3pPr>
            <a:lvl4pPr marL="3314700" indent="-571500">
              <a:buFont typeface="Arial" panose="020B0604020202020204" pitchFamily="34" charset="0"/>
              <a:buChar char="•"/>
              <a:defRPr/>
            </a:lvl4pPr>
            <a:lvl5pPr marL="4229100" indent="-571500">
              <a:buFont typeface="Arial" panose="020B0604020202020204" pitchFamily="34" charset="0"/>
              <a:buChar char="•"/>
              <a:defRPr/>
            </a:lvl5pPr>
          </a:lstStyle>
          <a:p>
            <a:pPr lvl="0"/>
            <a:r>
              <a:rPr lang="en-US" dirty="0"/>
              <a:t>Insert text</a:t>
            </a:r>
          </a:p>
        </p:txBody>
      </p:sp>
      <p:sp>
        <p:nvSpPr>
          <p:cNvPr id="16" name="Slide Number Placeholder 15">
            <a:extLst>
              <a:ext uri="{FF2B5EF4-FFF2-40B4-BE49-F238E27FC236}">
                <a16:creationId xmlns:a16="http://schemas.microsoft.com/office/drawing/2014/main" id="{9E550CAE-B661-9147-9787-E0C3D3D3FDC5}"/>
              </a:ext>
            </a:extLst>
          </p:cNvPr>
          <p:cNvSpPr>
            <a:spLocks noGrp="1"/>
          </p:cNvSpPr>
          <p:nvPr>
            <p:ph type="sldNum" sz="quarter" idx="17"/>
          </p:nvPr>
        </p:nvSpPr>
        <p:spPr/>
        <p:txBody>
          <a:bodyPr/>
          <a:lstStyle/>
          <a:p>
            <a:fld id="{DCD633C5-EF89-2749-84FE-9034CB20F467}" type="slidenum">
              <a:rPr lang="en-US" smtClean="0"/>
              <a:pPr/>
              <a:t>‹#›</a:t>
            </a:fld>
            <a:endParaRPr lang="en-US" dirty="0"/>
          </a:p>
        </p:txBody>
      </p:sp>
      <p:sp>
        <p:nvSpPr>
          <p:cNvPr id="18" name="Text Placeholder 13">
            <a:extLst>
              <a:ext uri="{FF2B5EF4-FFF2-40B4-BE49-F238E27FC236}">
                <a16:creationId xmlns:a16="http://schemas.microsoft.com/office/drawing/2014/main" id="{95D801CA-F998-BF47-9F93-01AB3D6C4D7A}"/>
              </a:ext>
            </a:extLst>
          </p:cNvPr>
          <p:cNvSpPr>
            <a:spLocks noGrp="1"/>
          </p:cNvSpPr>
          <p:nvPr>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tx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cxnSp>
        <p:nvCxnSpPr>
          <p:cNvPr id="19" name="Straight Connector 18">
            <a:extLst>
              <a:ext uri="{FF2B5EF4-FFF2-40B4-BE49-F238E27FC236}">
                <a16:creationId xmlns:a16="http://schemas.microsoft.com/office/drawing/2014/main" id="{03653FAB-BA95-6745-BDB8-9DEBEFFD54B9}"/>
              </a:ext>
            </a:extLst>
          </p:cNvPr>
          <p:cNvCxnSpPr/>
          <p:nvPr userDrawn="1"/>
        </p:nvCxnSpPr>
        <p:spPr>
          <a:xfrm>
            <a:off x="1032000" y="12763500"/>
            <a:ext cx="22320000" cy="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79216EFC-9C8C-294A-B6A4-EBE33AFC3410}"/>
              </a:ext>
            </a:extLst>
          </p:cNvPr>
          <p:cNvSpPr>
            <a:spLocks noGrp="1" noChangeAspect="1"/>
          </p:cNvSpPr>
          <p:nvPr>
            <p:ph type="pic" sz="quarter" idx="29"/>
          </p:nvPr>
        </p:nvSpPr>
        <p:spPr>
          <a:xfrm>
            <a:off x="1377960" y="3010090"/>
            <a:ext cx="2160000" cy="2160000"/>
          </a:xfrm>
          <a:prstGeom prst="ellipse">
            <a:avLst/>
          </a:prstGeom>
          <a:solidFill>
            <a:schemeClr val="bg1">
              <a:lumMod val="95000"/>
            </a:schemeClr>
          </a:solidFill>
        </p:spPr>
        <p:txBody>
          <a:bodyPr anchor="ctr">
            <a:normAutofit/>
          </a:bodyPr>
          <a:lstStyle>
            <a:lvl1pPr marL="0" indent="0" algn="ctr">
              <a:buNone/>
              <a:defRPr sz="2800"/>
            </a:lvl1pPr>
          </a:lstStyle>
          <a:p>
            <a:r>
              <a:rPr lang="en-US"/>
              <a:t>Click icon to add picture</a:t>
            </a:r>
            <a:endParaRPr lang="en-GB"/>
          </a:p>
        </p:txBody>
      </p:sp>
      <p:sp>
        <p:nvSpPr>
          <p:cNvPr id="5" name="Text Placeholder 4">
            <a:extLst>
              <a:ext uri="{FF2B5EF4-FFF2-40B4-BE49-F238E27FC236}">
                <a16:creationId xmlns:a16="http://schemas.microsoft.com/office/drawing/2014/main" id="{ED008E63-D40A-D548-8909-61339B44D632}"/>
              </a:ext>
            </a:extLst>
          </p:cNvPr>
          <p:cNvSpPr>
            <a:spLocks noGrp="1"/>
          </p:cNvSpPr>
          <p:nvPr>
            <p:ph type="body" sz="quarter" idx="30" hasCustomPrompt="1"/>
          </p:nvPr>
        </p:nvSpPr>
        <p:spPr>
          <a:xfrm>
            <a:off x="1377960" y="5419298"/>
            <a:ext cx="5184000" cy="1443812"/>
          </a:xfrm>
        </p:spPr>
        <p:txBody>
          <a:bodyPr anchor="ctr">
            <a:normAutofit/>
          </a:bodyPr>
          <a:lstStyle>
            <a:lvl1pPr marL="0" indent="0">
              <a:buNone/>
              <a:defRPr sz="3600" i="1"/>
            </a:lvl1pPr>
          </a:lstStyle>
          <a:p>
            <a:pPr lvl="0"/>
            <a:r>
              <a:rPr lang="en-GB" dirty="0"/>
              <a:t>Insert Name &amp; Title</a:t>
            </a:r>
          </a:p>
        </p:txBody>
      </p:sp>
      <p:sp>
        <p:nvSpPr>
          <p:cNvPr id="22" name="Text Placeholder 11">
            <a:extLst>
              <a:ext uri="{FF2B5EF4-FFF2-40B4-BE49-F238E27FC236}">
                <a16:creationId xmlns:a16="http://schemas.microsoft.com/office/drawing/2014/main" id="{72609904-54AD-664C-8312-2959A6BDD777}"/>
              </a:ext>
            </a:extLst>
          </p:cNvPr>
          <p:cNvSpPr>
            <a:spLocks noGrp="1"/>
          </p:cNvSpPr>
          <p:nvPr>
            <p:ph type="body" sz="quarter" idx="31" hasCustomPrompt="1"/>
          </p:nvPr>
        </p:nvSpPr>
        <p:spPr>
          <a:xfrm>
            <a:off x="6864368" y="7073343"/>
            <a:ext cx="5184000" cy="5315262"/>
          </a:xfrm>
        </p:spPr>
        <p:txBody>
          <a:bodyPr/>
          <a:lstStyle>
            <a:lvl1pPr marL="0" indent="0">
              <a:buFont typeface="Arial" panose="020B0604020202020204" pitchFamily="34" charset="0"/>
              <a:buNone/>
              <a:defRPr/>
            </a:lvl1pPr>
            <a:lvl2pPr marL="914400" indent="0">
              <a:buFont typeface="Arial" panose="020B0604020202020204" pitchFamily="34" charset="0"/>
              <a:buNone/>
              <a:defRPr/>
            </a:lvl2pPr>
            <a:lvl3pPr marL="2400300" indent="-571500">
              <a:buFont typeface="Arial" panose="020B0604020202020204" pitchFamily="34" charset="0"/>
              <a:buChar char="•"/>
              <a:defRPr/>
            </a:lvl3pPr>
            <a:lvl4pPr marL="3314700" indent="-571500">
              <a:buFont typeface="Arial" panose="020B0604020202020204" pitchFamily="34" charset="0"/>
              <a:buChar char="•"/>
              <a:defRPr/>
            </a:lvl4pPr>
            <a:lvl5pPr marL="4229100" indent="-571500">
              <a:buFont typeface="Arial" panose="020B0604020202020204" pitchFamily="34" charset="0"/>
              <a:buChar char="•"/>
              <a:defRPr/>
            </a:lvl5pPr>
          </a:lstStyle>
          <a:p>
            <a:pPr lvl="0"/>
            <a:r>
              <a:rPr lang="en-US" dirty="0"/>
              <a:t>Insert text</a:t>
            </a:r>
          </a:p>
        </p:txBody>
      </p:sp>
      <p:sp>
        <p:nvSpPr>
          <p:cNvPr id="23" name="Picture Placeholder 3">
            <a:extLst>
              <a:ext uri="{FF2B5EF4-FFF2-40B4-BE49-F238E27FC236}">
                <a16:creationId xmlns:a16="http://schemas.microsoft.com/office/drawing/2014/main" id="{6B80490F-73CD-6F41-A9CC-21655257DBC1}"/>
              </a:ext>
            </a:extLst>
          </p:cNvPr>
          <p:cNvSpPr>
            <a:spLocks noGrp="1" noChangeAspect="1"/>
          </p:cNvSpPr>
          <p:nvPr>
            <p:ph type="pic" sz="quarter" idx="32"/>
          </p:nvPr>
        </p:nvSpPr>
        <p:spPr>
          <a:xfrm>
            <a:off x="6864366" y="3010090"/>
            <a:ext cx="2160000" cy="2160000"/>
          </a:xfrm>
          <a:prstGeom prst="ellipse">
            <a:avLst/>
          </a:prstGeom>
          <a:solidFill>
            <a:schemeClr val="bg1">
              <a:lumMod val="95000"/>
            </a:schemeClr>
          </a:solidFill>
        </p:spPr>
        <p:txBody>
          <a:bodyPr anchor="ctr">
            <a:normAutofit/>
          </a:bodyPr>
          <a:lstStyle>
            <a:lvl1pPr marL="0" indent="0" algn="ctr">
              <a:buNone/>
              <a:defRPr sz="2800"/>
            </a:lvl1pPr>
          </a:lstStyle>
          <a:p>
            <a:r>
              <a:rPr lang="en-US"/>
              <a:t>Click icon to add picture</a:t>
            </a:r>
            <a:endParaRPr lang="en-GB"/>
          </a:p>
        </p:txBody>
      </p:sp>
      <p:sp>
        <p:nvSpPr>
          <p:cNvPr id="24" name="Text Placeholder 4">
            <a:extLst>
              <a:ext uri="{FF2B5EF4-FFF2-40B4-BE49-F238E27FC236}">
                <a16:creationId xmlns:a16="http://schemas.microsoft.com/office/drawing/2014/main" id="{3BE382AD-D577-CE47-959C-63B45FFAB3E9}"/>
              </a:ext>
            </a:extLst>
          </p:cNvPr>
          <p:cNvSpPr>
            <a:spLocks noGrp="1"/>
          </p:cNvSpPr>
          <p:nvPr>
            <p:ph type="body" sz="quarter" idx="33" hasCustomPrompt="1"/>
          </p:nvPr>
        </p:nvSpPr>
        <p:spPr>
          <a:xfrm>
            <a:off x="6830500" y="5419298"/>
            <a:ext cx="5184000" cy="1443812"/>
          </a:xfrm>
        </p:spPr>
        <p:txBody>
          <a:bodyPr anchor="ctr">
            <a:normAutofit/>
          </a:bodyPr>
          <a:lstStyle>
            <a:lvl1pPr marL="0" indent="0">
              <a:buNone/>
              <a:defRPr sz="3600" i="1"/>
            </a:lvl1pPr>
          </a:lstStyle>
          <a:p>
            <a:pPr lvl="0"/>
            <a:r>
              <a:rPr lang="en-GB" dirty="0"/>
              <a:t>Insert Name &amp; Title</a:t>
            </a:r>
          </a:p>
        </p:txBody>
      </p:sp>
      <p:sp>
        <p:nvSpPr>
          <p:cNvPr id="25" name="Text Placeholder 11">
            <a:extLst>
              <a:ext uri="{FF2B5EF4-FFF2-40B4-BE49-F238E27FC236}">
                <a16:creationId xmlns:a16="http://schemas.microsoft.com/office/drawing/2014/main" id="{7087238E-1154-7940-BA01-4BCA7DED3393}"/>
              </a:ext>
            </a:extLst>
          </p:cNvPr>
          <p:cNvSpPr>
            <a:spLocks noGrp="1"/>
          </p:cNvSpPr>
          <p:nvPr>
            <p:ph type="body" sz="quarter" idx="34" hasCustomPrompt="1"/>
          </p:nvPr>
        </p:nvSpPr>
        <p:spPr>
          <a:xfrm>
            <a:off x="12350772" y="7073343"/>
            <a:ext cx="5184000" cy="5315262"/>
          </a:xfrm>
        </p:spPr>
        <p:txBody>
          <a:bodyPr/>
          <a:lstStyle>
            <a:lvl1pPr marL="0" indent="0">
              <a:buFont typeface="Arial" panose="020B0604020202020204" pitchFamily="34" charset="0"/>
              <a:buNone/>
              <a:defRPr/>
            </a:lvl1pPr>
            <a:lvl2pPr marL="914400" indent="0">
              <a:buFont typeface="Arial" panose="020B0604020202020204" pitchFamily="34" charset="0"/>
              <a:buNone/>
              <a:defRPr/>
            </a:lvl2pPr>
            <a:lvl3pPr marL="2400300" indent="-571500">
              <a:buFont typeface="Arial" panose="020B0604020202020204" pitchFamily="34" charset="0"/>
              <a:buChar char="•"/>
              <a:defRPr/>
            </a:lvl3pPr>
            <a:lvl4pPr marL="3314700" indent="-571500">
              <a:buFont typeface="Arial" panose="020B0604020202020204" pitchFamily="34" charset="0"/>
              <a:buChar char="•"/>
              <a:defRPr/>
            </a:lvl4pPr>
            <a:lvl5pPr marL="4229100" indent="-571500">
              <a:buFont typeface="Arial" panose="020B0604020202020204" pitchFamily="34" charset="0"/>
              <a:buChar char="•"/>
              <a:defRPr/>
            </a:lvl5pPr>
          </a:lstStyle>
          <a:p>
            <a:pPr lvl="0"/>
            <a:r>
              <a:rPr lang="en-US" dirty="0"/>
              <a:t>Insert text</a:t>
            </a:r>
          </a:p>
        </p:txBody>
      </p:sp>
      <p:sp>
        <p:nvSpPr>
          <p:cNvPr id="26" name="Picture Placeholder 3">
            <a:extLst>
              <a:ext uri="{FF2B5EF4-FFF2-40B4-BE49-F238E27FC236}">
                <a16:creationId xmlns:a16="http://schemas.microsoft.com/office/drawing/2014/main" id="{1B7B81A5-85B0-454E-BD0C-79069E46E162}"/>
              </a:ext>
            </a:extLst>
          </p:cNvPr>
          <p:cNvSpPr>
            <a:spLocks noGrp="1" noChangeAspect="1"/>
          </p:cNvSpPr>
          <p:nvPr>
            <p:ph type="pic" sz="quarter" idx="35"/>
          </p:nvPr>
        </p:nvSpPr>
        <p:spPr>
          <a:xfrm>
            <a:off x="12350770" y="3010090"/>
            <a:ext cx="2160000" cy="2160000"/>
          </a:xfrm>
          <a:prstGeom prst="ellipse">
            <a:avLst/>
          </a:prstGeom>
          <a:solidFill>
            <a:schemeClr val="bg1">
              <a:lumMod val="95000"/>
            </a:schemeClr>
          </a:solidFill>
        </p:spPr>
        <p:txBody>
          <a:bodyPr anchor="ctr">
            <a:normAutofit/>
          </a:bodyPr>
          <a:lstStyle>
            <a:lvl1pPr marL="0" indent="0" algn="ctr">
              <a:buNone/>
              <a:defRPr sz="2800"/>
            </a:lvl1pPr>
          </a:lstStyle>
          <a:p>
            <a:r>
              <a:rPr lang="en-US"/>
              <a:t>Click icon to add picture</a:t>
            </a:r>
            <a:endParaRPr lang="en-GB"/>
          </a:p>
        </p:txBody>
      </p:sp>
      <p:sp>
        <p:nvSpPr>
          <p:cNvPr id="27" name="Text Placeholder 4">
            <a:extLst>
              <a:ext uri="{FF2B5EF4-FFF2-40B4-BE49-F238E27FC236}">
                <a16:creationId xmlns:a16="http://schemas.microsoft.com/office/drawing/2014/main" id="{AAF27698-F011-F843-A5EA-BE6461DF1B15}"/>
              </a:ext>
            </a:extLst>
          </p:cNvPr>
          <p:cNvSpPr>
            <a:spLocks noGrp="1"/>
          </p:cNvSpPr>
          <p:nvPr>
            <p:ph type="body" sz="quarter" idx="36" hasCustomPrompt="1"/>
          </p:nvPr>
        </p:nvSpPr>
        <p:spPr>
          <a:xfrm>
            <a:off x="12350772" y="5419298"/>
            <a:ext cx="5184000" cy="1443812"/>
          </a:xfrm>
        </p:spPr>
        <p:txBody>
          <a:bodyPr anchor="ctr">
            <a:normAutofit/>
          </a:bodyPr>
          <a:lstStyle>
            <a:lvl1pPr marL="0" indent="0">
              <a:buNone/>
              <a:defRPr sz="3600" i="1"/>
            </a:lvl1pPr>
          </a:lstStyle>
          <a:p>
            <a:pPr lvl="0"/>
            <a:r>
              <a:rPr lang="en-GB" dirty="0"/>
              <a:t>Insert Name &amp; Title</a:t>
            </a:r>
          </a:p>
        </p:txBody>
      </p:sp>
      <p:sp>
        <p:nvSpPr>
          <p:cNvPr id="28" name="Text Placeholder 11">
            <a:extLst>
              <a:ext uri="{FF2B5EF4-FFF2-40B4-BE49-F238E27FC236}">
                <a16:creationId xmlns:a16="http://schemas.microsoft.com/office/drawing/2014/main" id="{766BE816-8FDB-DE40-A426-043BB146C399}"/>
              </a:ext>
            </a:extLst>
          </p:cNvPr>
          <p:cNvSpPr>
            <a:spLocks noGrp="1"/>
          </p:cNvSpPr>
          <p:nvPr>
            <p:ph type="body" sz="quarter" idx="37" hasCustomPrompt="1"/>
          </p:nvPr>
        </p:nvSpPr>
        <p:spPr>
          <a:xfrm>
            <a:off x="17837174" y="7073343"/>
            <a:ext cx="5184000" cy="5315262"/>
          </a:xfrm>
        </p:spPr>
        <p:txBody>
          <a:bodyPr/>
          <a:lstStyle>
            <a:lvl1pPr marL="0" indent="0">
              <a:buFont typeface="Arial" panose="020B0604020202020204" pitchFamily="34" charset="0"/>
              <a:buNone/>
              <a:defRPr/>
            </a:lvl1pPr>
            <a:lvl2pPr marL="914400" indent="0">
              <a:buFont typeface="Arial" panose="020B0604020202020204" pitchFamily="34" charset="0"/>
              <a:buNone/>
              <a:defRPr/>
            </a:lvl2pPr>
            <a:lvl3pPr marL="2400300" indent="-571500">
              <a:buFont typeface="Arial" panose="020B0604020202020204" pitchFamily="34" charset="0"/>
              <a:buChar char="•"/>
              <a:defRPr/>
            </a:lvl3pPr>
            <a:lvl4pPr marL="3314700" indent="-571500">
              <a:buFont typeface="Arial" panose="020B0604020202020204" pitchFamily="34" charset="0"/>
              <a:buChar char="•"/>
              <a:defRPr/>
            </a:lvl4pPr>
            <a:lvl5pPr marL="4229100" indent="-571500">
              <a:buFont typeface="Arial" panose="020B0604020202020204" pitchFamily="34" charset="0"/>
              <a:buChar char="•"/>
              <a:defRPr/>
            </a:lvl5pPr>
          </a:lstStyle>
          <a:p>
            <a:pPr lvl="0"/>
            <a:r>
              <a:rPr lang="en-US" dirty="0"/>
              <a:t>Insert text</a:t>
            </a:r>
          </a:p>
        </p:txBody>
      </p:sp>
      <p:sp>
        <p:nvSpPr>
          <p:cNvPr id="29" name="Picture Placeholder 3">
            <a:extLst>
              <a:ext uri="{FF2B5EF4-FFF2-40B4-BE49-F238E27FC236}">
                <a16:creationId xmlns:a16="http://schemas.microsoft.com/office/drawing/2014/main" id="{AD52FC53-E7AE-9C49-B415-6BF7CB7B4EDB}"/>
              </a:ext>
            </a:extLst>
          </p:cNvPr>
          <p:cNvSpPr>
            <a:spLocks noGrp="1" noChangeAspect="1"/>
          </p:cNvSpPr>
          <p:nvPr>
            <p:ph type="pic" sz="quarter" idx="38"/>
          </p:nvPr>
        </p:nvSpPr>
        <p:spPr>
          <a:xfrm>
            <a:off x="17837172" y="3010090"/>
            <a:ext cx="2160000" cy="2160000"/>
          </a:xfrm>
          <a:prstGeom prst="ellipse">
            <a:avLst/>
          </a:prstGeom>
          <a:solidFill>
            <a:schemeClr val="bg1">
              <a:lumMod val="95000"/>
            </a:schemeClr>
          </a:solidFill>
        </p:spPr>
        <p:txBody>
          <a:bodyPr anchor="ctr">
            <a:normAutofit/>
          </a:bodyPr>
          <a:lstStyle>
            <a:lvl1pPr marL="0" indent="0" algn="ctr">
              <a:buNone/>
              <a:defRPr sz="2800"/>
            </a:lvl1pPr>
          </a:lstStyle>
          <a:p>
            <a:r>
              <a:rPr lang="en-US"/>
              <a:t>Click icon to add picture</a:t>
            </a:r>
            <a:endParaRPr lang="en-GB"/>
          </a:p>
        </p:txBody>
      </p:sp>
      <p:sp>
        <p:nvSpPr>
          <p:cNvPr id="30" name="Text Placeholder 4">
            <a:extLst>
              <a:ext uri="{FF2B5EF4-FFF2-40B4-BE49-F238E27FC236}">
                <a16:creationId xmlns:a16="http://schemas.microsoft.com/office/drawing/2014/main" id="{2CCEF09B-E0DF-1E43-B085-1A83E777D14A}"/>
              </a:ext>
            </a:extLst>
          </p:cNvPr>
          <p:cNvSpPr>
            <a:spLocks noGrp="1"/>
          </p:cNvSpPr>
          <p:nvPr>
            <p:ph type="body" sz="quarter" idx="39" hasCustomPrompt="1"/>
          </p:nvPr>
        </p:nvSpPr>
        <p:spPr>
          <a:xfrm>
            <a:off x="17837172" y="5419298"/>
            <a:ext cx="5184000" cy="1443812"/>
          </a:xfrm>
        </p:spPr>
        <p:txBody>
          <a:bodyPr anchor="ctr">
            <a:normAutofit/>
          </a:bodyPr>
          <a:lstStyle>
            <a:lvl1pPr marL="0" indent="0">
              <a:buNone/>
              <a:defRPr sz="3600" i="1"/>
            </a:lvl1pPr>
          </a:lstStyle>
          <a:p>
            <a:pPr lvl="0"/>
            <a:r>
              <a:rPr lang="en-GB" dirty="0"/>
              <a:t>Insert Name &amp; Title</a:t>
            </a:r>
          </a:p>
        </p:txBody>
      </p:sp>
      <p:pic>
        <p:nvPicPr>
          <p:cNvPr id="20" name="Graphic 19">
            <a:extLst>
              <a:ext uri="{FF2B5EF4-FFF2-40B4-BE49-F238E27FC236}">
                <a16:creationId xmlns:a16="http://schemas.microsoft.com/office/drawing/2014/main" id="{598483BB-0977-8A40-B8AE-FD2AA59111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5558" y="12922003"/>
            <a:ext cx="1447200" cy="552222"/>
          </a:xfrm>
          <a:prstGeom prst="rect">
            <a:avLst/>
          </a:prstGeom>
        </p:spPr>
      </p:pic>
    </p:spTree>
    <p:extLst>
      <p:ext uri="{BB962C8B-B14F-4D97-AF65-F5344CB8AC3E}">
        <p14:creationId xmlns:p14="http://schemas.microsoft.com/office/powerpoint/2010/main" val="3601254090"/>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3 - Quote page (Black)">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D9CBA6-1062-A944-8FF9-2F6FCD04C1DB}"/>
              </a:ext>
            </a:extLst>
          </p:cNvPr>
          <p:cNvSpPr>
            <a:spLocks noGrp="1"/>
          </p:cNvSpPr>
          <p:nvPr>
            <p:ph type="title" hasCustomPrompt="1"/>
          </p:nvPr>
        </p:nvSpPr>
        <p:spPr>
          <a:xfrm>
            <a:off x="1032000" y="1384300"/>
            <a:ext cx="17497300" cy="1514476"/>
          </a:xfrm>
        </p:spPr>
        <p:txBody>
          <a:bodyPr anchor="t">
            <a:noAutofit/>
          </a:bodyPr>
          <a:lstStyle>
            <a:lvl1pPr>
              <a:defRPr sz="17600">
                <a:solidFill>
                  <a:schemeClr val="tx2"/>
                </a:solidFill>
              </a:defRPr>
            </a:lvl1pPr>
          </a:lstStyle>
          <a:p>
            <a:r>
              <a:rPr lang="en-US" dirty="0"/>
              <a:t>“</a:t>
            </a:r>
          </a:p>
        </p:txBody>
      </p:sp>
      <p:sp>
        <p:nvSpPr>
          <p:cNvPr id="9" name="Text Placeholder 8">
            <a:extLst>
              <a:ext uri="{FF2B5EF4-FFF2-40B4-BE49-F238E27FC236}">
                <a16:creationId xmlns:a16="http://schemas.microsoft.com/office/drawing/2014/main" id="{44121A40-2C50-F048-99BB-15C717472B27}"/>
              </a:ext>
            </a:extLst>
          </p:cNvPr>
          <p:cNvSpPr>
            <a:spLocks noGrp="1"/>
          </p:cNvSpPr>
          <p:nvPr>
            <p:ph type="body" sz="quarter" idx="11" hasCustomPrompt="1"/>
          </p:nvPr>
        </p:nvSpPr>
        <p:spPr>
          <a:xfrm>
            <a:off x="1031876" y="3663951"/>
            <a:ext cx="17497424" cy="8235950"/>
          </a:xfrm>
        </p:spPr>
        <p:txBody>
          <a:bodyPr>
            <a:noAutofit/>
          </a:bodyPr>
          <a:lstStyle>
            <a:lvl1pPr marL="0" indent="0">
              <a:buNone/>
              <a:defRPr sz="8800" b="1" spc="140" baseline="0">
                <a:solidFill>
                  <a:schemeClr val="tx2"/>
                </a:solidFill>
              </a:defRPr>
            </a:lvl1pPr>
            <a:lvl2pPr marL="914400" indent="0">
              <a:buNone/>
              <a:defRPr sz="6400"/>
            </a:lvl2pPr>
            <a:lvl3pPr marL="1828800" indent="0">
              <a:buNone/>
              <a:defRPr sz="6400"/>
            </a:lvl3pPr>
            <a:lvl4pPr marL="2743200" indent="0">
              <a:buNone/>
              <a:defRPr sz="6400"/>
            </a:lvl4pPr>
            <a:lvl5pPr marL="3657600" indent="0">
              <a:buNone/>
              <a:defRPr sz="6400"/>
            </a:lvl5pPr>
          </a:lstStyle>
          <a:p>
            <a:pPr lvl="0"/>
            <a:r>
              <a:rPr lang="en-US" dirty="0"/>
              <a:t>Insert quote</a:t>
            </a:r>
          </a:p>
        </p:txBody>
      </p:sp>
      <p:sp>
        <p:nvSpPr>
          <p:cNvPr id="7" name="Slide Number Placeholder 6">
            <a:extLst>
              <a:ext uri="{FF2B5EF4-FFF2-40B4-BE49-F238E27FC236}">
                <a16:creationId xmlns:a16="http://schemas.microsoft.com/office/drawing/2014/main" id="{BE70F5E7-5C2B-5F4C-9D36-1EEAA1908234}"/>
              </a:ext>
            </a:extLst>
          </p:cNvPr>
          <p:cNvSpPr>
            <a:spLocks noGrp="1"/>
          </p:cNvSpPr>
          <p:nvPr>
            <p:ph type="sldNum" sz="quarter" idx="14"/>
          </p:nvPr>
        </p:nvSpPr>
        <p:spPr/>
        <p:txBody>
          <a:bodyPr/>
          <a:lstStyle>
            <a:lvl1pPr algn="ctr">
              <a:defRPr>
                <a:solidFill>
                  <a:schemeClr val="bg1"/>
                </a:solidFill>
              </a:defRPr>
            </a:lvl1pPr>
          </a:lstStyle>
          <a:p>
            <a:fld id="{DCD633C5-EF89-2749-84FE-9034CB20F467}" type="slidenum">
              <a:rPr lang="en-US" smtClean="0"/>
              <a:pPr/>
              <a:t>‹#›</a:t>
            </a:fld>
            <a:endParaRPr lang="en-US" dirty="0"/>
          </a:p>
        </p:txBody>
      </p:sp>
      <p:sp>
        <p:nvSpPr>
          <p:cNvPr id="11" name="Text Placeholder 13">
            <a:extLst>
              <a:ext uri="{FF2B5EF4-FFF2-40B4-BE49-F238E27FC236}">
                <a16:creationId xmlns:a16="http://schemas.microsoft.com/office/drawing/2014/main" id="{F79B4576-2A6D-1043-B3EC-7F667FA15758}"/>
              </a:ext>
            </a:extLst>
          </p:cNvPr>
          <p:cNvSpPr>
            <a:spLocks noGrp="1"/>
          </p:cNvSpPr>
          <p:nvPr>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bg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cxnSp>
        <p:nvCxnSpPr>
          <p:cNvPr id="12" name="Straight Connector 11">
            <a:extLst>
              <a:ext uri="{FF2B5EF4-FFF2-40B4-BE49-F238E27FC236}">
                <a16:creationId xmlns:a16="http://schemas.microsoft.com/office/drawing/2014/main" id="{5A2A22FE-5E11-B144-98F1-3F0B9A2A34DA}"/>
              </a:ext>
            </a:extLst>
          </p:cNvPr>
          <p:cNvCxnSpPr/>
          <p:nvPr userDrawn="1"/>
        </p:nvCxnSpPr>
        <p:spPr>
          <a:xfrm>
            <a:off x="1032000" y="12763500"/>
            <a:ext cx="22320000" cy="0"/>
          </a:xfrm>
          <a:prstGeom prst="line">
            <a:avLst/>
          </a:prstGeom>
          <a:ln w="1905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EFB34D95-5997-9E4E-83EA-96E0961A7C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6408" y="12921028"/>
            <a:ext cx="1440000" cy="549472"/>
          </a:xfrm>
          <a:prstGeom prst="rect">
            <a:avLst/>
          </a:prstGeom>
        </p:spPr>
      </p:pic>
    </p:spTree>
    <p:extLst>
      <p:ext uri="{BB962C8B-B14F-4D97-AF65-F5344CB8AC3E}">
        <p14:creationId xmlns:p14="http://schemas.microsoft.com/office/powerpoint/2010/main" val="2614864214"/>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4 - Quote page (Pink)">
    <p:bg>
      <p:bgPr>
        <a:solidFill>
          <a:schemeClr val="tx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D9CBA6-1062-A944-8FF9-2F6FCD04C1DB}"/>
              </a:ext>
            </a:extLst>
          </p:cNvPr>
          <p:cNvSpPr>
            <a:spLocks noGrp="1"/>
          </p:cNvSpPr>
          <p:nvPr>
            <p:ph type="title" hasCustomPrompt="1"/>
          </p:nvPr>
        </p:nvSpPr>
        <p:spPr>
          <a:xfrm>
            <a:off x="1032000" y="1384300"/>
            <a:ext cx="17497300" cy="1514476"/>
          </a:xfrm>
        </p:spPr>
        <p:txBody>
          <a:bodyPr anchor="t">
            <a:noAutofit/>
          </a:bodyPr>
          <a:lstStyle>
            <a:lvl1pPr>
              <a:defRPr sz="17600">
                <a:solidFill>
                  <a:schemeClr val="tx1"/>
                </a:solidFill>
              </a:defRPr>
            </a:lvl1pPr>
          </a:lstStyle>
          <a:p>
            <a:r>
              <a:rPr lang="en-US" dirty="0"/>
              <a:t>“</a:t>
            </a:r>
          </a:p>
        </p:txBody>
      </p:sp>
      <p:sp>
        <p:nvSpPr>
          <p:cNvPr id="9" name="Text Placeholder 8">
            <a:extLst>
              <a:ext uri="{FF2B5EF4-FFF2-40B4-BE49-F238E27FC236}">
                <a16:creationId xmlns:a16="http://schemas.microsoft.com/office/drawing/2014/main" id="{44121A40-2C50-F048-99BB-15C717472B27}"/>
              </a:ext>
            </a:extLst>
          </p:cNvPr>
          <p:cNvSpPr>
            <a:spLocks noGrp="1"/>
          </p:cNvSpPr>
          <p:nvPr>
            <p:ph type="body" sz="quarter" idx="11" hasCustomPrompt="1"/>
          </p:nvPr>
        </p:nvSpPr>
        <p:spPr>
          <a:xfrm>
            <a:off x="1031876" y="3663951"/>
            <a:ext cx="17497424" cy="8224514"/>
          </a:xfrm>
        </p:spPr>
        <p:txBody>
          <a:bodyPr>
            <a:noAutofit/>
          </a:bodyPr>
          <a:lstStyle>
            <a:lvl1pPr marL="0" indent="0">
              <a:buNone/>
              <a:defRPr sz="8800" b="1" spc="140" baseline="0">
                <a:solidFill>
                  <a:schemeClr val="tx1"/>
                </a:solidFill>
              </a:defRPr>
            </a:lvl1pPr>
            <a:lvl2pPr marL="914400" indent="0">
              <a:buNone/>
              <a:defRPr sz="6400"/>
            </a:lvl2pPr>
            <a:lvl3pPr marL="1828800" indent="0">
              <a:buNone/>
              <a:defRPr sz="6400"/>
            </a:lvl3pPr>
            <a:lvl4pPr marL="2743200" indent="0">
              <a:buNone/>
              <a:defRPr sz="6400"/>
            </a:lvl4pPr>
            <a:lvl5pPr marL="3657600" indent="0">
              <a:buNone/>
              <a:defRPr sz="6400"/>
            </a:lvl5pPr>
          </a:lstStyle>
          <a:p>
            <a:pPr lvl="0"/>
            <a:r>
              <a:rPr lang="en-US" dirty="0"/>
              <a:t>Insert quote</a:t>
            </a:r>
          </a:p>
        </p:txBody>
      </p:sp>
      <p:sp>
        <p:nvSpPr>
          <p:cNvPr id="7" name="Slide Number Placeholder 6">
            <a:extLst>
              <a:ext uri="{FF2B5EF4-FFF2-40B4-BE49-F238E27FC236}">
                <a16:creationId xmlns:a16="http://schemas.microsoft.com/office/drawing/2014/main" id="{BE70F5E7-5C2B-5F4C-9D36-1EEAA1908234}"/>
              </a:ext>
            </a:extLst>
          </p:cNvPr>
          <p:cNvSpPr>
            <a:spLocks noGrp="1"/>
          </p:cNvSpPr>
          <p:nvPr>
            <p:ph type="sldNum" sz="quarter" idx="14"/>
          </p:nvPr>
        </p:nvSpPr>
        <p:spPr/>
        <p:txBody>
          <a:bodyPr/>
          <a:lstStyle>
            <a:lvl1pPr algn="ctr">
              <a:defRPr>
                <a:solidFill>
                  <a:schemeClr val="tx1"/>
                </a:solidFill>
              </a:defRPr>
            </a:lvl1pPr>
          </a:lstStyle>
          <a:p>
            <a:fld id="{DCD633C5-EF89-2749-84FE-9034CB20F467}" type="slidenum">
              <a:rPr lang="en-US" smtClean="0"/>
              <a:pPr/>
              <a:t>‹#›</a:t>
            </a:fld>
            <a:endParaRPr lang="en-US" dirty="0"/>
          </a:p>
        </p:txBody>
      </p:sp>
      <p:sp>
        <p:nvSpPr>
          <p:cNvPr id="13" name="Text Placeholder 13">
            <a:extLst>
              <a:ext uri="{FF2B5EF4-FFF2-40B4-BE49-F238E27FC236}">
                <a16:creationId xmlns:a16="http://schemas.microsoft.com/office/drawing/2014/main" id="{E30DE0E0-9DAE-0147-8D51-9542D21D0921}"/>
              </a:ext>
            </a:extLst>
          </p:cNvPr>
          <p:cNvSpPr>
            <a:spLocks noGrp="1"/>
          </p:cNvSpPr>
          <p:nvPr>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tx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cxnSp>
        <p:nvCxnSpPr>
          <p:cNvPr id="14" name="Straight Connector 13">
            <a:extLst>
              <a:ext uri="{FF2B5EF4-FFF2-40B4-BE49-F238E27FC236}">
                <a16:creationId xmlns:a16="http://schemas.microsoft.com/office/drawing/2014/main" id="{A9F46BBD-BBBE-D64C-A8F7-BC6AF8F16B62}"/>
              </a:ext>
            </a:extLst>
          </p:cNvPr>
          <p:cNvCxnSpPr/>
          <p:nvPr userDrawn="1"/>
        </p:nvCxnSpPr>
        <p:spPr>
          <a:xfrm>
            <a:off x="1032000" y="12763500"/>
            <a:ext cx="22320000" cy="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6F393943-DE5B-2F49-AFBA-3099662266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5558" y="12923376"/>
            <a:ext cx="1447200" cy="552220"/>
          </a:xfrm>
          <a:prstGeom prst="rect">
            <a:avLst/>
          </a:prstGeom>
        </p:spPr>
      </p:pic>
    </p:spTree>
    <p:extLst>
      <p:ext uri="{BB962C8B-B14F-4D97-AF65-F5344CB8AC3E}">
        <p14:creationId xmlns:p14="http://schemas.microsoft.com/office/powerpoint/2010/main" val="126099829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5 - Quote page (White)">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D9CBA6-1062-A944-8FF9-2F6FCD04C1DB}"/>
              </a:ext>
            </a:extLst>
          </p:cNvPr>
          <p:cNvSpPr>
            <a:spLocks noGrp="1"/>
          </p:cNvSpPr>
          <p:nvPr>
            <p:ph type="title" hasCustomPrompt="1"/>
          </p:nvPr>
        </p:nvSpPr>
        <p:spPr>
          <a:xfrm>
            <a:off x="1032000" y="1384300"/>
            <a:ext cx="17497300" cy="1514476"/>
          </a:xfrm>
        </p:spPr>
        <p:txBody>
          <a:bodyPr anchor="t">
            <a:noAutofit/>
          </a:bodyPr>
          <a:lstStyle>
            <a:lvl1pPr>
              <a:defRPr sz="17600">
                <a:solidFill>
                  <a:schemeClr val="tx2"/>
                </a:solidFill>
              </a:defRPr>
            </a:lvl1pPr>
          </a:lstStyle>
          <a:p>
            <a:r>
              <a:rPr lang="en-US" dirty="0"/>
              <a:t>“</a:t>
            </a:r>
          </a:p>
        </p:txBody>
      </p:sp>
      <p:sp>
        <p:nvSpPr>
          <p:cNvPr id="9" name="Text Placeholder 8">
            <a:extLst>
              <a:ext uri="{FF2B5EF4-FFF2-40B4-BE49-F238E27FC236}">
                <a16:creationId xmlns:a16="http://schemas.microsoft.com/office/drawing/2014/main" id="{44121A40-2C50-F048-99BB-15C717472B27}"/>
              </a:ext>
            </a:extLst>
          </p:cNvPr>
          <p:cNvSpPr>
            <a:spLocks noGrp="1"/>
          </p:cNvSpPr>
          <p:nvPr>
            <p:ph type="body" sz="quarter" idx="11" hasCustomPrompt="1"/>
          </p:nvPr>
        </p:nvSpPr>
        <p:spPr>
          <a:xfrm>
            <a:off x="1031876" y="3663951"/>
            <a:ext cx="17497424" cy="8224514"/>
          </a:xfrm>
        </p:spPr>
        <p:txBody>
          <a:bodyPr>
            <a:noAutofit/>
          </a:bodyPr>
          <a:lstStyle>
            <a:lvl1pPr marL="0" indent="0">
              <a:buNone/>
              <a:defRPr sz="8800" b="1" spc="140" baseline="0">
                <a:solidFill>
                  <a:schemeClr val="tx1"/>
                </a:solidFill>
              </a:defRPr>
            </a:lvl1pPr>
            <a:lvl2pPr marL="914400" indent="0">
              <a:buNone/>
              <a:defRPr sz="6400"/>
            </a:lvl2pPr>
            <a:lvl3pPr marL="1828800" indent="0">
              <a:buNone/>
              <a:defRPr sz="6400"/>
            </a:lvl3pPr>
            <a:lvl4pPr marL="2743200" indent="0">
              <a:buNone/>
              <a:defRPr sz="6400"/>
            </a:lvl4pPr>
            <a:lvl5pPr marL="3657600" indent="0">
              <a:buNone/>
              <a:defRPr sz="6400"/>
            </a:lvl5pPr>
          </a:lstStyle>
          <a:p>
            <a:pPr lvl="0"/>
            <a:r>
              <a:rPr lang="en-US" dirty="0"/>
              <a:t>Insert quote</a:t>
            </a:r>
          </a:p>
        </p:txBody>
      </p:sp>
      <p:sp>
        <p:nvSpPr>
          <p:cNvPr id="7" name="Slide Number Placeholder 6">
            <a:extLst>
              <a:ext uri="{FF2B5EF4-FFF2-40B4-BE49-F238E27FC236}">
                <a16:creationId xmlns:a16="http://schemas.microsoft.com/office/drawing/2014/main" id="{BE70F5E7-5C2B-5F4C-9D36-1EEAA1908234}"/>
              </a:ext>
            </a:extLst>
          </p:cNvPr>
          <p:cNvSpPr>
            <a:spLocks noGrp="1"/>
          </p:cNvSpPr>
          <p:nvPr>
            <p:ph type="sldNum" sz="quarter" idx="14"/>
          </p:nvPr>
        </p:nvSpPr>
        <p:spPr/>
        <p:txBody>
          <a:bodyPr/>
          <a:lstStyle>
            <a:lvl1pPr algn="ctr">
              <a:defRPr>
                <a:solidFill>
                  <a:schemeClr val="tx1"/>
                </a:solidFill>
              </a:defRPr>
            </a:lvl1pPr>
          </a:lstStyle>
          <a:p>
            <a:fld id="{DCD633C5-EF89-2749-84FE-9034CB20F467}" type="slidenum">
              <a:rPr lang="en-US" smtClean="0"/>
              <a:pPr/>
              <a:t>‹#›</a:t>
            </a:fld>
            <a:endParaRPr lang="en-US" dirty="0"/>
          </a:p>
        </p:txBody>
      </p:sp>
      <p:sp>
        <p:nvSpPr>
          <p:cNvPr id="13" name="Text Placeholder 13">
            <a:extLst>
              <a:ext uri="{FF2B5EF4-FFF2-40B4-BE49-F238E27FC236}">
                <a16:creationId xmlns:a16="http://schemas.microsoft.com/office/drawing/2014/main" id="{E30DE0E0-9DAE-0147-8D51-9542D21D0921}"/>
              </a:ext>
            </a:extLst>
          </p:cNvPr>
          <p:cNvSpPr>
            <a:spLocks noGrp="1"/>
          </p:cNvSpPr>
          <p:nvPr>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tx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cxnSp>
        <p:nvCxnSpPr>
          <p:cNvPr id="14" name="Straight Connector 13">
            <a:extLst>
              <a:ext uri="{FF2B5EF4-FFF2-40B4-BE49-F238E27FC236}">
                <a16:creationId xmlns:a16="http://schemas.microsoft.com/office/drawing/2014/main" id="{A9F46BBD-BBBE-D64C-A8F7-BC6AF8F16B62}"/>
              </a:ext>
            </a:extLst>
          </p:cNvPr>
          <p:cNvCxnSpPr/>
          <p:nvPr userDrawn="1"/>
        </p:nvCxnSpPr>
        <p:spPr>
          <a:xfrm>
            <a:off x="1032000" y="12763500"/>
            <a:ext cx="22320000" cy="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98109634-5649-5C4F-8362-8CF8FD17B64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5558" y="12922003"/>
            <a:ext cx="1447200" cy="552222"/>
          </a:xfrm>
          <a:prstGeom prst="rect">
            <a:avLst/>
          </a:prstGeom>
        </p:spPr>
      </p:pic>
    </p:spTree>
    <p:extLst>
      <p:ext uri="{BB962C8B-B14F-4D97-AF65-F5344CB8AC3E}">
        <p14:creationId xmlns:p14="http://schemas.microsoft.com/office/powerpoint/2010/main" val="3917299808"/>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6 - Image with stats (Black)">
    <p:bg>
      <p:bgPr>
        <a:solidFill>
          <a:schemeClr val="tx1"/>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002D35D9-6661-F743-92CD-0059BDFA050E}"/>
              </a:ext>
            </a:extLst>
          </p:cNvPr>
          <p:cNvSpPr>
            <a:spLocks noGrp="1"/>
          </p:cNvSpPr>
          <p:nvPr>
            <p:ph type="pic" sz="quarter" idx="15" hasCustomPrompt="1"/>
          </p:nvPr>
        </p:nvSpPr>
        <p:spPr>
          <a:xfrm>
            <a:off x="-23843" y="-38910"/>
            <a:ext cx="24420766" cy="13781804"/>
          </a:xfrm>
          <a:custGeom>
            <a:avLst/>
            <a:gdLst>
              <a:gd name="connsiteX0" fmla="*/ 0 w 12192000"/>
              <a:gd name="connsiteY0" fmla="*/ 1143023 h 6858000"/>
              <a:gd name="connsiteX1" fmla="*/ 1143023 w 12192000"/>
              <a:gd name="connsiteY1" fmla="*/ 0 h 6858000"/>
              <a:gd name="connsiteX2" fmla="*/ 11048977 w 12192000"/>
              <a:gd name="connsiteY2" fmla="*/ 0 h 6858000"/>
              <a:gd name="connsiteX3" fmla="*/ 12192000 w 12192000"/>
              <a:gd name="connsiteY3" fmla="*/ 1143023 h 6858000"/>
              <a:gd name="connsiteX4" fmla="*/ 12192000 w 12192000"/>
              <a:gd name="connsiteY4" fmla="*/ 5714977 h 6858000"/>
              <a:gd name="connsiteX5" fmla="*/ 11048977 w 12192000"/>
              <a:gd name="connsiteY5" fmla="*/ 6858000 h 6858000"/>
              <a:gd name="connsiteX6" fmla="*/ 1143023 w 12192000"/>
              <a:gd name="connsiteY6" fmla="*/ 6858000 h 6858000"/>
              <a:gd name="connsiteX7" fmla="*/ 0 w 12192000"/>
              <a:gd name="connsiteY7" fmla="*/ 5714977 h 6858000"/>
              <a:gd name="connsiteX8" fmla="*/ 0 w 12192000"/>
              <a:gd name="connsiteY8" fmla="*/ 1143023 h 6858000"/>
              <a:gd name="connsiteX0" fmla="*/ 0 w 12192000"/>
              <a:gd name="connsiteY0" fmla="*/ 1143023 h 6858000"/>
              <a:gd name="connsiteX1" fmla="*/ 2427293 w 12192000"/>
              <a:gd name="connsiteY1" fmla="*/ 0 h 6858000"/>
              <a:gd name="connsiteX2" fmla="*/ 11048977 w 12192000"/>
              <a:gd name="connsiteY2" fmla="*/ 0 h 6858000"/>
              <a:gd name="connsiteX3" fmla="*/ 12192000 w 12192000"/>
              <a:gd name="connsiteY3" fmla="*/ 1143023 h 6858000"/>
              <a:gd name="connsiteX4" fmla="*/ 12192000 w 12192000"/>
              <a:gd name="connsiteY4" fmla="*/ 5714977 h 6858000"/>
              <a:gd name="connsiteX5" fmla="*/ 11048977 w 12192000"/>
              <a:gd name="connsiteY5" fmla="*/ 6858000 h 6858000"/>
              <a:gd name="connsiteX6" fmla="*/ 1143023 w 12192000"/>
              <a:gd name="connsiteY6" fmla="*/ 6858000 h 6858000"/>
              <a:gd name="connsiteX7" fmla="*/ 0 w 12192000"/>
              <a:gd name="connsiteY7" fmla="*/ 5714977 h 6858000"/>
              <a:gd name="connsiteX8" fmla="*/ 0 w 12192000"/>
              <a:gd name="connsiteY8" fmla="*/ 1143023 h 6858000"/>
              <a:gd name="connsiteX0" fmla="*/ 0 w 12212548"/>
              <a:gd name="connsiteY0" fmla="*/ 2273181 h 6858000"/>
              <a:gd name="connsiteX1" fmla="*/ 2447841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2273181 h 6858000"/>
              <a:gd name="connsiteX0" fmla="*/ 0 w 12212548"/>
              <a:gd name="connsiteY0" fmla="*/ 2273181 h 6858000"/>
              <a:gd name="connsiteX1" fmla="*/ 3639643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2273181 h 6858000"/>
              <a:gd name="connsiteX0" fmla="*/ 0 w 12212548"/>
              <a:gd name="connsiteY0" fmla="*/ 2273181 h 6858000"/>
              <a:gd name="connsiteX1" fmla="*/ 3639643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2273181 h 6858000"/>
              <a:gd name="connsiteX0" fmla="*/ 0 w 12212548"/>
              <a:gd name="connsiteY0" fmla="*/ 2273181 h 6858000"/>
              <a:gd name="connsiteX1" fmla="*/ 3454708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2273181 h 6858000"/>
              <a:gd name="connsiteX0" fmla="*/ 0 w 12212548"/>
              <a:gd name="connsiteY0" fmla="*/ 3434161 h 6858000"/>
              <a:gd name="connsiteX1" fmla="*/ 3454708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3434161 h 6858000"/>
              <a:gd name="connsiteX0" fmla="*/ 0 w 12212548"/>
              <a:gd name="connsiteY0" fmla="*/ 3434161 h 6858000"/>
              <a:gd name="connsiteX1" fmla="*/ 3454708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3434161 h 6858000"/>
              <a:gd name="connsiteX0" fmla="*/ 0 w 12212548"/>
              <a:gd name="connsiteY0" fmla="*/ 3434161 h 6858000"/>
              <a:gd name="connsiteX1" fmla="*/ 1892891 w 12212548"/>
              <a:gd name="connsiteY1" fmla="*/ 2024743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1892891 w 12212548"/>
              <a:gd name="connsiteY1" fmla="*/ 2024743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1892891 w 12212548"/>
              <a:gd name="connsiteY1" fmla="*/ 2024743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3416891 w 12212548"/>
              <a:gd name="connsiteY1" fmla="*/ 3407229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3416891 w 12212548"/>
              <a:gd name="connsiteY1" fmla="*/ 3407229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752863 w 12212548"/>
              <a:gd name="connsiteY1" fmla="*/ 2656115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752863 w 12212548"/>
              <a:gd name="connsiteY1" fmla="*/ 2656115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752863 w 12212548"/>
              <a:gd name="connsiteY1" fmla="*/ 2656115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752863 w 12212548"/>
              <a:gd name="connsiteY1" fmla="*/ 2656115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697107 w 12212548"/>
              <a:gd name="connsiteY1" fmla="*/ 2165462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697107 w 12212548"/>
              <a:gd name="connsiteY1" fmla="*/ 2165462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817422 w 12212548"/>
              <a:gd name="connsiteY1" fmla="*/ 2526409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817422 w 12212548"/>
              <a:gd name="connsiteY1" fmla="*/ 2526409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805390 w 12212548"/>
              <a:gd name="connsiteY1" fmla="*/ 2598599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805390 w 12212548"/>
              <a:gd name="connsiteY1" fmla="*/ 2598599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805390 w 12212548"/>
              <a:gd name="connsiteY1" fmla="*/ 2598599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3412813 w 12212548"/>
              <a:gd name="connsiteY1" fmla="*/ 1899737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3197153 w 12212548"/>
              <a:gd name="connsiteY1" fmla="*/ 2167156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3197153 w 12212548"/>
              <a:gd name="connsiteY1" fmla="*/ 2167156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88153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7081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7081 w 12203922"/>
              <a:gd name="connsiteY7" fmla="*/ 6858000 h 6858000"/>
              <a:gd name="connsiteX8" fmla="*/ 11922 w 12203922"/>
              <a:gd name="connsiteY8" fmla="*/ 5714977 h 6858000"/>
              <a:gd name="connsiteX9" fmla="*/ 0 w 12203922"/>
              <a:gd name="connsiteY9" fmla="*/ 3388153 h 6858000"/>
              <a:gd name="connsiteX0" fmla="*/ 0 w 12208762"/>
              <a:gd name="connsiteY0" fmla="*/ 3407608 h 6877455"/>
              <a:gd name="connsiteX1" fmla="*/ 3188527 w 12208762"/>
              <a:gd name="connsiteY1" fmla="*/ 2186611 h 6877455"/>
              <a:gd name="connsiteX2" fmla="*/ 3963969 w 12208762"/>
              <a:gd name="connsiteY2" fmla="*/ 19455 h 6877455"/>
              <a:gd name="connsiteX3" fmla="*/ 12208762 w 12208762"/>
              <a:gd name="connsiteY3" fmla="*/ 0 h 6877455"/>
              <a:gd name="connsiteX4" fmla="*/ 12203922 w 12208762"/>
              <a:gd name="connsiteY4" fmla="*/ 1162478 h 6877455"/>
              <a:gd name="connsiteX5" fmla="*/ 12203922 w 12208762"/>
              <a:gd name="connsiteY5" fmla="*/ 5734432 h 6877455"/>
              <a:gd name="connsiteX6" fmla="*/ 11060899 w 12208762"/>
              <a:gd name="connsiteY6" fmla="*/ 6877455 h 6877455"/>
              <a:gd name="connsiteX7" fmla="*/ 7081 w 12208762"/>
              <a:gd name="connsiteY7" fmla="*/ 6877455 h 6877455"/>
              <a:gd name="connsiteX8" fmla="*/ 11922 w 12208762"/>
              <a:gd name="connsiteY8" fmla="*/ 5734432 h 6877455"/>
              <a:gd name="connsiteX9" fmla="*/ 0 w 12208762"/>
              <a:gd name="connsiteY9" fmla="*/ 3407608 h 6877455"/>
              <a:gd name="connsiteX0" fmla="*/ 0 w 12210383"/>
              <a:gd name="connsiteY0" fmla="*/ 3407608 h 6877455"/>
              <a:gd name="connsiteX1" fmla="*/ 3188527 w 12210383"/>
              <a:gd name="connsiteY1" fmla="*/ 2186611 h 6877455"/>
              <a:gd name="connsiteX2" fmla="*/ 3963969 w 12210383"/>
              <a:gd name="connsiteY2" fmla="*/ 19455 h 6877455"/>
              <a:gd name="connsiteX3" fmla="*/ 12208762 w 12210383"/>
              <a:gd name="connsiteY3" fmla="*/ 0 h 6877455"/>
              <a:gd name="connsiteX4" fmla="*/ 12203922 w 12210383"/>
              <a:gd name="connsiteY4" fmla="*/ 1162478 h 6877455"/>
              <a:gd name="connsiteX5" fmla="*/ 12203922 w 12210383"/>
              <a:gd name="connsiteY5" fmla="*/ 5734432 h 6877455"/>
              <a:gd name="connsiteX6" fmla="*/ 11060899 w 12210383"/>
              <a:gd name="connsiteY6" fmla="*/ 6877455 h 6877455"/>
              <a:gd name="connsiteX7" fmla="*/ 7081 w 12210383"/>
              <a:gd name="connsiteY7" fmla="*/ 6877455 h 6877455"/>
              <a:gd name="connsiteX8" fmla="*/ 11922 w 12210383"/>
              <a:gd name="connsiteY8" fmla="*/ 5734432 h 6877455"/>
              <a:gd name="connsiteX9" fmla="*/ 0 w 12210383"/>
              <a:gd name="connsiteY9" fmla="*/ 3407608 h 6877455"/>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734432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963969 w 12210383"/>
              <a:gd name="connsiteY1" fmla="*/ 1945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3407608 h 6890902"/>
              <a:gd name="connsiteX0" fmla="*/ 0 w 12210383"/>
              <a:gd name="connsiteY0" fmla="*/ 5056526 h 6890902"/>
              <a:gd name="connsiteX1" fmla="*/ 3963969 w 12210383"/>
              <a:gd name="connsiteY1" fmla="*/ 1945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0383" h="6890902">
                <a:moveTo>
                  <a:pt x="0" y="5056526"/>
                </a:moveTo>
                <a:cubicBezTo>
                  <a:pt x="2314215" y="5093806"/>
                  <a:pt x="5010527" y="3261565"/>
                  <a:pt x="5058251" y="4465"/>
                </a:cubicBezTo>
                <a:lnTo>
                  <a:pt x="12208762" y="0"/>
                </a:lnTo>
                <a:cubicBezTo>
                  <a:pt x="12208762" y="631274"/>
                  <a:pt x="12214674" y="462087"/>
                  <a:pt x="12203922" y="1162478"/>
                </a:cubicBezTo>
                <a:lnTo>
                  <a:pt x="12203922" y="5142761"/>
                </a:lnTo>
                <a:cubicBezTo>
                  <a:pt x="11247407" y="4737578"/>
                  <a:pt x="8954797" y="4856086"/>
                  <a:pt x="7981523" y="6890902"/>
                </a:cubicBezTo>
                <a:lnTo>
                  <a:pt x="7081" y="6877455"/>
                </a:lnTo>
                <a:cubicBezTo>
                  <a:pt x="7081" y="6246181"/>
                  <a:pt x="-8557" y="6269454"/>
                  <a:pt x="11922" y="5734432"/>
                </a:cubicBezTo>
                <a:lnTo>
                  <a:pt x="0" y="5056526"/>
                </a:lnTo>
                <a:close/>
              </a:path>
            </a:pathLst>
          </a:custGeom>
          <a:solidFill>
            <a:schemeClr val="tx2"/>
          </a:solidFill>
        </p:spPr>
        <p:txBody>
          <a:bodyPr anchor="ctr">
            <a:normAutofit/>
          </a:bodyPr>
          <a:lstStyle>
            <a:lvl1pPr marL="0" indent="0" algn="ctr">
              <a:buNone/>
              <a:defRPr sz="4000">
                <a:solidFill>
                  <a:schemeClr val="bg1"/>
                </a:solidFill>
              </a:defRPr>
            </a:lvl1pPr>
          </a:lstStyle>
          <a:p>
            <a:r>
              <a:rPr lang="en-US" dirty="0"/>
              <a:t>Insert picture </a:t>
            </a:r>
            <a:br>
              <a:rPr lang="en-US" dirty="0"/>
            </a:br>
            <a:r>
              <a:rPr lang="en-US" dirty="0"/>
              <a:t>(click to find in a folder or drag image into)</a:t>
            </a:r>
          </a:p>
        </p:txBody>
      </p:sp>
      <p:sp>
        <p:nvSpPr>
          <p:cNvPr id="7" name="Slide Number Placeholder 6">
            <a:extLst>
              <a:ext uri="{FF2B5EF4-FFF2-40B4-BE49-F238E27FC236}">
                <a16:creationId xmlns:a16="http://schemas.microsoft.com/office/drawing/2014/main" id="{BE70F5E7-5C2B-5F4C-9D36-1EEAA1908234}"/>
              </a:ext>
            </a:extLst>
          </p:cNvPr>
          <p:cNvSpPr>
            <a:spLocks noGrp="1"/>
          </p:cNvSpPr>
          <p:nvPr>
            <p:ph type="sldNum" sz="quarter" idx="14"/>
          </p:nvPr>
        </p:nvSpPr>
        <p:spPr/>
        <p:txBody>
          <a:bodyPr/>
          <a:lstStyle>
            <a:lvl1pPr algn="ctr">
              <a:defRPr>
                <a:solidFill>
                  <a:schemeClr val="bg1"/>
                </a:solidFill>
              </a:defRPr>
            </a:lvl1pPr>
          </a:lstStyle>
          <a:p>
            <a:fld id="{DCD633C5-EF89-2749-84FE-9034CB20F467}" type="slidenum">
              <a:rPr lang="en-US" smtClean="0"/>
              <a:pPr/>
              <a:t>‹#›</a:t>
            </a:fld>
            <a:endParaRPr lang="en-US" dirty="0"/>
          </a:p>
        </p:txBody>
      </p:sp>
      <p:sp>
        <p:nvSpPr>
          <p:cNvPr id="26" name="Title 5">
            <a:extLst>
              <a:ext uri="{FF2B5EF4-FFF2-40B4-BE49-F238E27FC236}">
                <a16:creationId xmlns:a16="http://schemas.microsoft.com/office/drawing/2014/main" id="{BE963D8C-4E79-3F4C-B959-BB4442DF5AA5}"/>
              </a:ext>
            </a:extLst>
          </p:cNvPr>
          <p:cNvSpPr>
            <a:spLocks noGrp="1"/>
          </p:cNvSpPr>
          <p:nvPr>
            <p:ph type="title" hasCustomPrompt="1"/>
          </p:nvPr>
        </p:nvSpPr>
        <p:spPr>
          <a:xfrm>
            <a:off x="1032000" y="1384302"/>
            <a:ext cx="3794832" cy="1516468"/>
          </a:xfrm>
        </p:spPr>
        <p:txBody>
          <a:bodyPr anchor="t">
            <a:noAutofit/>
          </a:bodyPr>
          <a:lstStyle>
            <a:lvl1pPr>
              <a:defRPr sz="8800">
                <a:solidFill>
                  <a:schemeClr val="tx2"/>
                </a:solidFill>
              </a:defRPr>
            </a:lvl1pPr>
          </a:lstStyle>
          <a:p>
            <a:r>
              <a:rPr lang="en-US" dirty="0"/>
              <a:t>XX%</a:t>
            </a:r>
          </a:p>
        </p:txBody>
      </p:sp>
      <p:sp>
        <p:nvSpPr>
          <p:cNvPr id="29" name="Text Placeholder 28">
            <a:extLst>
              <a:ext uri="{FF2B5EF4-FFF2-40B4-BE49-F238E27FC236}">
                <a16:creationId xmlns:a16="http://schemas.microsoft.com/office/drawing/2014/main" id="{676F65AF-E861-2D45-9E76-330F4158807D}"/>
              </a:ext>
            </a:extLst>
          </p:cNvPr>
          <p:cNvSpPr>
            <a:spLocks noGrp="1"/>
          </p:cNvSpPr>
          <p:nvPr>
            <p:ph type="body" sz="quarter" idx="16" hasCustomPrompt="1"/>
          </p:nvPr>
        </p:nvSpPr>
        <p:spPr>
          <a:xfrm>
            <a:off x="1031877" y="3175001"/>
            <a:ext cx="5695950" cy="3676650"/>
          </a:xfrm>
        </p:spPr>
        <p:txBody>
          <a:bodyPr/>
          <a:lstStyle>
            <a:lvl1pPr marL="0" indent="0">
              <a:buNone/>
              <a:defRPr>
                <a:solidFill>
                  <a:schemeClr val="bg1"/>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Insert text</a:t>
            </a:r>
          </a:p>
        </p:txBody>
      </p:sp>
      <p:sp>
        <p:nvSpPr>
          <p:cNvPr id="8" name="Text Placeholder 13">
            <a:extLst>
              <a:ext uri="{FF2B5EF4-FFF2-40B4-BE49-F238E27FC236}">
                <a16:creationId xmlns:a16="http://schemas.microsoft.com/office/drawing/2014/main" id="{2EB64D14-57EA-9948-8A01-5EF00039E543}"/>
              </a:ext>
            </a:extLst>
          </p:cNvPr>
          <p:cNvSpPr>
            <a:spLocks noGrp="1"/>
          </p:cNvSpPr>
          <p:nvPr>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bg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pic>
        <p:nvPicPr>
          <p:cNvPr id="9" name="Graphic 8">
            <a:extLst>
              <a:ext uri="{FF2B5EF4-FFF2-40B4-BE49-F238E27FC236}">
                <a16:creationId xmlns:a16="http://schemas.microsoft.com/office/drawing/2014/main" id="{4B5ACC96-3949-8441-A00C-2F666612EE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6408" y="12921028"/>
            <a:ext cx="1440000" cy="549472"/>
          </a:xfrm>
          <a:prstGeom prst="rect">
            <a:avLst/>
          </a:prstGeom>
        </p:spPr>
      </p:pic>
    </p:spTree>
    <p:extLst>
      <p:ext uri="{BB962C8B-B14F-4D97-AF65-F5344CB8AC3E}">
        <p14:creationId xmlns:p14="http://schemas.microsoft.com/office/powerpoint/2010/main" val="130845904"/>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7 - Image with stats (Pink)">
    <p:bg>
      <p:bgPr>
        <a:solidFill>
          <a:schemeClr val="tx2"/>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002D35D9-6661-F743-92CD-0059BDFA050E}"/>
              </a:ext>
            </a:extLst>
          </p:cNvPr>
          <p:cNvSpPr>
            <a:spLocks noGrp="1"/>
          </p:cNvSpPr>
          <p:nvPr>
            <p:ph type="pic" sz="quarter" idx="15" hasCustomPrompt="1"/>
          </p:nvPr>
        </p:nvSpPr>
        <p:spPr>
          <a:xfrm>
            <a:off x="-23843" y="-38910"/>
            <a:ext cx="24420766" cy="13781804"/>
          </a:xfrm>
          <a:custGeom>
            <a:avLst/>
            <a:gdLst>
              <a:gd name="connsiteX0" fmla="*/ 0 w 12192000"/>
              <a:gd name="connsiteY0" fmla="*/ 1143023 h 6858000"/>
              <a:gd name="connsiteX1" fmla="*/ 1143023 w 12192000"/>
              <a:gd name="connsiteY1" fmla="*/ 0 h 6858000"/>
              <a:gd name="connsiteX2" fmla="*/ 11048977 w 12192000"/>
              <a:gd name="connsiteY2" fmla="*/ 0 h 6858000"/>
              <a:gd name="connsiteX3" fmla="*/ 12192000 w 12192000"/>
              <a:gd name="connsiteY3" fmla="*/ 1143023 h 6858000"/>
              <a:gd name="connsiteX4" fmla="*/ 12192000 w 12192000"/>
              <a:gd name="connsiteY4" fmla="*/ 5714977 h 6858000"/>
              <a:gd name="connsiteX5" fmla="*/ 11048977 w 12192000"/>
              <a:gd name="connsiteY5" fmla="*/ 6858000 h 6858000"/>
              <a:gd name="connsiteX6" fmla="*/ 1143023 w 12192000"/>
              <a:gd name="connsiteY6" fmla="*/ 6858000 h 6858000"/>
              <a:gd name="connsiteX7" fmla="*/ 0 w 12192000"/>
              <a:gd name="connsiteY7" fmla="*/ 5714977 h 6858000"/>
              <a:gd name="connsiteX8" fmla="*/ 0 w 12192000"/>
              <a:gd name="connsiteY8" fmla="*/ 1143023 h 6858000"/>
              <a:gd name="connsiteX0" fmla="*/ 0 w 12192000"/>
              <a:gd name="connsiteY0" fmla="*/ 1143023 h 6858000"/>
              <a:gd name="connsiteX1" fmla="*/ 2427293 w 12192000"/>
              <a:gd name="connsiteY1" fmla="*/ 0 h 6858000"/>
              <a:gd name="connsiteX2" fmla="*/ 11048977 w 12192000"/>
              <a:gd name="connsiteY2" fmla="*/ 0 h 6858000"/>
              <a:gd name="connsiteX3" fmla="*/ 12192000 w 12192000"/>
              <a:gd name="connsiteY3" fmla="*/ 1143023 h 6858000"/>
              <a:gd name="connsiteX4" fmla="*/ 12192000 w 12192000"/>
              <a:gd name="connsiteY4" fmla="*/ 5714977 h 6858000"/>
              <a:gd name="connsiteX5" fmla="*/ 11048977 w 12192000"/>
              <a:gd name="connsiteY5" fmla="*/ 6858000 h 6858000"/>
              <a:gd name="connsiteX6" fmla="*/ 1143023 w 12192000"/>
              <a:gd name="connsiteY6" fmla="*/ 6858000 h 6858000"/>
              <a:gd name="connsiteX7" fmla="*/ 0 w 12192000"/>
              <a:gd name="connsiteY7" fmla="*/ 5714977 h 6858000"/>
              <a:gd name="connsiteX8" fmla="*/ 0 w 12192000"/>
              <a:gd name="connsiteY8" fmla="*/ 1143023 h 6858000"/>
              <a:gd name="connsiteX0" fmla="*/ 0 w 12212548"/>
              <a:gd name="connsiteY0" fmla="*/ 2273181 h 6858000"/>
              <a:gd name="connsiteX1" fmla="*/ 2447841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2273181 h 6858000"/>
              <a:gd name="connsiteX0" fmla="*/ 0 w 12212548"/>
              <a:gd name="connsiteY0" fmla="*/ 2273181 h 6858000"/>
              <a:gd name="connsiteX1" fmla="*/ 3639643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2273181 h 6858000"/>
              <a:gd name="connsiteX0" fmla="*/ 0 w 12212548"/>
              <a:gd name="connsiteY0" fmla="*/ 2273181 h 6858000"/>
              <a:gd name="connsiteX1" fmla="*/ 3639643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2273181 h 6858000"/>
              <a:gd name="connsiteX0" fmla="*/ 0 w 12212548"/>
              <a:gd name="connsiteY0" fmla="*/ 2273181 h 6858000"/>
              <a:gd name="connsiteX1" fmla="*/ 3454708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2273181 h 6858000"/>
              <a:gd name="connsiteX0" fmla="*/ 0 w 12212548"/>
              <a:gd name="connsiteY0" fmla="*/ 3434161 h 6858000"/>
              <a:gd name="connsiteX1" fmla="*/ 3454708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3434161 h 6858000"/>
              <a:gd name="connsiteX0" fmla="*/ 0 w 12212548"/>
              <a:gd name="connsiteY0" fmla="*/ 3434161 h 6858000"/>
              <a:gd name="connsiteX1" fmla="*/ 3454708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3434161 h 6858000"/>
              <a:gd name="connsiteX0" fmla="*/ 0 w 12212548"/>
              <a:gd name="connsiteY0" fmla="*/ 3434161 h 6858000"/>
              <a:gd name="connsiteX1" fmla="*/ 1892891 w 12212548"/>
              <a:gd name="connsiteY1" fmla="*/ 2024743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1892891 w 12212548"/>
              <a:gd name="connsiteY1" fmla="*/ 2024743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1892891 w 12212548"/>
              <a:gd name="connsiteY1" fmla="*/ 2024743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3416891 w 12212548"/>
              <a:gd name="connsiteY1" fmla="*/ 3407229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3416891 w 12212548"/>
              <a:gd name="connsiteY1" fmla="*/ 3407229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752863 w 12212548"/>
              <a:gd name="connsiteY1" fmla="*/ 2656115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752863 w 12212548"/>
              <a:gd name="connsiteY1" fmla="*/ 2656115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752863 w 12212548"/>
              <a:gd name="connsiteY1" fmla="*/ 2656115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752863 w 12212548"/>
              <a:gd name="connsiteY1" fmla="*/ 2656115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697107 w 12212548"/>
              <a:gd name="connsiteY1" fmla="*/ 2165462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697107 w 12212548"/>
              <a:gd name="connsiteY1" fmla="*/ 2165462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817422 w 12212548"/>
              <a:gd name="connsiteY1" fmla="*/ 2526409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817422 w 12212548"/>
              <a:gd name="connsiteY1" fmla="*/ 2526409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805390 w 12212548"/>
              <a:gd name="connsiteY1" fmla="*/ 2598599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805390 w 12212548"/>
              <a:gd name="connsiteY1" fmla="*/ 2598599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805390 w 12212548"/>
              <a:gd name="connsiteY1" fmla="*/ 2598599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3412813 w 12212548"/>
              <a:gd name="connsiteY1" fmla="*/ 1899737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3197153 w 12212548"/>
              <a:gd name="connsiteY1" fmla="*/ 2167156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3197153 w 12212548"/>
              <a:gd name="connsiteY1" fmla="*/ 2167156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88153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7081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7081 w 12203922"/>
              <a:gd name="connsiteY7" fmla="*/ 6858000 h 6858000"/>
              <a:gd name="connsiteX8" fmla="*/ 11922 w 12203922"/>
              <a:gd name="connsiteY8" fmla="*/ 5714977 h 6858000"/>
              <a:gd name="connsiteX9" fmla="*/ 0 w 12203922"/>
              <a:gd name="connsiteY9" fmla="*/ 3388153 h 6858000"/>
              <a:gd name="connsiteX0" fmla="*/ 0 w 12208762"/>
              <a:gd name="connsiteY0" fmla="*/ 3407608 h 6877455"/>
              <a:gd name="connsiteX1" fmla="*/ 3188527 w 12208762"/>
              <a:gd name="connsiteY1" fmla="*/ 2186611 h 6877455"/>
              <a:gd name="connsiteX2" fmla="*/ 3963969 w 12208762"/>
              <a:gd name="connsiteY2" fmla="*/ 19455 h 6877455"/>
              <a:gd name="connsiteX3" fmla="*/ 12208762 w 12208762"/>
              <a:gd name="connsiteY3" fmla="*/ 0 h 6877455"/>
              <a:gd name="connsiteX4" fmla="*/ 12203922 w 12208762"/>
              <a:gd name="connsiteY4" fmla="*/ 1162478 h 6877455"/>
              <a:gd name="connsiteX5" fmla="*/ 12203922 w 12208762"/>
              <a:gd name="connsiteY5" fmla="*/ 5734432 h 6877455"/>
              <a:gd name="connsiteX6" fmla="*/ 11060899 w 12208762"/>
              <a:gd name="connsiteY6" fmla="*/ 6877455 h 6877455"/>
              <a:gd name="connsiteX7" fmla="*/ 7081 w 12208762"/>
              <a:gd name="connsiteY7" fmla="*/ 6877455 h 6877455"/>
              <a:gd name="connsiteX8" fmla="*/ 11922 w 12208762"/>
              <a:gd name="connsiteY8" fmla="*/ 5734432 h 6877455"/>
              <a:gd name="connsiteX9" fmla="*/ 0 w 12208762"/>
              <a:gd name="connsiteY9" fmla="*/ 3407608 h 6877455"/>
              <a:gd name="connsiteX0" fmla="*/ 0 w 12210383"/>
              <a:gd name="connsiteY0" fmla="*/ 3407608 h 6877455"/>
              <a:gd name="connsiteX1" fmla="*/ 3188527 w 12210383"/>
              <a:gd name="connsiteY1" fmla="*/ 2186611 h 6877455"/>
              <a:gd name="connsiteX2" fmla="*/ 3963969 w 12210383"/>
              <a:gd name="connsiteY2" fmla="*/ 19455 h 6877455"/>
              <a:gd name="connsiteX3" fmla="*/ 12208762 w 12210383"/>
              <a:gd name="connsiteY3" fmla="*/ 0 h 6877455"/>
              <a:gd name="connsiteX4" fmla="*/ 12203922 w 12210383"/>
              <a:gd name="connsiteY4" fmla="*/ 1162478 h 6877455"/>
              <a:gd name="connsiteX5" fmla="*/ 12203922 w 12210383"/>
              <a:gd name="connsiteY5" fmla="*/ 5734432 h 6877455"/>
              <a:gd name="connsiteX6" fmla="*/ 11060899 w 12210383"/>
              <a:gd name="connsiteY6" fmla="*/ 6877455 h 6877455"/>
              <a:gd name="connsiteX7" fmla="*/ 7081 w 12210383"/>
              <a:gd name="connsiteY7" fmla="*/ 6877455 h 6877455"/>
              <a:gd name="connsiteX8" fmla="*/ 11922 w 12210383"/>
              <a:gd name="connsiteY8" fmla="*/ 5734432 h 6877455"/>
              <a:gd name="connsiteX9" fmla="*/ 0 w 12210383"/>
              <a:gd name="connsiteY9" fmla="*/ 3407608 h 6877455"/>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734432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963969 w 12210383"/>
              <a:gd name="connsiteY1" fmla="*/ 1945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3407608 h 6890902"/>
              <a:gd name="connsiteX0" fmla="*/ 0 w 12210383"/>
              <a:gd name="connsiteY0" fmla="*/ 5056526 h 6890902"/>
              <a:gd name="connsiteX1" fmla="*/ 3963969 w 12210383"/>
              <a:gd name="connsiteY1" fmla="*/ 1945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0383" h="6890902">
                <a:moveTo>
                  <a:pt x="0" y="5056526"/>
                </a:moveTo>
                <a:cubicBezTo>
                  <a:pt x="2314215" y="5093806"/>
                  <a:pt x="5010527" y="3261565"/>
                  <a:pt x="5058251" y="4465"/>
                </a:cubicBezTo>
                <a:lnTo>
                  <a:pt x="12208762" y="0"/>
                </a:lnTo>
                <a:cubicBezTo>
                  <a:pt x="12208762" y="631274"/>
                  <a:pt x="12214674" y="462087"/>
                  <a:pt x="12203922" y="1162478"/>
                </a:cubicBezTo>
                <a:lnTo>
                  <a:pt x="12203922" y="5142761"/>
                </a:lnTo>
                <a:cubicBezTo>
                  <a:pt x="11247407" y="4737578"/>
                  <a:pt x="8954797" y="4856086"/>
                  <a:pt x="7981523" y="6890902"/>
                </a:cubicBezTo>
                <a:lnTo>
                  <a:pt x="7081" y="6877455"/>
                </a:lnTo>
                <a:cubicBezTo>
                  <a:pt x="7081" y="6246181"/>
                  <a:pt x="-8557" y="6269454"/>
                  <a:pt x="11922" y="5734432"/>
                </a:cubicBezTo>
                <a:lnTo>
                  <a:pt x="0" y="5056526"/>
                </a:lnTo>
                <a:close/>
              </a:path>
            </a:pathLst>
          </a:custGeom>
          <a:solidFill>
            <a:schemeClr val="tx1"/>
          </a:solidFill>
        </p:spPr>
        <p:txBody>
          <a:bodyPr anchor="ctr">
            <a:normAutofit/>
          </a:bodyPr>
          <a:lstStyle>
            <a:lvl1pPr marL="0" indent="0" algn="ctr">
              <a:buNone/>
              <a:defRPr sz="4000">
                <a:solidFill>
                  <a:schemeClr val="bg1"/>
                </a:solidFill>
              </a:defRPr>
            </a:lvl1pPr>
          </a:lstStyle>
          <a:p>
            <a:r>
              <a:rPr lang="en-US" dirty="0"/>
              <a:t>Insert picture </a:t>
            </a:r>
            <a:br>
              <a:rPr lang="en-US" dirty="0"/>
            </a:br>
            <a:r>
              <a:rPr lang="en-US" dirty="0"/>
              <a:t>(click to find in a folder or drag image into)</a:t>
            </a:r>
          </a:p>
        </p:txBody>
      </p:sp>
      <p:sp>
        <p:nvSpPr>
          <p:cNvPr id="7" name="Slide Number Placeholder 6">
            <a:extLst>
              <a:ext uri="{FF2B5EF4-FFF2-40B4-BE49-F238E27FC236}">
                <a16:creationId xmlns:a16="http://schemas.microsoft.com/office/drawing/2014/main" id="{BE70F5E7-5C2B-5F4C-9D36-1EEAA1908234}"/>
              </a:ext>
            </a:extLst>
          </p:cNvPr>
          <p:cNvSpPr>
            <a:spLocks noGrp="1"/>
          </p:cNvSpPr>
          <p:nvPr>
            <p:ph type="sldNum" sz="quarter" idx="14"/>
          </p:nvPr>
        </p:nvSpPr>
        <p:spPr/>
        <p:txBody>
          <a:bodyPr/>
          <a:lstStyle>
            <a:lvl1pPr algn="ctr">
              <a:defRPr>
                <a:solidFill>
                  <a:schemeClr val="bg1"/>
                </a:solidFill>
              </a:defRPr>
            </a:lvl1pPr>
          </a:lstStyle>
          <a:p>
            <a:fld id="{DCD633C5-EF89-2749-84FE-9034CB20F467}" type="slidenum">
              <a:rPr lang="en-US" smtClean="0"/>
              <a:pPr/>
              <a:t>‹#›</a:t>
            </a:fld>
            <a:endParaRPr lang="en-US" dirty="0"/>
          </a:p>
        </p:txBody>
      </p:sp>
      <p:sp>
        <p:nvSpPr>
          <p:cNvPr id="26" name="Title 5">
            <a:extLst>
              <a:ext uri="{FF2B5EF4-FFF2-40B4-BE49-F238E27FC236}">
                <a16:creationId xmlns:a16="http://schemas.microsoft.com/office/drawing/2014/main" id="{BE963D8C-4E79-3F4C-B959-BB4442DF5AA5}"/>
              </a:ext>
            </a:extLst>
          </p:cNvPr>
          <p:cNvSpPr>
            <a:spLocks noGrp="1"/>
          </p:cNvSpPr>
          <p:nvPr>
            <p:ph type="title" hasCustomPrompt="1"/>
          </p:nvPr>
        </p:nvSpPr>
        <p:spPr>
          <a:xfrm>
            <a:off x="1032000" y="1384302"/>
            <a:ext cx="3794832" cy="1516468"/>
          </a:xfrm>
        </p:spPr>
        <p:txBody>
          <a:bodyPr anchor="t">
            <a:noAutofit/>
          </a:bodyPr>
          <a:lstStyle>
            <a:lvl1pPr>
              <a:defRPr sz="8800">
                <a:solidFill>
                  <a:schemeClr val="tx1"/>
                </a:solidFill>
              </a:defRPr>
            </a:lvl1pPr>
          </a:lstStyle>
          <a:p>
            <a:r>
              <a:rPr lang="en-US" dirty="0"/>
              <a:t>XX%</a:t>
            </a:r>
          </a:p>
        </p:txBody>
      </p:sp>
      <p:sp>
        <p:nvSpPr>
          <p:cNvPr id="29" name="Text Placeholder 28">
            <a:extLst>
              <a:ext uri="{FF2B5EF4-FFF2-40B4-BE49-F238E27FC236}">
                <a16:creationId xmlns:a16="http://schemas.microsoft.com/office/drawing/2014/main" id="{676F65AF-E861-2D45-9E76-330F4158807D}"/>
              </a:ext>
            </a:extLst>
          </p:cNvPr>
          <p:cNvSpPr>
            <a:spLocks noGrp="1"/>
          </p:cNvSpPr>
          <p:nvPr>
            <p:ph type="body" sz="quarter" idx="16" hasCustomPrompt="1"/>
          </p:nvPr>
        </p:nvSpPr>
        <p:spPr>
          <a:xfrm>
            <a:off x="1031877" y="3175001"/>
            <a:ext cx="5695950" cy="3676650"/>
          </a:xfrm>
        </p:spPr>
        <p:txBody>
          <a:bodyPr/>
          <a:lstStyle>
            <a:lvl1pPr marL="0" indent="0">
              <a:buNone/>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Insert text</a:t>
            </a:r>
          </a:p>
        </p:txBody>
      </p:sp>
      <p:sp>
        <p:nvSpPr>
          <p:cNvPr id="8" name="Text Placeholder 13">
            <a:extLst>
              <a:ext uri="{FF2B5EF4-FFF2-40B4-BE49-F238E27FC236}">
                <a16:creationId xmlns:a16="http://schemas.microsoft.com/office/drawing/2014/main" id="{2427AAF6-4419-B64A-8D79-96258234367E}"/>
              </a:ext>
            </a:extLst>
          </p:cNvPr>
          <p:cNvSpPr>
            <a:spLocks noGrp="1"/>
          </p:cNvSpPr>
          <p:nvPr>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bg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pic>
        <p:nvPicPr>
          <p:cNvPr id="10" name="Graphic 9">
            <a:extLst>
              <a:ext uri="{FF2B5EF4-FFF2-40B4-BE49-F238E27FC236}">
                <a16:creationId xmlns:a16="http://schemas.microsoft.com/office/drawing/2014/main" id="{E2058FB0-D654-544A-B22B-4DA406D3CD8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5558" y="12923376"/>
            <a:ext cx="1447200" cy="552220"/>
          </a:xfrm>
          <a:prstGeom prst="rect">
            <a:avLst/>
          </a:prstGeom>
        </p:spPr>
      </p:pic>
    </p:spTree>
    <p:extLst>
      <p:ext uri="{BB962C8B-B14F-4D97-AF65-F5344CB8AC3E}">
        <p14:creationId xmlns:p14="http://schemas.microsoft.com/office/powerpoint/2010/main" val="929011113"/>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8 - Image with stats (White)">
    <p:bg>
      <p:bgPr>
        <a:solidFill>
          <a:schemeClr val="bg1"/>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002D35D9-6661-F743-92CD-0059BDFA050E}"/>
              </a:ext>
            </a:extLst>
          </p:cNvPr>
          <p:cNvSpPr>
            <a:spLocks noGrp="1"/>
          </p:cNvSpPr>
          <p:nvPr>
            <p:ph type="pic" sz="quarter" idx="15" hasCustomPrompt="1"/>
          </p:nvPr>
        </p:nvSpPr>
        <p:spPr>
          <a:xfrm>
            <a:off x="-23843" y="-38910"/>
            <a:ext cx="24420766" cy="13781804"/>
          </a:xfrm>
          <a:custGeom>
            <a:avLst/>
            <a:gdLst>
              <a:gd name="connsiteX0" fmla="*/ 0 w 12192000"/>
              <a:gd name="connsiteY0" fmla="*/ 1143023 h 6858000"/>
              <a:gd name="connsiteX1" fmla="*/ 1143023 w 12192000"/>
              <a:gd name="connsiteY1" fmla="*/ 0 h 6858000"/>
              <a:gd name="connsiteX2" fmla="*/ 11048977 w 12192000"/>
              <a:gd name="connsiteY2" fmla="*/ 0 h 6858000"/>
              <a:gd name="connsiteX3" fmla="*/ 12192000 w 12192000"/>
              <a:gd name="connsiteY3" fmla="*/ 1143023 h 6858000"/>
              <a:gd name="connsiteX4" fmla="*/ 12192000 w 12192000"/>
              <a:gd name="connsiteY4" fmla="*/ 5714977 h 6858000"/>
              <a:gd name="connsiteX5" fmla="*/ 11048977 w 12192000"/>
              <a:gd name="connsiteY5" fmla="*/ 6858000 h 6858000"/>
              <a:gd name="connsiteX6" fmla="*/ 1143023 w 12192000"/>
              <a:gd name="connsiteY6" fmla="*/ 6858000 h 6858000"/>
              <a:gd name="connsiteX7" fmla="*/ 0 w 12192000"/>
              <a:gd name="connsiteY7" fmla="*/ 5714977 h 6858000"/>
              <a:gd name="connsiteX8" fmla="*/ 0 w 12192000"/>
              <a:gd name="connsiteY8" fmla="*/ 1143023 h 6858000"/>
              <a:gd name="connsiteX0" fmla="*/ 0 w 12192000"/>
              <a:gd name="connsiteY0" fmla="*/ 1143023 h 6858000"/>
              <a:gd name="connsiteX1" fmla="*/ 2427293 w 12192000"/>
              <a:gd name="connsiteY1" fmla="*/ 0 h 6858000"/>
              <a:gd name="connsiteX2" fmla="*/ 11048977 w 12192000"/>
              <a:gd name="connsiteY2" fmla="*/ 0 h 6858000"/>
              <a:gd name="connsiteX3" fmla="*/ 12192000 w 12192000"/>
              <a:gd name="connsiteY3" fmla="*/ 1143023 h 6858000"/>
              <a:gd name="connsiteX4" fmla="*/ 12192000 w 12192000"/>
              <a:gd name="connsiteY4" fmla="*/ 5714977 h 6858000"/>
              <a:gd name="connsiteX5" fmla="*/ 11048977 w 12192000"/>
              <a:gd name="connsiteY5" fmla="*/ 6858000 h 6858000"/>
              <a:gd name="connsiteX6" fmla="*/ 1143023 w 12192000"/>
              <a:gd name="connsiteY6" fmla="*/ 6858000 h 6858000"/>
              <a:gd name="connsiteX7" fmla="*/ 0 w 12192000"/>
              <a:gd name="connsiteY7" fmla="*/ 5714977 h 6858000"/>
              <a:gd name="connsiteX8" fmla="*/ 0 w 12192000"/>
              <a:gd name="connsiteY8" fmla="*/ 1143023 h 6858000"/>
              <a:gd name="connsiteX0" fmla="*/ 0 w 12212548"/>
              <a:gd name="connsiteY0" fmla="*/ 2273181 h 6858000"/>
              <a:gd name="connsiteX1" fmla="*/ 2447841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2273181 h 6858000"/>
              <a:gd name="connsiteX0" fmla="*/ 0 w 12212548"/>
              <a:gd name="connsiteY0" fmla="*/ 2273181 h 6858000"/>
              <a:gd name="connsiteX1" fmla="*/ 3639643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2273181 h 6858000"/>
              <a:gd name="connsiteX0" fmla="*/ 0 w 12212548"/>
              <a:gd name="connsiteY0" fmla="*/ 2273181 h 6858000"/>
              <a:gd name="connsiteX1" fmla="*/ 3639643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2273181 h 6858000"/>
              <a:gd name="connsiteX0" fmla="*/ 0 w 12212548"/>
              <a:gd name="connsiteY0" fmla="*/ 2273181 h 6858000"/>
              <a:gd name="connsiteX1" fmla="*/ 3454708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2273181 h 6858000"/>
              <a:gd name="connsiteX0" fmla="*/ 0 w 12212548"/>
              <a:gd name="connsiteY0" fmla="*/ 3434161 h 6858000"/>
              <a:gd name="connsiteX1" fmla="*/ 3454708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3434161 h 6858000"/>
              <a:gd name="connsiteX0" fmla="*/ 0 w 12212548"/>
              <a:gd name="connsiteY0" fmla="*/ 3434161 h 6858000"/>
              <a:gd name="connsiteX1" fmla="*/ 3454708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3434161 h 6858000"/>
              <a:gd name="connsiteX0" fmla="*/ 0 w 12212548"/>
              <a:gd name="connsiteY0" fmla="*/ 3434161 h 6858000"/>
              <a:gd name="connsiteX1" fmla="*/ 1892891 w 12212548"/>
              <a:gd name="connsiteY1" fmla="*/ 2024743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1892891 w 12212548"/>
              <a:gd name="connsiteY1" fmla="*/ 2024743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1892891 w 12212548"/>
              <a:gd name="connsiteY1" fmla="*/ 2024743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3416891 w 12212548"/>
              <a:gd name="connsiteY1" fmla="*/ 3407229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3416891 w 12212548"/>
              <a:gd name="connsiteY1" fmla="*/ 3407229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752863 w 12212548"/>
              <a:gd name="connsiteY1" fmla="*/ 2656115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752863 w 12212548"/>
              <a:gd name="connsiteY1" fmla="*/ 2656115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752863 w 12212548"/>
              <a:gd name="connsiteY1" fmla="*/ 2656115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752863 w 12212548"/>
              <a:gd name="connsiteY1" fmla="*/ 2656115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697107 w 12212548"/>
              <a:gd name="connsiteY1" fmla="*/ 2165462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697107 w 12212548"/>
              <a:gd name="connsiteY1" fmla="*/ 2165462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817422 w 12212548"/>
              <a:gd name="connsiteY1" fmla="*/ 2526409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817422 w 12212548"/>
              <a:gd name="connsiteY1" fmla="*/ 2526409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805390 w 12212548"/>
              <a:gd name="connsiteY1" fmla="*/ 2598599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805390 w 12212548"/>
              <a:gd name="connsiteY1" fmla="*/ 2598599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805390 w 12212548"/>
              <a:gd name="connsiteY1" fmla="*/ 2598599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3412813 w 12212548"/>
              <a:gd name="connsiteY1" fmla="*/ 1899737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3197153 w 12212548"/>
              <a:gd name="connsiteY1" fmla="*/ 2167156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3197153 w 12212548"/>
              <a:gd name="connsiteY1" fmla="*/ 2167156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88153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7081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7081 w 12203922"/>
              <a:gd name="connsiteY7" fmla="*/ 6858000 h 6858000"/>
              <a:gd name="connsiteX8" fmla="*/ 11922 w 12203922"/>
              <a:gd name="connsiteY8" fmla="*/ 5714977 h 6858000"/>
              <a:gd name="connsiteX9" fmla="*/ 0 w 12203922"/>
              <a:gd name="connsiteY9" fmla="*/ 3388153 h 6858000"/>
              <a:gd name="connsiteX0" fmla="*/ 0 w 12208762"/>
              <a:gd name="connsiteY0" fmla="*/ 3407608 h 6877455"/>
              <a:gd name="connsiteX1" fmla="*/ 3188527 w 12208762"/>
              <a:gd name="connsiteY1" fmla="*/ 2186611 h 6877455"/>
              <a:gd name="connsiteX2" fmla="*/ 3963969 w 12208762"/>
              <a:gd name="connsiteY2" fmla="*/ 19455 h 6877455"/>
              <a:gd name="connsiteX3" fmla="*/ 12208762 w 12208762"/>
              <a:gd name="connsiteY3" fmla="*/ 0 h 6877455"/>
              <a:gd name="connsiteX4" fmla="*/ 12203922 w 12208762"/>
              <a:gd name="connsiteY4" fmla="*/ 1162478 h 6877455"/>
              <a:gd name="connsiteX5" fmla="*/ 12203922 w 12208762"/>
              <a:gd name="connsiteY5" fmla="*/ 5734432 h 6877455"/>
              <a:gd name="connsiteX6" fmla="*/ 11060899 w 12208762"/>
              <a:gd name="connsiteY6" fmla="*/ 6877455 h 6877455"/>
              <a:gd name="connsiteX7" fmla="*/ 7081 w 12208762"/>
              <a:gd name="connsiteY7" fmla="*/ 6877455 h 6877455"/>
              <a:gd name="connsiteX8" fmla="*/ 11922 w 12208762"/>
              <a:gd name="connsiteY8" fmla="*/ 5734432 h 6877455"/>
              <a:gd name="connsiteX9" fmla="*/ 0 w 12208762"/>
              <a:gd name="connsiteY9" fmla="*/ 3407608 h 6877455"/>
              <a:gd name="connsiteX0" fmla="*/ 0 w 12210383"/>
              <a:gd name="connsiteY0" fmla="*/ 3407608 h 6877455"/>
              <a:gd name="connsiteX1" fmla="*/ 3188527 w 12210383"/>
              <a:gd name="connsiteY1" fmla="*/ 2186611 h 6877455"/>
              <a:gd name="connsiteX2" fmla="*/ 3963969 w 12210383"/>
              <a:gd name="connsiteY2" fmla="*/ 19455 h 6877455"/>
              <a:gd name="connsiteX3" fmla="*/ 12208762 w 12210383"/>
              <a:gd name="connsiteY3" fmla="*/ 0 h 6877455"/>
              <a:gd name="connsiteX4" fmla="*/ 12203922 w 12210383"/>
              <a:gd name="connsiteY4" fmla="*/ 1162478 h 6877455"/>
              <a:gd name="connsiteX5" fmla="*/ 12203922 w 12210383"/>
              <a:gd name="connsiteY5" fmla="*/ 5734432 h 6877455"/>
              <a:gd name="connsiteX6" fmla="*/ 11060899 w 12210383"/>
              <a:gd name="connsiteY6" fmla="*/ 6877455 h 6877455"/>
              <a:gd name="connsiteX7" fmla="*/ 7081 w 12210383"/>
              <a:gd name="connsiteY7" fmla="*/ 6877455 h 6877455"/>
              <a:gd name="connsiteX8" fmla="*/ 11922 w 12210383"/>
              <a:gd name="connsiteY8" fmla="*/ 5734432 h 6877455"/>
              <a:gd name="connsiteX9" fmla="*/ 0 w 12210383"/>
              <a:gd name="connsiteY9" fmla="*/ 3407608 h 6877455"/>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734432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963969 w 12210383"/>
              <a:gd name="connsiteY1" fmla="*/ 1945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3407608 h 6890902"/>
              <a:gd name="connsiteX0" fmla="*/ 0 w 12210383"/>
              <a:gd name="connsiteY0" fmla="*/ 5056526 h 6890902"/>
              <a:gd name="connsiteX1" fmla="*/ 3963969 w 12210383"/>
              <a:gd name="connsiteY1" fmla="*/ 1945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0383" h="6890902">
                <a:moveTo>
                  <a:pt x="0" y="5056526"/>
                </a:moveTo>
                <a:cubicBezTo>
                  <a:pt x="2314215" y="5093806"/>
                  <a:pt x="5010527" y="3261565"/>
                  <a:pt x="5058251" y="4465"/>
                </a:cubicBezTo>
                <a:lnTo>
                  <a:pt x="12208762" y="0"/>
                </a:lnTo>
                <a:cubicBezTo>
                  <a:pt x="12208762" y="631274"/>
                  <a:pt x="12214674" y="462087"/>
                  <a:pt x="12203922" y="1162478"/>
                </a:cubicBezTo>
                <a:lnTo>
                  <a:pt x="12203922" y="5142761"/>
                </a:lnTo>
                <a:cubicBezTo>
                  <a:pt x="11247407" y="4737578"/>
                  <a:pt x="8954797" y="4856086"/>
                  <a:pt x="7981523" y="6890902"/>
                </a:cubicBezTo>
                <a:lnTo>
                  <a:pt x="7081" y="6877455"/>
                </a:lnTo>
                <a:cubicBezTo>
                  <a:pt x="7081" y="6246181"/>
                  <a:pt x="-8557" y="6269454"/>
                  <a:pt x="11922" y="5734432"/>
                </a:cubicBezTo>
                <a:lnTo>
                  <a:pt x="0" y="5056526"/>
                </a:lnTo>
                <a:close/>
              </a:path>
            </a:pathLst>
          </a:custGeom>
          <a:solidFill>
            <a:schemeClr val="tx2"/>
          </a:solidFill>
        </p:spPr>
        <p:txBody>
          <a:bodyPr anchor="ctr">
            <a:normAutofit/>
          </a:bodyPr>
          <a:lstStyle>
            <a:lvl1pPr marL="0" indent="0" algn="ctr">
              <a:buNone/>
              <a:defRPr sz="4000">
                <a:solidFill>
                  <a:schemeClr val="bg1"/>
                </a:solidFill>
              </a:defRPr>
            </a:lvl1pPr>
          </a:lstStyle>
          <a:p>
            <a:r>
              <a:rPr lang="en-US" dirty="0"/>
              <a:t>Insert picture </a:t>
            </a:r>
            <a:br>
              <a:rPr lang="en-US" dirty="0"/>
            </a:br>
            <a:r>
              <a:rPr lang="en-US" dirty="0"/>
              <a:t>(click to find in a folder or drag image into)</a:t>
            </a:r>
          </a:p>
        </p:txBody>
      </p:sp>
      <p:sp>
        <p:nvSpPr>
          <p:cNvPr id="7" name="Slide Number Placeholder 6">
            <a:extLst>
              <a:ext uri="{FF2B5EF4-FFF2-40B4-BE49-F238E27FC236}">
                <a16:creationId xmlns:a16="http://schemas.microsoft.com/office/drawing/2014/main" id="{BE70F5E7-5C2B-5F4C-9D36-1EEAA1908234}"/>
              </a:ext>
            </a:extLst>
          </p:cNvPr>
          <p:cNvSpPr>
            <a:spLocks noGrp="1"/>
          </p:cNvSpPr>
          <p:nvPr>
            <p:ph type="sldNum" sz="quarter" idx="14"/>
          </p:nvPr>
        </p:nvSpPr>
        <p:spPr/>
        <p:txBody>
          <a:bodyPr/>
          <a:lstStyle>
            <a:lvl1pPr algn="ctr">
              <a:defRPr>
                <a:solidFill>
                  <a:schemeClr val="bg1"/>
                </a:solidFill>
              </a:defRPr>
            </a:lvl1pPr>
          </a:lstStyle>
          <a:p>
            <a:fld id="{DCD633C5-EF89-2749-84FE-9034CB20F467}" type="slidenum">
              <a:rPr lang="en-US" smtClean="0"/>
              <a:pPr/>
              <a:t>‹#›</a:t>
            </a:fld>
            <a:endParaRPr lang="en-US" dirty="0"/>
          </a:p>
        </p:txBody>
      </p:sp>
      <p:sp>
        <p:nvSpPr>
          <p:cNvPr id="26" name="Title 5">
            <a:extLst>
              <a:ext uri="{FF2B5EF4-FFF2-40B4-BE49-F238E27FC236}">
                <a16:creationId xmlns:a16="http://schemas.microsoft.com/office/drawing/2014/main" id="{BE963D8C-4E79-3F4C-B959-BB4442DF5AA5}"/>
              </a:ext>
            </a:extLst>
          </p:cNvPr>
          <p:cNvSpPr>
            <a:spLocks noGrp="1"/>
          </p:cNvSpPr>
          <p:nvPr>
            <p:ph type="title" hasCustomPrompt="1"/>
          </p:nvPr>
        </p:nvSpPr>
        <p:spPr>
          <a:xfrm>
            <a:off x="1032000" y="1384302"/>
            <a:ext cx="3794832" cy="1516468"/>
          </a:xfrm>
        </p:spPr>
        <p:txBody>
          <a:bodyPr anchor="t">
            <a:noAutofit/>
          </a:bodyPr>
          <a:lstStyle>
            <a:lvl1pPr>
              <a:defRPr sz="8800">
                <a:solidFill>
                  <a:schemeClr val="tx2"/>
                </a:solidFill>
              </a:defRPr>
            </a:lvl1pPr>
          </a:lstStyle>
          <a:p>
            <a:r>
              <a:rPr lang="en-US" dirty="0"/>
              <a:t>XX%</a:t>
            </a:r>
          </a:p>
        </p:txBody>
      </p:sp>
      <p:sp>
        <p:nvSpPr>
          <p:cNvPr id="29" name="Text Placeholder 28">
            <a:extLst>
              <a:ext uri="{FF2B5EF4-FFF2-40B4-BE49-F238E27FC236}">
                <a16:creationId xmlns:a16="http://schemas.microsoft.com/office/drawing/2014/main" id="{676F65AF-E861-2D45-9E76-330F4158807D}"/>
              </a:ext>
            </a:extLst>
          </p:cNvPr>
          <p:cNvSpPr>
            <a:spLocks noGrp="1"/>
          </p:cNvSpPr>
          <p:nvPr>
            <p:ph type="body" sz="quarter" idx="16" hasCustomPrompt="1"/>
          </p:nvPr>
        </p:nvSpPr>
        <p:spPr>
          <a:xfrm>
            <a:off x="1031877" y="3175001"/>
            <a:ext cx="5695950" cy="3676650"/>
          </a:xfrm>
        </p:spPr>
        <p:txBody>
          <a:bodyPr/>
          <a:lstStyle>
            <a:lvl1pPr marL="0" indent="0">
              <a:buNone/>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Insert text</a:t>
            </a:r>
          </a:p>
        </p:txBody>
      </p:sp>
      <p:sp>
        <p:nvSpPr>
          <p:cNvPr id="8" name="Text Placeholder 13">
            <a:extLst>
              <a:ext uri="{FF2B5EF4-FFF2-40B4-BE49-F238E27FC236}">
                <a16:creationId xmlns:a16="http://schemas.microsoft.com/office/drawing/2014/main" id="{2427AAF6-4419-B64A-8D79-96258234367E}"/>
              </a:ext>
            </a:extLst>
          </p:cNvPr>
          <p:cNvSpPr>
            <a:spLocks noGrp="1"/>
          </p:cNvSpPr>
          <p:nvPr>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bg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pic>
        <p:nvPicPr>
          <p:cNvPr id="9" name="Graphic 8">
            <a:extLst>
              <a:ext uri="{FF2B5EF4-FFF2-40B4-BE49-F238E27FC236}">
                <a16:creationId xmlns:a16="http://schemas.microsoft.com/office/drawing/2014/main" id="{76FE1724-34A6-4444-B8A1-0C0BD30B76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5558" y="12922003"/>
            <a:ext cx="1447200" cy="552222"/>
          </a:xfrm>
          <a:prstGeom prst="rect">
            <a:avLst/>
          </a:prstGeom>
        </p:spPr>
      </p:pic>
    </p:spTree>
    <p:extLst>
      <p:ext uri="{BB962C8B-B14F-4D97-AF65-F5344CB8AC3E}">
        <p14:creationId xmlns:p14="http://schemas.microsoft.com/office/powerpoint/2010/main" val="3797875855"/>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9 - Image with text (Black)">
    <p:bg>
      <p:bgPr>
        <a:solidFill>
          <a:schemeClr val="tx1"/>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002D35D9-6661-F743-92CD-0059BDFA050E}"/>
              </a:ext>
            </a:extLst>
          </p:cNvPr>
          <p:cNvSpPr>
            <a:spLocks noGrp="1"/>
          </p:cNvSpPr>
          <p:nvPr>
            <p:ph type="pic" sz="quarter" idx="15" hasCustomPrompt="1"/>
          </p:nvPr>
        </p:nvSpPr>
        <p:spPr>
          <a:xfrm>
            <a:off x="-42049" y="-66216"/>
            <a:ext cx="24453158" cy="13807288"/>
          </a:xfrm>
          <a:custGeom>
            <a:avLst/>
            <a:gdLst>
              <a:gd name="connsiteX0" fmla="*/ 0 w 12192000"/>
              <a:gd name="connsiteY0" fmla="*/ 1143023 h 6858000"/>
              <a:gd name="connsiteX1" fmla="*/ 1143023 w 12192000"/>
              <a:gd name="connsiteY1" fmla="*/ 0 h 6858000"/>
              <a:gd name="connsiteX2" fmla="*/ 11048977 w 12192000"/>
              <a:gd name="connsiteY2" fmla="*/ 0 h 6858000"/>
              <a:gd name="connsiteX3" fmla="*/ 12192000 w 12192000"/>
              <a:gd name="connsiteY3" fmla="*/ 1143023 h 6858000"/>
              <a:gd name="connsiteX4" fmla="*/ 12192000 w 12192000"/>
              <a:gd name="connsiteY4" fmla="*/ 5714977 h 6858000"/>
              <a:gd name="connsiteX5" fmla="*/ 11048977 w 12192000"/>
              <a:gd name="connsiteY5" fmla="*/ 6858000 h 6858000"/>
              <a:gd name="connsiteX6" fmla="*/ 1143023 w 12192000"/>
              <a:gd name="connsiteY6" fmla="*/ 6858000 h 6858000"/>
              <a:gd name="connsiteX7" fmla="*/ 0 w 12192000"/>
              <a:gd name="connsiteY7" fmla="*/ 5714977 h 6858000"/>
              <a:gd name="connsiteX8" fmla="*/ 0 w 12192000"/>
              <a:gd name="connsiteY8" fmla="*/ 1143023 h 6858000"/>
              <a:gd name="connsiteX0" fmla="*/ 0 w 12192000"/>
              <a:gd name="connsiteY0" fmla="*/ 1143023 h 6858000"/>
              <a:gd name="connsiteX1" fmla="*/ 2427293 w 12192000"/>
              <a:gd name="connsiteY1" fmla="*/ 0 h 6858000"/>
              <a:gd name="connsiteX2" fmla="*/ 11048977 w 12192000"/>
              <a:gd name="connsiteY2" fmla="*/ 0 h 6858000"/>
              <a:gd name="connsiteX3" fmla="*/ 12192000 w 12192000"/>
              <a:gd name="connsiteY3" fmla="*/ 1143023 h 6858000"/>
              <a:gd name="connsiteX4" fmla="*/ 12192000 w 12192000"/>
              <a:gd name="connsiteY4" fmla="*/ 5714977 h 6858000"/>
              <a:gd name="connsiteX5" fmla="*/ 11048977 w 12192000"/>
              <a:gd name="connsiteY5" fmla="*/ 6858000 h 6858000"/>
              <a:gd name="connsiteX6" fmla="*/ 1143023 w 12192000"/>
              <a:gd name="connsiteY6" fmla="*/ 6858000 h 6858000"/>
              <a:gd name="connsiteX7" fmla="*/ 0 w 12192000"/>
              <a:gd name="connsiteY7" fmla="*/ 5714977 h 6858000"/>
              <a:gd name="connsiteX8" fmla="*/ 0 w 12192000"/>
              <a:gd name="connsiteY8" fmla="*/ 1143023 h 6858000"/>
              <a:gd name="connsiteX0" fmla="*/ 0 w 12212548"/>
              <a:gd name="connsiteY0" fmla="*/ 2273181 h 6858000"/>
              <a:gd name="connsiteX1" fmla="*/ 2447841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2273181 h 6858000"/>
              <a:gd name="connsiteX0" fmla="*/ 0 w 12212548"/>
              <a:gd name="connsiteY0" fmla="*/ 2273181 h 6858000"/>
              <a:gd name="connsiteX1" fmla="*/ 3639643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2273181 h 6858000"/>
              <a:gd name="connsiteX0" fmla="*/ 0 w 12212548"/>
              <a:gd name="connsiteY0" fmla="*/ 2273181 h 6858000"/>
              <a:gd name="connsiteX1" fmla="*/ 3639643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2273181 h 6858000"/>
              <a:gd name="connsiteX0" fmla="*/ 0 w 12212548"/>
              <a:gd name="connsiteY0" fmla="*/ 2273181 h 6858000"/>
              <a:gd name="connsiteX1" fmla="*/ 3454708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2273181 h 6858000"/>
              <a:gd name="connsiteX0" fmla="*/ 0 w 12212548"/>
              <a:gd name="connsiteY0" fmla="*/ 3434161 h 6858000"/>
              <a:gd name="connsiteX1" fmla="*/ 3454708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3434161 h 6858000"/>
              <a:gd name="connsiteX0" fmla="*/ 0 w 12212548"/>
              <a:gd name="connsiteY0" fmla="*/ 3434161 h 6858000"/>
              <a:gd name="connsiteX1" fmla="*/ 3454708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3434161 h 6858000"/>
              <a:gd name="connsiteX0" fmla="*/ 0 w 12212548"/>
              <a:gd name="connsiteY0" fmla="*/ 3434161 h 6858000"/>
              <a:gd name="connsiteX1" fmla="*/ 1892891 w 12212548"/>
              <a:gd name="connsiteY1" fmla="*/ 2024743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1892891 w 12212548"/>
              <a:gd name="connsiteY1" fmla="*/ 2024743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1892891 w 12212548"/>
              <a:gd name="connsiteY1" fmla="*/ 2024743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3416891 w 12212548"/>
              <a:gd name="connsiteY1" fmla="*/ 3407229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3416891 w 12212548"/>
              <a:gd name="connsiteY1" fmla="*/ 3407229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752863 w 12212548"/>
              <a:gd name="connsiteY1" fmla="*/ 2656115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752863 w 12212548"/>
              <a:gd name="connsiteY1" fmla="*/ 2656115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752863 w 12212548"/>
              <a:gd name="connsiteY1" fmla="*/ 2656115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752863 w 12212548"/>
              <a:gd name="connsiteY1" fmla="*/ 2656115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697107 w 12212548"/>
              <a:gd name="connsiteY1" fmla="*/ 2165462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697107 w 12212548"/>
              <a:gd name="connsiteY1" fmla="*/ 2165462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817422 w 12212548"/>
              <a:gd name="connsiteY1" fmla="*/ 2526409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817422 w 12212548"/>
              <a:gd name="connsiteY1" fmla="*/ 2526409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805390 w 12212548"/>
              <a:gd name="connsiteY1" fmla="*/ 2598599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805390 w 12212548"/>
              <a:gd name="connsiteY1" fmla="*/ 2598599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805390 w 12212548"/>
              <a:gd name="connsiteY1" fmla="*/ 2598599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3412813 w 12212548"/>
              <a:gd name="connsiteY1" fmla="*/ 1899737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3197153 w 12212548"/>
              <a:gd name="connsiteY1" fmla="*/ 2167156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3197153 w 12212548"/>
              <a:gd name="connsiteY1" fmla="*/ 2167156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88153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7081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7081 w 12203922"/>
              <a:gd name="connsiteY7" fmla="*/ 6858000 h 6858000"/>
              <a:gd name="connsiteX8" fmla="*/ 11922 w 12203922"/>
              <a:gd name="connsiteY8" fmla="*/ 5714977 h 6858000"/>
              <a:gd name="connsiteX9" fmla="*/ 0 w 12203922"/>
              <a:gd name="connsiteY9" fmla="*/ 3388153 h 6858000"/>
              <a:gd name="connsiteX0" fmla="*/ 0 w 12208762"/>
              <a:gd name="connsiteY0" fmla="*/ 3407608 h 6877455"/>
              <a:gd name="connsiteX1" fmla="*/ 3188527 w 12208762"/>
              <a:gd name="connsiteY1" fmla="*/ 2186611 h 6877455"/>
              <a:gd name="connsiteX2" fmla="*/ 3963969 w 12208762"/>
              <a:gd name="connsiteY2" fmla="*/ 19455 h 6877455"/>
              <a:gd name="connsiteX3" fmla="*/ 12208762 w 12208762"/>
              <a:gd name="connsiteY3" fmla="*/ 0 h 6877455"/>
              <a:gd name="connsiteX4" fmla="*/ 12203922 w 12208762"/>
              <a:gd name="connsiteY4" fmla="*/ 1162478 h 6877455"/>
              <a:gd name="connsiteX5" fmla="*/ 12203922 w 12208762"/>
              <a:gd name="connsiteY5" fmla="*/ 5734432 h 6877455"/>
              <a:gd name="connsiteX6" fmla="*/ 11060899 w 12208762"/>
              <a:gd name="connsiteY6" fmla="*/ 6877455 h 6877455"/>
              <a:gd name="connsiteX7" fmla="*/ 7081 w 12208762"/>
              <a:gd name="connsiteY7" fmla="*/ 6877455 h 6877455"/>
              <a:gd name="connsiteX8" fmla="*/ 11922 w 12208762"/>
              <a:gd name="connsiteY8" fmla="*/ 5734432 h 6877455"/>
              <a:gd name="connsiteX9" fmla="*/ 0 w 12208762"/>
              <a:gd name="connsiteY9" fmla="*/ 3407608 h 6877455"/>
              <a:gd name="connsiteX0" fmla="*/ 0 w 12210383"/>
              <a:gd name="connsiteY0" fmla="*/ 3407608 h 6877455"/>
              <a:gd name="connsiteX1" fmla="*/ 3188527 w 12210383"/>
              <a:gd name="connsiteY1" fmla="*/ 2186611 h 6877455"/>
              <a:gd name="connsiteX2" fmla="*/ 3963969 w 12210383"/>
              <a:gd name="connsiteY2" fmla="*/ 19455 h 6877455"/>
              <a:gd name="connsiteX3" fmla="*/ 12208762 w 12210383"/>
              <a:gd name="connsiteY3" fmla="*/ 0 h 6877455"/>
              <a:gd name="connsiteX4" fmla="*/ 12203922 w 12210383"/>
              <a:gd name="connsiteY4" fmla="*/ 1162478 h 6877455"/>
              <a:gd name="connsiteX5" fmla="*/ 12203922 w 12210383"/>
              <a:gd name="connsiteY5" fmla="*/ 5734432 h 6877455"/>
              <a:gd name="connsiteX6" fmla="*/ 11060899 w 12210383"/>
              <a:gd name="connsiteY6" fmla="*/ 6877455 h 6877455"/>
              <a:gd name="connsiteX7" fmla="*/ 7081 w 12210383"/>
              <a:gd name="connsiteY7" fmla="*/ 6877455 h 6877455"/>
              <a:gd name="connsiteX8" fmla="*/ 11922 w 12210383"/>
              <a:gd name="connsiteY8" fmla="*/ 5734432 h 6877455"/>
              <a:gd name="connsiteX9" fmla="*/ 0 w 12210383"/>
              <a:gd name="connsiteY9" fmla="*/ 3407608 h 6877455"/>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734432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963969 w 12210383"/>
              <a:gd name="connsiteY1" fmla="*/ 1945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3407608 h 6890902"/>
              <a:gd name="connsiteX0" fmla="*/ 0 w 12210383"/>
              <a:gd name="connsiteY0" fmla="*/ 5056526 h 6890902"/>
              <a:gd name="connsiteX1" fmla="*/ 3963969 w 12210383"/>
              <a:gd name="connsiteY1" fmla="*/ 1945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03960"/>
              <a:gd name="connsiteY0" fmla="*/ 5056526 h 6890902"/>
              <a:gd name="connsiteX1" fmla="*/ 5058251 w 12203960"/>
              <a:gd name="connsiteY1" fmla="*/ 4465 h 6890902"/>
              <a:gd name="connsiteX2" fmla="*/ 9970144 w 12203960"/>
              <a:gd name="connsiteY2" fmla="*/ 0 h 6890902"/>
              <a:gd name="connsiteX3" fmla="*/ 12203922 w 12203960"/>
              <a:gd name="connsiteY3" fmla="*/ 1162478 h 6890902"/>
              <a:gd name="connsiteX4" fmla="*/ 12203922 w 12203960"/>
              <a:gd name="connsiteY4" fmla="*/ 5142761 h 6890902"/>
              <a:gd name="connsiteX5" fmla="*/ 7981523 w 12203960"/>
              <a:gd name="connsiteY5" fmla="*/ 6890902 h 6890902"/>
              <a:gd name="connsiteX6" fmla="*/ 7081 w 12203960"/>
              <a:gd name="connsiteY6" fmla="*/ 6877455 h 6890902"/>
              <a:gd name="connsiteX7" fmla="*/ 11922 w 12203960"/>
              <a:gd name="connsiteY7" fmla="*/ 5734432 h 6890902"/>
              <a:gd name="connsiteX8" fmla="*/ 0 w 12203960"/>
              <a:gd name="connsiteY8" fmla="*/ 5056526 h 6890902"/>
              <a:gd name="connsiteX0" fmla="*/ 0 w 12203922"/>
              <a:gd name="connsiteY0" fmla="*/ 5056526 h 6890902"/>
              <a:gd name="connsiteX1" fmla="*/ 5058251 w 12203922"/>
              <a:gd name="connsiteY1" fmla="*/ 4465 h 6890902"/>
              <a:gd name="connsiteX2" fmla="*/ 9970144 w 12203922"/>
              <a:gd name="connsiteY2" fmla="*/ 0 h 6890902"/>
              <a:gd name="connsiteX3" fmla="*/ 10161940 w 12203922"/>
              <a:gd name="connsiteY3" fmla="*/ 1192729 h 6890902"/>
              <a:gd name="connsiteX4" fmla="*/ 12203922 w 12203922"/>
              <a:gd name="connsiteY4" fmla="*/ 5142761 h 6890902"/>
              <a:gd name="connsiteX5" fmla="*/ 7981523 w 12203922"/>
              <a:gd name="connsiteY5" fmla="*/ 6890902 h 6890902"/>
              <a:gd name="connsiteX6" fmla="*/ 7081 w 12203922"/>
              <a:gd name="connsiteY6" fmla="*/ 6877455 h 6890902"/>
              <a:gd name="connsiteX7" fmla="*/ 11922 w 12203922"/>
              <a:gd name="connsiteY7" fmla="*/ 5734432 h 6890902"/>
              <a:gd name="connsiteX8" fmla="*/ 0 w 12203922"/>
              <a:gd name="connsiteY8" fmla="*/ 5056526 h 6890902"/>
              <a:gd name="connsiteX0" fmla="*/ 0 w 12203922"/>
              <a:gd name="connsiteY0" fmla="*/ 5052061 h 6886437"/>
              <a:gd name="connsiteX1" fmla="*/ 5058251 w 12203922"/>
              <a:gd name="connsiteY1" fmla="*/ 0 h 6886437"/>
              <a:gd name="connsiteX2" fmla="*/ 10096192 w 12203922"/>
              <a:gd name="connsiteY2" fmla="*/ 383 h 6886437"/>
              <a:gd name="connsiteX3" fmla="*/ 10161940 w 12203922"/>
              <a:gd name="connsiteY3" fmla="*/ 1188264 h 6886437"/>
              <a:gd name="connsiteX4" fmla="*/ 12203922 w 12203922"/>
              <a:gd name="connsiteY4" fmla="*/ 5138296 h 6886437"/>
              <a:gd name="connsiteX5" fmla="*/ 7981523 w 12203922"/>
              <a:gd name="connsiteY5" fmla="*/ 6886437 h 6886437"/>
              <a:gd name="connsiteX6" fmla="*/ 7081 w 12203922"/>
              <a:gd name="connsiteY6" fmla="*/ 6872990 h 6886437"/>
              <a:gd name="connsiteX7" fmla="*/ 11922 w 12203922"/>
              <a:gd name="connsiteY7" fmla="*/ 5729967 h 6886437"/>
              <a:gd name="connsiteX8" fmla="*/ 0 w 12203922"/>
              <a:gd name="connsiteY8" fmla="*/ 5052061 h 6886437"/>
              <a:gd name="connsiteX0" fmla="*/ 0 w 12203922"/>
              <a:gd name="connsiteY0" fmla="*/ 5052061 h 6886437"/>
              <a:gd name="connsiteX1" fmla="*/ 5058251 w 12203922"/>
              <a:gd name="connsiteY1" fmla="*/ 0 h 6886437"/>
              <a:gd name="connsiteX2" fmla="*/ 10096192 w 12203922"/>
              <a:gd name="connsiteY2" fmla="*/ 383 h 6886437"/>
              <a:gd name="connsiteX3" fmla="*/ 10084372 w 12203922"/>
              <a:gd name="connsiteY3" fmla="*/ 1202808 h 6886437"/>
              <a:gd name="connsiteX4" fmla="*/ 12203922 w 12203922"/>
              <a:gd name="connsiteY4" fmla="*/ 5138296 h 6886437"/>
              <a:gd name="connsiteX5" fmla="*/ 7981523 w 12203922"/>
              <a:gd name="connsiteY5" fmla="*/ 6886437 h 6886437"/>
              <a:gd name="connsiteX6" fmla="*/ 7081 w 12203922"/>
              <a:gd name="connsiteY6" fmla="*/ 6872990 h 6886437"/>
              <a:gd name="connsiteX7" fmla="*/ 11922 w 12203922"/>
              <a:gd name="connsiteY7" fmla="*/ 5729967 h 6886437"/>
              <a:gd name="connsiteX8" fmla="*/ 0 w 12203922"/>
              <a:gd name="connsiteY8" fmla="*/ 5052061 h 6886437"/>
              <a:gd name="connsiteX0" fmla="*/ 0 w 10113003"/>
              <a:gd name="connsiteY0" fmla="*/ 5052061 h 6886437"/>
              <a:gd name="connsiteX1" fmla="*/ 5058251 w 10113003"/>
              <a:gd name="connsiteY1" fmla="*/ 0 h 6886437"/>
              <a:gd name="connsiteX2" fmla="*/ 10096192 w 10113003"/>
              <a:gd name="connsiteY2" fmla="*/ 383 h 6886437"/>
              <a:gd name="connsiteX3" fmla="*/ 10084372 w 10113003"/>
              <a:gd name="connsiteY3" fmla="*/ 1202808 h 6886437"/>
              <a:gd name="connsiteX4" fmla="*/ 10113003 w 10113003"/>
              <a:gd name="connsiteY4" fmla="*/ 5040424 h 6886437"/>
              <a:gd name="connsiteX5" fmla="*/ 7981523 w 10113003"/>
              <a:gd name="connsiteY5" fmla="*/ 6886437 h 6886437"/>
              <a:gd name="connsiteX6" fmla="*/ 7081 w 10113003"/>
              <a:gd name="connsiteY6" fmla="*/ 6872990 h 6886437"/>
              <a:gd name="connsiteX7" fmla="*/ 11922 w 10113003"/>
              <a:gd name="connsiteY7" fmla="*/ 5729967 h 6886437"/>
              <a:gd name="connsiteX8" fmla="*/ 0 w 10113003"/>
              <a:gd name="connsiteY8" fmla="*/ 5052061 h 6886437"/>
              <a:gd name="connsiteX0" fmla="*/ 0 w 10113003"/>
              <a:gd name="connsiteY0" fmla="*/ 5052061 h 6872990"/>
              <a:gd name="connsiteX1" fmla="*/ 5058251 w 10113003"/>
              <a:gd name="connsiteY1" fmla="*/ 0 h 6872990"/>
              <a:gd name="connsiteX2" fmla="*/ 10096192 w 10113003"/>
              <a:gd name="connsiteY2" fmla="*/ 383 h 6872990"/>
              <a:gd name="connsiteX3" fmla="*/ 10084372 w 10113003"/>
              <a:gd name="connsiteY3" fmla="*/ 1202808 h 6872990"/>
              <a:gd name="connsiteX4" fmla="*/ 10113003 w 10113003"/>
              <a:gd name="connsiteY4" fmla="*/ 5040424 h 6872990"/>
              <a:gd name="connsiteX5" fmla="*/ 8230654 w 10113003"/>
              <a:gd name="connsiteY5" fmla="*/ 5694168 h 6872990"/>
              <a:gd name="connsiteX6" fmla="*/ 7081 w 10113003"/>
              <a:gd name="connsiteY6" fmla="*/ 6872990 h 6872990"/>
              <a:gd name="connsiteX7" fmla="*/ 11922 w 10113003"/>
              <a:gd name="connsiteY7" fmla="*/ 5729967 h 6872990"/>
              <a:gd name="connsiteX8" fmla="*/ 0 w 10113003"/>
              <a:gd name="connsiteY8" fmla="*/ 5052061 h 6872990"/>
              <a:gd name="connsiteX0" fmla="*/ 5132 w 10118135"/>
              <a:gd name="connsiteY0" fmla="*/ 5052061 h 6872990"/>
              <a:gd name="connsiteX1" fmla="*/ 5063383 w 10118135"/>
              <a:gd name="connsiteY1" fmla="*/ 0 h 6872990"/>
              <a:gd name="connsiteX2" fmla="*/ 10101324 w 10118135"/>
              <a:gd name="connsiteY2" fmla="*/ 383 h 6872990"/>
              <a:gd name="connsiteX3" fmla="*/ 10089504 w 10118135"/>
              <a:gd name="connsiteY3" fmla="*/ 1202808 h 6872990"/>
              <a:gd name="connsiteX4" fmla="*/ 10118135 w 10118135"/>
              <a:gd name="connsiteY4" fmla="*/ 5040424 h 6872990"/>
              <a:gd name="connsiteX5" fmla="*/ 8235786 w 10118135"/>
              <a:gd name="connsiteY5" fmla="*/ 5694168 h 6872990"/>
              <a:gd name="connsiteX6" fmla="*/ 12213 w 10118135"/>
              <a:gd name="connsiteY6" fmla="*/ 6872990 h 6872990"/>
              <a:gd name="connsiteX7" fmla="*/ 8157 w 10118135"/>
              <a:gd name="connsiteY7" fmla="*/ 5240603 h 6872990"/>
              <a:gd name="connsiteX8" fmla="*/ 5132 w 10118135"/>
              <a:gd name="connsiteY8" fmla="*/ 5052061 h 6872990"/>
              <a:gd name="connsiteX0" fmla="*/ 19612 w 10132615"/>
              <a:gd name="connsiteY0" fmla="*/ 5052061 h 5694168"/>
              <a:gd name="connsiteX1" fmla="*/ 5077863 w 10132615"/>
              <a:gd name="connsiteY1" fmla="*/ 0 h 5694168"/>
              <a:gd name="connsiteX2" fmla="*/ 10115804 w 10132615"/>
              <a:gd name="connsiteY2" fmla="*/ 383 h 5694168"/>
              <a:gd name="connsiteX3" fmla="*/ 10103984 w 10132615"/>
              <a:gd name="connsiteY3" fmla="*/ 1202808 h 5694168"/>
              <a:gd name="connsiteX4" fmla="*/ 10132615 w 10132615"/>
              <a:gd name="connsiteY4" fmla="*/ 5040424 h 5694168"/>
              <a:gd name="connsiteX5" fmla="*/ 8250266 w 10132615"/>
              <a:gd name="connsiteY5" fmla="*/ 5694168 h 5694168"/>
              <a:gd name="connsiteX6" fmla="*/ 0 w 10132615"/>
              <a:gd name="connsiteY6" fmla="*/ 5627336 h 5694168"/>
              <a:gd name="connsiteX7" fmla="*/ 22637 w 10132615"/>
              <a:gd name="connsiteY7" fmla="*/ 5240603 h 5694168"/>
              <a:gd name="connsiteX8" fmla="*/ 19612 w 10132615"/>
              <a:gd name="connsiteY8" fmla="*/ 5052061 h 5694168"/>
              <a:gd name="connsiteX0" fmla="*/ 7528 w 10120531"/>
              <a:gd name="connsiteY0" fmla="*/ 5052061 h 5694168"/>
              <a:gd name="connsiteX1" fmla="*/ 5065779 w 10120531"/>
              <a:gd name="connsiteY1" fmla="*/ 0 h 5694168"/>
              <a:gd name="connsiteX2" fmla="*/ 10103720 w 10120531"/>
              <a:gd name="connsiteY2" fmla="*/ 383 h 5694168"/>
              <a:gd name="connsiteX3" fmla="*/ 10091900 w 10120531"/>
              <a:gd name="connsiteY3" fmla="*/ 1202808 h 5694168"/>
              <a:gd name="connsiteX4" fmla="*/ 10120531 w 10120531"/>
              <a:gd name="connsiteY4" fmla="*/ 5040424 h 5694168"/>
              <a:gd name="connsiteX5" fmla="*/ 8238182 w 10120531"/>
              <a:gd name="connsiteY5" fmla="*/ 5694168 h 5694168"/>
              <a:gd name="connsiteX6" fmla="*/ 5711 w 10120531"/>
              <a:gd name="connsiteY6" fmla="*/ 5689619 h 5694168"/>
              <a:gd name="connsiteX7" fmla="*/ 10553 w 10120531"/>
              <a:gd name="connsiteY7" fmla="*/ 5240603 h 5694168"/>
              <a:gd name="connsiteX8" fmla="*/ 7528 w 10120531"/>
              <a:gd name="connsiteY8" fmla="*/ 5052061 h 5694168"/>
              <a:gd name="connsiteX0" fmla="*/ 7528 w 10120531"/>
              <a:gd name="connsiteY0" fmla="*/ 5052061 h 5694168"/>
              <a:gd name="connsiteX1" fmla="*/ 5065779 w 10120531"/>
              <a:gd name="connsiteY1" fmla="*/ 0 h 5694168"/>
              <a:gd name="connsiteX2" fmla="*/ 10103720 w 10120531"/>
              <a:gd name="connsiteY2" fmla="*/ 383 h 5694168"/>
              <a:gd name="connsiteX3" fmla="*/ 10091900 w 10120531"/>
              <a:gd name="connsiteY3" fmla="*/ 1202808 h 5694168"/>
              <a:gd name="connsiteX4" fmla="*/ 10120531 w 10120531"/>
              <a:gd name="connsiteY4" fmla="*/ 5040424 h 5694168"/>
              <a:gd name="connsiteX5" fmla="*/ 8238182 w 10120531"/>
              <a:gd name="connsiteY5" fmla="*/ 5694168 h 5694168"/>
              <a:gd name="connsiteX6" fmla="*/ 5711 w 10120531"/>
              <a:gd name="connsiteY6" fmla="*/ 5689619 h 5694168"/>
              <a:gd name="connsiteX7" fmla="*/ 10553 w 10120531"/>
              <a:gd name="connsiteY7" fmla="*/ 5240603 h 5694168"/>
              <a:gd name="connsiteX8" fmla="*/ 7528 w 10120531"/>
              <a:gd name="connsiteY8" fmla="*/ 5052061 h 5694168"/>
              <a:gd name="connsiteX0" fmla="*/ 7528 w 10112128"/>
              <a:gd name="connsiteY0" fmla="*/ 5052061 h 5694168"/>
              <a:gd name="connsiteX1" fmla="*/ 5065779 w 10112128"/>
              <a:gd name="connsiteY1" fmla="*/ 0 h 5694168"/>
              <a:gd name="connsiteX2" fmla="*/ 10103720 w 10112128"/>
              <a:gd name="connsiteY2" fmla="*/ 383 h 5694168"/>
              <a:gd name="connsiteX3" fmla="*/ 10091900 w 10112128"/>
              <a:gd name="connsiteY3" fmla="*/ 1202808 h 5694168"/>
              <a:gd name="connsiteX4" fmla="*/ 10112128 w 10112128"/>
              <a:gd name="connsiteY4" fmla="*/ 5048827 h 5694168"/>
              <a:gd name="connsiteX5" fmla="*/ 8238182 w 10112128"/>
              <a:gd name="connsiteY5" fmla="*/ 5694168 h 5694168"/>
              <a:gd name="connsiteX6" fmla="*/ 5711 w 10112128"/>
              <a:gd name="connsiteY6" fmla="*/ 5689619 h 5694168"/>
              <a:gd name="connsiteX7" fmla="*/ 10553 w 10112128"/>
              <a:gd name="connsiteY7" fmla="*/ 5240603 h 5694168"/>
              <a:gd name="connsiteX8" fmla="*/ 7528 w 10112128"/>
              <a:gd name="connsiteY8" fmla="*/ 5052061 h 5694168"/>
              <a:gd name="connsiteX0" fmla="*/ 7528 w 10112463"/>
              <a:gd name="connsiteY0" fmla="*/ 5052061 h 5694168"/>
              <a:gd name="connsiteX1" fmla="*/ 5065779 w 10112463"/>
              <a:gd name="connsiteY1" fmla="*/ 0 h 5694168"/>
              <a:gd name="connsiteX2" fmla="*/ 10103720 w 10112463"/>
              <a:gd name="connsiteY2" fmla="*/ 383 h 5694168"/>
              <a:gd name="connsiteX3" fmla="*/ 10108706 w 10112463"/>
              <a:gd name="connsiteY3" fmla="*/ 1202808 h 5694168"/>
              <a:gd name="connsiteX4" fmla="*/ 10112128 w 10112463"/>
              <a:gd name="connsiteY4" fmla="*/ 5048827 h 5694168"/>
              <a:gd name="connsiteX5" fmla="*/ 8238182 w 10112463"/>
              <a:gd name="connsiteY5" fmla="*/ 5694168 h 5694168"/>
              <a:gd name="connsiteX6" fmla="*/ 5711 w 10112463"/>
              <a:gd name="connsiteY6" fmla="*/ 5689619 h 5694168"/>
              <a:gd name="connsiteX7" fmla="*/ 10553 w 10112463"/>
              <a:gd name="connsiteY7" fmla="*/ 5240603 h 5694168"/>
              <a:gd name="connsiteX8" fmla="*/ 7528 w 10112463"/>
              <a:gd name="connsiteY8" fmla="*/ 5052061 h 5694168"/>
              <a:gd name="connsiteX0" fmla="*/ 7528 w 10112463"/>
              <a:gd name="connsiteY0" fmla="*/ 5052061 h 5694168"/>
              <a:gd name="connsiteX1" fmla="*/ 5065779 w 10112463"/>
              <a:gd name="connsiteY1" fmla="*/ 0 h 5694168"/>
              <a:gd name="connsiteX2" fmla="*/ 10103720 w 10112463"/>
              <a:gd name="connsiteY2" fmla="*/ 383 h 5694168"/>
              <a:gd name="connsiteX3" fmla="*/ 10108706 w 10112463"/>
              <a:gd name="connsiteY3" fmla="*/ 1202808 h 5694168"/>
              <a:gd name="connsiteX4" fmla="*/ 10112128 w 10112463"/>
              <a:gd name="connsiteY4" fmla="*/ 4972654 h 5694168"/>
              <a:gd name="connsiteX5" fmla="*/ 8238182 w 10112463"/>
              <a:gd name="connsiteY5" fmla="*/ 5694168 h 5694168"/>
              <a:gd name="connsiteX6" fmla="*/ 5711 w 10112463"/>
              <a:gd name="connsiteY6" fmla="*/ 5689619 h 5694168"/>
              <a:gd name="connsiteX7" fmla="*/ 10553 w 10112463"/>
              <a:gd name="connsiteY7" fmla="*/ 5240603 h 5694168"/>
              <a:gd name="connsiteX8" fmla="*/ 7528 w 10112463"/>
              <a:gd name="connsiteY8" fmla="*/ 5052061 h 5694168"/>
              <a:gd name="connsiteX0" fmla="*/ 7528 w 10112463"/>
              <a:gd name="connsiteY0" fmla="*/ 5052061 h 5694168"/>
              <a:gd name="connsiteX1" fmla="*/ 5065779 w 10112463"/>
              <a:gd name="connsiteY1" fmla="*/ 0 h 5694168"/>
              <a:gd name="connsiteX2" fmla="*/ 10103720 w 10112463"/>
              <a:gd name="connsiteY2" fmla="*/ 383 h 5694168"/>
              <a:gd name="connsiteX3" fmla="*/ 10108706 w 10112463"/>
              <a:gd name="connsiteY3" fmla="*/ 1202808 h 5694168"/>
              <a:gd name="connsiteX4" fmla="*/ 10112128 w 10112463"/>
              <a:gd name="connsiteY4" fmla="*/ 4972654 h 5694168"/>
              <a:gd name="connsiteX5" fmla="*/ 8238182 w 10112463"/>
              <a:gd name="connsiteY5" fmla="*/ 5694168 h 5694168"/>
              <a:gd name="connsiteX6" fmla="*/ 5711 w 10112463"/>
              <a:gd name="connsiteY6" fmla="*/ 5689619 h 5694168"/>
              <a:gd name="connsiteX7" fmla="*/ 10553 w 10112463"/>
              <a:gd name="connsiteY7" fmla="*/ 5240603 h 5694168"/>
              <a:gd name="connsiteX8" fmla="*/ 7528 w 10112463"/>
              <a:gd name="connsiteY8" fmla="*/ 5052061 h 5694168"/>
              <a:gd name="connsiteX0" fmla="*/ 7528 w 10112463"/>
              <a:gd name="connsiteY0" fmla="*/ 5052061 h 5694168"/>
              <a:gd name="connsiteX1" fmla="*/ 5065779 w 10112463"/>
              <a:gd name="connsiteY1" fmla="*/ 0 h 5694168"/>
              <a:gd name="connsiteX2" fmla="*/ 10103720 w 10112463"/>
              <a:gd name="connsiteY2" fmla="*/ 383 h 5694168"/>
              <a:gd name="connsiteX3" fmla="*/ 10108706 w 10112463"/>
              <a:gd name="connsiteY3" fmla="*/ 1202808 h 5694168"/>
              <a:gd name="connsiteX4" fmla="*/ 10112128 w 10112463"/>
              <a:gd name="connsiteY4" fmla="*/ 4972654 h 5694168"/>
              <a:gd name="connsiteX5" fmla="*/ 8238182 w 10112463"/>
              <a:gd name="connsiteY5" fmla="*/ 5694168 h 5694168"/>
              <a:gd name="connsiteX6" fmla="*/ 5711 w 10112463"/>
              <a:gd name="connsiteY6" fmla="*/ 5689619 h 5694168"/>
              <a:gd name="connsiteX7" fmla="*/ 10553 w 10112463"/>
              <a:gd name="connsiteY7" fmla="*/ 5240603 h 5694168"/>
              <a:gd name="connsiteX8" fmla="*/ 7528 w 10112463"/>
              <a:gd name="connsiteY8" fmla="*/ 5052061 h 5694168"/>
              <a:gd name="connsiteX0" fmla="*/ 7528 w 10112463"/>
              <a:gd name="connsiteY0" fmla="*/ 5052061 h 5694168"/>
              <a:gd name="connsiteX1" fmla="*/ 5065779 w 10112463"/>
              <a:gd name="connsiteY1" fmla="*/ 0 h 5694168"/>
              <a:gd name="connsiteX2" fmla="*/ 10103720 w 10112463"/>
              <a:gd name="connsiteY2" fmla="*/ 383 h 5694168"/>
              <a:gd name="connsiteX3" fmla="*/ 10108706 w 10112463"/>
              <a:gd name="connsiteY3" fmla="*/ 1202808 h 5694168"/>
              <a:gd name="connsiteX4" fmla="*/ 10112128 w 10112463"/>
              <a:gd name="connsiteY4" fmla="*/ 4972654 h 5694168"/>
              <a:gd name="connsiteX5" fmla="*/ 8428614 w 10112463"/>
              <a:gd name="connsiteY5" fmla="*/ 5694168 h 5694168"/>
              <a:gd name="connsiteX6" fmla="*/ 5711 w 10112463"/>
              <a:gd name="connsiteY6" fmla="*/ 5689619 h 5694168"/>
              <a:gd name="connsiteX7" fmla="*/ 10553 w 10112463"/>
              <a:gd name="connsiteY7" fmla="*/ 5240603 h 5694168"/>
              <a:gd name="connsiteX8" fmla="*/ 7528 w 10112463"/>
              <a:gd name="connsiteY8" fmla="*/ 5052061 h 5694168"/>
              <a:gd name="connsiteX0" fmla="*/ 7528 w 10112463"/>
              <a:gd name="connsiteY0" fmla="*/ 5052061 h 5694168"/>
              <a:gd name="connsiteX1" fmla="*/ 5065779 w 10112463"/>
              <a:gd name="connsiteY1" fmla="*/ 0 h 5694168"/>
              <a:gd name="connsiteX2" fmla="*/ 10103720 w 10112463"/>
              <a:gd name="connsiteY2" fmla="*/ 383 h 5694168"/>
              <a:gd name="connsiteX3" fmla="*/ 10108706 w 10112463"/>
              <a:gd name="connsiteY3" fmla="*/ 1202808 h 5694168"/>
              <a:gd name="connsiteX4" fmla="*/ 10112128 w 10112463"/>
              <a:gd name="connsiteY4" fmla="*/ 5429692 h 5694168"/>
              <a:gd name="connsiteX5" fmla="*/ 8428614 w 10112463"/>
              <a:gd name="connsiteY5" fmla="*/ 5694168 h 5694168"/>
              <a:gd name="connsiteX6" fmla="*/ 5711 w 10112463"/>
              <a:gd name="connsiteY6" fmla="*/ 5689619 h 5694168"/>
              <a:gd name="connsiteX7" fmla="*/ 10553 w 10112463"/>
              <a:gd name="connsiteY7" fmla="*/ 5240603 h 5694168"/>
              <a:gd name="connsiteX8" fmla="*/ 7528 w 10112463"/>
              <a:gd name="connsiteY8" fmla="*/ 5052061 h 5694168"/>
              <a:gd name="connsiteX0" fmla="*/ 7528 w 10112463"/>
              <a:gd name="connsiteY0" fmla="*/ 5052061 h 5694168"/>
              <a:gd name="connsiteX1" fmla="*/ 5065779 w 10112463"/>
              <a:gd name="connsiteY1" fmla="*/ 0 h 5694168"/>
              <a:gd name="connsiteX2" fmla="*/ 10103720 w 10112463"/>
              <a:gd name="connsiteY2" fmla="*/ 383 h 5694168"/>
              <a:gd name="connsiteX3" fmla="*/ 10108706 w 10112463"/>
              <a:gd name="connsiteY3" fmla="*/ 1202808 h 5694168"/>
              <a:gd name="connsiteX4" fmla="*/ 10112128 w 10112463"/>
              <a:gd name="connsiteY4" fmla="*/ 5429692 h 5694168"/>
              <a:gd name="connsiteX5" fmla="*/ 8428614 w 10112463"/>
              <a:gd name="connsiteY5" fmla="*/ 5694168 h 5694168"/>
              <a:gd name="connsiteX6" fmla="*/ 5711 w 10112463"/>
              <a:gd name="connsiteY6" fmla="*/ 5689619 h 5694168"/>
              <a:gd name="connsiteX7" fmla="*/ 10553 w 10112463"/>
              <a:gd name="connsiteY7" fmla="*/ 5240603 h 5694168"/>
              <a:gd name="connsiteX8" fmla="*/ 7528 w 10112463"/>
              <a:gd name="connsiteY8" fmla="*/ 5052061 h 5694168"/>
              <a:gd name="connsiteX0" fmla="*/ 7528 w 10112463"/>
              <a:gd name="connsiteY0" fmla="*/ 5052061 h 5694168"/>
              <a:gd name="connsiteX1" fmla="*/ 5065779 w 10112463"/>
              <a:gd name="connsiteY1" fmla="*/ 0 h 5694168"/>
              <a:gd name="connsiteX2" fmla="*/ 10103720 w 10112463"/>
              <a:gd name="connsiteY2" fmla="*/ 383 h 5694168"/>
              <a:gd name="connsiteX3" fmla="*/ 10108706 w 10112463"/>
              <a:gd name="connsiteY3" fmla="*/ 1202808 h 5694168"/>
              <a:gd name="connsiteX4" fmla="*/ 10112128 w 10112463"/>
              <a:gd name="connsiteY4" fmla="*/ 5429692 h 5694168"/>
              <a:gd name="connsiteX5" fmla="*/ 8428614 w 10112463"/>
              <a:gd name="connsiteY5" fmla="*/ 5694168 h 5694168"/>
              <a:gd name="connsiteX6" fmla="*/ 5711 w 10112463"/>
              <a:gd name="connsiteY6" fmla="*/ 5689619 h 5694168"/>
              <a:gd name="connsiteX7" fmla="*/ 10553 w 10112463"/>
              <a:gd name="connsiteY7" fmla="*/ 5240603 h 5694168"/>
              <a:gd name="connsiteX8" fmla="*/ 7528 w 10112463"/>
              <a:gd name="connsiteY8" fmla="*/ 5052061 h 5694168"/>
              <a:gd name="connsiteX0" fmla="*/ 7528 w 10112463"/>
              <a:gd name="connsiteY0" fmla="*/ 5052061 h 5694168"/>
              <a:gd name="connsiteX1" fmla="*/ 5065779 w 10112463"/>
              <a:gd name="connsiteY1" fmla="*/ 0 h 5694168"/>
              <a:gd name="connsiteX2" fmla="*/ 10103720 w 10112463"/>
              <a:gd name="connsiteY2" fmla="*/ 383 h 5694168"/>
              <a:gd name="connsiteX3" fmla="*/ 10108706 w 10112463"/>
              <a:gd name="connsiteY3" fmla="*/ 1202808 h 5694168"/>
              <a:gd name="connsiteX4" fmla="*/ 10112128 w 10112463"/>
              <a:gd name="connsiteY4" fmla="*/ 5429692 h 5694168"/>
              <a:gd name="connsiteX5" fmla="*/ 8428614 w 10112463"/>
              <a:gd name="connsiteY5" fmla="*/ 5694168 h 5694168"/>
              <a:gd name="connsiteX6" fmla="*/ 5711 w 10112463"/>
              <a:gd name="connsiteY6" fmla="*/ 5689619 h 5694168"/>
              <a:gd name="connsiteX7" fmla="*/ 10553 w 10112463"/>
              <a:gd name="connsiteY7" fmla="*/ 5240603 h 5694168"/>
              <a:gd name="connsiteX8" fmla="*/ 7528 w 10112463"/>
              <a:gd name="connsiteY8" fmla="*/ 5052061 h 5694168"/>
              <a:gd name="connsiteX0" fmla="*/ 7528 w 10112463"/>
              <a:gd name="connsiteY0" fmla="*/ 5052061 h 5694168"/>
              <a:gd name="connsiteX1" fmla="*/ 5065779 w 10112463"/>
              <a:gd name="connsiteY1" fmla="*/ 0 h 5694168"/>
              <a:gd name="connsiteX2" fmla="*/ 10103720 w 10112463"/>
              <a:gd name="connsiteY2" fmla="*/ 383 h 5694168"/>
              <a:gd name="connsiteX3" fmla="*/ 10108706 w 10112463"/>
              <a:gd name="connsiteY3" fmla="*/ 1202808 h 5694168"/>
              <a:gd name="connsiteX4" fmla="*/ 10112128 w 10112463"/>
              <a:gd name="connsiteY4" fmla="*/ 5429692 h 5694168"/>
              <a:gd name="connsiteX5" fmla="*/ 8428614 w 10112463"/>
              <a:gd name="connsiteY5" fmla="*/ 5694168 h 5694168"/>
              <a:gd name="connsiteX6" fmla="*/ 5711 w 10112463"/>
              <a:gd name="connsiteY6" fmla="*/ 5689619 h 5694168"/>
              <a:gd name="connsiteX7" fmla="*/ 10553 w 10112463"/>
              <a:gd name="connsiteY7" fmla="*/ 5240603 h 5694168"/>
              <a:gd name="connsiteX8" fmla="*/ 7528 w 10112463"/>
              <a:gd name="connsiteY8" fmla="*/ 5052061 h 5694168"/>
              <a:gd name="connsiteX0" fmla="*/ 7528 w 10112463"/>
              <a:gd name="connsiteY0" fmla="*/ 5067817 h 5709924"/>
              <a:gd name="connsiteX1" fmla="*/ 6846211 w 10112463"/>
              <a:gd name="connsiteY1" fmla="*/ 0 h 5709924"/>
              <a:gd name="connsiteX2" fmla="*/ 10103720 w 10112463"/>
              <a:gd name="connsiteY2" fmla="*/ 16139 h 5709924"/>
              <a:gd name="connsiteX3" fmla="*/ 10108706 w 10112463"/>
              <a:gd name="connsiteY3" fmla="*/ 1218564 h 5709924"/>
              <a:gd name="connsiteX4" fmla="*/ 10112128 w 10112463"/>
              <a:gd name="connsiteY4" fmla="*/ 5445448 h 5709924"/>
              <a:gd name="connsiteX5" fmla="*/ 8428614 w 10112463"/>
              <a:gd name="connsiteY5" fmla="*/ 5709924 h 5709924"/>
              <a:gd name="connsiteX6" fmla="*/ 5711 w 10112463"/>
              <a:gd name="connsiteY6" fmla="*/ 5705375 h 5709924"/>
              <a:gd name="connsiteX7" fmla="*/ 10553 w 10112463"/>
              <a:gd name="connsiteY7" fmla="*/ 5256359 h 5709924"/>
              <a:gd name="connsiteX8" fmla="*/ 7528 w 10112463"/>
              <a:gd name="connsiteY8" fmla="*/ 5067817 h 5709924"/>
              <a:gd name="connsiteX0" fmla="*/ 7528 w 10112463"/>
              <a:gd name="connsiteY0" fmla="*/ 5067817 h 5709924"/>
              <a:gd name="connsiteX1" fmla="*/ 6846211 w 10112463"/>
              <a:gd name="connsiteY1" fmla="*/ 0 h 5709924"/>
              <a:gd name="connsiteX2" fmla="*/ 10103720 w 10112463"/>
              <a:gd name="connsiteY2" fmla="*/ 16139 h 5709924"/>
              <a:gd name="connsiteX3" fmla="*/ 10108706 w 10112463"/>
              <a:gd name="connsiteY3" fmla="*/ 1218564 h 5709924"/>
              <a:gd name="connsiteX4" fmla="*/ 10112128 w 10112463"/>
              <a:gd name="connsiteY4" fmla="*/ 5445448 h 5709924"/>
              <a:gd name="connsiteX5" fmla="*/ 8428614 w 10112463"/>
              <a:gd name="connsiteY5" fmla="*/ 5709924 h 5709924"/>
              <a:gd name="connsiteX6" fmla="*/ 5711 w 10112463"/>
              <a:gd name="connsiteY6" fmla="*/ 5705375 h 5709924"/>
              <a:gd name="connsiteX7" fmla="*/ 10553 w 10112463"/>
              <a:gd name="connsiteY7" fmla="*/ 5470094 h 5709924"/>
              <a:gd name="connsiteX8" fmla="*/ 7528 w 10112463"/>
              <a:gd name="connsiteY8" fmla="*/ 5067817 h 5709924"/>
              <a:gd name="connsiteX0" fmla="*/ 7528 w 10112463"/>
              <a:gd name="connsiteY0" fmla="*/ 5380198 h 5709924"/>
              <a:gd name="connsiteX1" fmla="*/ 6846211 w 10112463"/>
              <a:gd name="connsiteY1" fmla="*/ 0 h 5709924"/>
              <a:gd name="connsiteX2" fmla="*/ 10103720 w 10112463"/>
              <a:gd name="connsiteY2" fmla="*/ 16139 h 5709924"/>
              <a:gd name="connsiteX3" fmla="*/ 10108706 w 10112463"/>
              <a:gd name="connsiteY3" fmla="*/ 1218564 h 5709924"/>
              <a:gd name="connsiteX4" fmla="*/ 10112128 w 10112463"/>
              <a:gd name="connsiteY4" fmla="*/ 5445448 h 5709924"/>
              <a:gd name="connsiteX5" fmla="*/ 8428614 w 10112463"/>
              <a:gd name="connsiteY5" fmla="*/ 5709924 h 5709924"/>
              <a:gd name="connsiteX6" fmla="*/ 5711 w 10112463"/>
              <a:gd name="connsiteY6" fmla="*/ 5705375 h 5709924"/>
              <a:gd name="connsiteX7" fmla="*/ 10553 w 10112463"/>
              <a:gd name="connsiteY7" fmla="*/ 5470094 h 5709924"/>
              <a:gd name="connsiteX8" fmla="*/ 7528 w 10112463"/>
              <a:gd name="connsiteY8" fmla="*/ 5380198 h 5709924"/>
              <a:gd name="connsiteX0" fmla="*/ 7528 w 10112463"/>
              <a:gd name="connsiteY0" fmla="*/ 5380198 h 5709924"/>
              <a:gd name="connsiteX1" fmla="*/ 6846211 w 10112463"/>
              <a:gd name="connsiteY1" fmla="*/ 0 h 5709924"/>
              <a:gd name="connsiteX2" fmla="*/ 10103720 w 10112463"/>
              <a:gd name="connsiteY2" fmla="*/ 16139 h 5709924"/>
              <a:gd name="connsiteX3" fmla="*/ 10108706 w 10112463"/>
              <a:gd name="connsiteY3" fmla="*/ 1218564 h 5709924"/>
              <a:gd name="connsiteX4" fmla="*/ 10112128 w 10112463"/>
              <a:gd name="connsiteY4" fmla="*/ 5445448 h 5709924"/>
              <a:gd name="connsiteX5" fmla="*/ 8428614 w 10112463"/>
              <a:gd name="connsiteY5" fmla="*/ 5709924 h 5709924"/>
              <a:gd name="connsiteX6" fmla="*/ 5711 w 10112463"/>
              <a:gd name="connsiteY6" fmla="*/ 5705375 h 5709924"/>
              <a:gd name="connsiteX7" fmla="*/ 10553 w 10112463"/>
              <a:gd name="connsiteY7" fmla="*/ 5470094 h 5709924"/>
              <a:gd name="connsiteX8" fmla="*/ 7528 w 10112463"/>
              <a:gd name="connsiteY8" fmla="*/ 5380198 h 5709924"/>
              <a:gd name="connsiteX0" fmla="*/ 7528 w 10112463"/>
              <a:gd name="connsiteY0" fmla="*/ 5238914 h 5709924"/>
              <a:gd name="connsiteX1" fmla="*/ 6846211 w 10112463"/>
              <a:gd name="connsiteY1" fmla="*/ 0 h 5709924"/>
              <a:gd name="connsiteX2" fmla="*/ 10103720 w 10112463"/>
              <a:gd name="connsiteY2" fmla="*/ 16139 h 5709924"/>
              <a:gd name="connsiteX3" fmla="*/ 10108706 w 10112463"/>
              <a:gd name="connsiteY3" fmla="*/ 1218564 h 5709924"/>
              <a:gd name="connsiteX4" fmla="*/ 10112128 w 10112463"/>
              <a:gd name="connsiteY4" fmla="*/ 5445448 h 5709924"/>
              <a:gd name="connsiteX5" fmla="*/ 8428614 w 10112463"/>
              <a:gd name="connsiteY5" fmla="*/ 5709924 h 5709924"/>
              <a:gd name="connsiteX6" fmla="*/ 5711 w 10112463"/>
              <a:gd name="connsiteY6" fmla="*/ 5705375 h 5709924"/>
              <a:gd name="connsiteX7" fmla="*/ 10553 w 10112463"/>
              <a:gd name="connsiteY7" fmla="*/ 5470094 h 5709924"/>
              <a:gd name="connsiteX8" fmla="*/ 7528 w 10112463"/>
              <a:gd name="connsiteY8" fmla="*/ 5238914 h 5709924"/>
              <a:gd name="connsiteX0" fmla="*/ 7528 w 10112463"/>
              <a:gd name="connsiteY0" fmla="*/ 5238914 h 5709924"/>
              <a:gd name="connsiteX1" fmla="*/ 6846211 w 10112463"/>
              <a:gd name="connsiteY1" fmla="*/ 0 h 5709924"/>
              <a:gd name="connsiteX2" fmla="*/ 10103720 w 10112463"/>
              <a:gd name="connsiteY2" fmla="*/ 16139 h 5709924"/>
              <a:gd name="connsiteX3" fmla="*/ 10108706 w 10112463"/>
              <a:gd name="connsiteY3" fmla="*/ 1218564 h 5709924"/>
              <a:gd name="connsiteX4" fmla="*/ 10112128 w 10112463"/>
              <a:gd name="connsiteY4" fmla="*/ 5445448 h 5709924"/>
              <a:gd name="connsiteX5" fmla="*/ 8428614 w 10112463"/>
              <a:gd name="connsiteY5" fmla="*/ 5709924 h 5709924"/>
              <a:gd name="connsiteX6" fmla="*/ 5711 w 10112463"/>
              <a:gd name="connsiteY6" fmla="*/ 5705375 h 5709924"/>
              <a:gd name="connsiteX7" fmla="*/ 10553 w 10112463"/>
              <a:gd name="connsiteY7" fmla="*/ 5470094 h 5709924"/>
              <a:gd name="connsiteX8" fmla="*/ 7528 w 10112463"/>
              <a:gd name="connsiteY8" fmla="*/ 5238914 h 5709924"/>
              <a:gd name="connsiteX0" fmla="*/ 7528 w 10112463"/>
              <a:gd name="connsiteY0" fmla="*/ 5238914 h 5709924"/>
              <a:gd name="connsiteX1" fmla="*/ 6846211 w 10112463"/>
              <a:gd name="connsiteY1" fmla="*/ 0 h 5709924"/>
              <a:gd name="connsiteX2" fmla="*/ 10103720 w 10112463"/>
              <a:gd name="connsiteY2" fmla="*/ 16139 h 5709924"/>
              <a:gd name="connsiteX3" fmla="*/ 10108706 w 10112463"/>
              <a:gd name="connsiteY3" fmla="*/ 1218564 h 5709924"/>
              <a:gd name="connsiteX4" fmla="*/ 10112128 w 10112463"/>
              <a:gd name="connsiteY4" fmla="*/ 5445448 h 5709924"/>
              <a:gd name="connsiteX5" fmla="*/ 8428614 w 10112463"/>
              <a:gd name="connsiteY5" fmla="*/ 5709924 h 5709924"/>
              <a:gd name="connsiteX6" fmla="*/ 5711 w 10112463"/>
              <a:gd name="connsiteY6" fmla="*/ 5705375 h 5709924"/>
              <a:gd name="connsiteX7" fmla="*/ 10553 w 10112463"/>
              <a:gd name="connsiteY7" fmla="*/ 5470094 h 5709924"/>
              <a:gd name="connsiteX8" fmla="*/ 7528 w 10112463"/>
              <a:gd name="connsiteY8" fmla="*/ 5238914 h 5709924"/>
              <a:gd name="connsiteX0" fmla="*/ 7528 w 10112463"/>
              <a:gd name="connsiteY0" fmla="*/ 5238914 h 5709924"/>
              <a:gd name="connsiteX1" fmla="*/ 6846211 w 10112463"/>
              <a:gd name="connsiteY1" fmla="*/ 0 h 5709924"/>
              <a:gd name="connsiteX2" fmla="*/ 10103720 w 10112463"/>
              <a:gd name="connsiteY2" fmla="*/ 16139 h 5709924"/>
              <a:gd name="connsiteX3" fmla="*/ 10108706 w 10112463"/>
              <a:gd name="connsiteY3" fmla="*/ 1218564 h 5709924"/>
              <a:gd name="connsiteX4" fmla="*/ 10112128 w 10112463"/>
              <a:gd name="connsiteY4" fmla="*/ 5445448 h 5709924"/>
              <a:gd name="connsiteX5" fmla="*/ 8428614 w 10112463"/>
              <a:gd name="connsiteY5" fmla="*/ 5709924 h 5709924"/>
              <a:gd name="connsiteX6" fmla="*/ 5711 w 10112463"/>
              <a:gd name="connsiteY6" fmla="*/ 5705375 h 5709924"/>
              <a:gd name="connsiteX7" fmla="*/ 10553 w 10112463"/>
              <a:gd name="connsiteY7" fmla="*/ 5470094 h 5709924"/>
              <a:gd name="connsiteX8" fmla="*/ 7528 w 10112463"/>
              <a:gd name="connsiteY8" fmla="*/ 5238914 h 5709924"/>
              <a:gd name="connsiteX0" fmla="*/ 7528 w 10112463"/>
              <a:gd name="connsiteY0" fmla="*/ 5238914 h 5709924"/>
              <a:gd name="connsiteX1" fmla="*/ 6846211 w 10112463"/>
              <a:gd name="connsiteY1" fmla="*/ 0 h 5709924"/>
              <a:gd name="connsiteX2" fmla="*/ 10103720 w 10112463"/>
              <a:gd name="connsiteY2" fmla="*/ 16139 h 5709924"/>
              <a:gd name="connsiteX3" fmla="*/ 10108706 w 10112463"/>
              <a:gd name="connsiteY3" fmla="*/ 1218564 h 5709924"/>
              <a:gd name="connsiteX4" fmla="*/ 10112128 w 10112463"/>
              <a:gd name="connsiteY4" fmla="*/ 5445448 h 5709924"/>
              <a:gd name="connsiteX5" fmla="*/ 8428614 w 10112463"/>
              <a:gd name="connsiteY5" fmla="*/ 5709924 h 5709924"/>
              <a:gd name="connsiteX6" fmla="*/ 5711 w 10112463"/>
              <a:gd name="connsiteY6" fmla="*/ 5705375 h 5709924"/>
              <a:gd name="connsiteX7" fmla="*/ 10553 w 10112463"/>
              <a:gd name="connsiteY7" fmla="*/ 5470094 h 5709924"/>
              <a:gd name="connsiteX8" fmla="*/ 7528 w 10112463"/>
              <a:gd name="connsiteY8" fmla="*/ 5238914 h 570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2463" h="5709924">
                <a:moveTo>
                  <a:pt x="7528" y="5238914"/>
                </a:moveTo>
                <a:cubicBezTo>
                  <a:pt x="3435401" y="5425791"/>
                  <a:pt x="6241660" y="3398386"/>
                  <a:pt x="6846211" y="0"/>
                </a:cubicBezTo>
                <a:lnTo>
                  <a:pt x="10103720" y="16139"/>
                </a:lnTo>
                <a:cubicBezTo>
                  <a:pt x="10103720" y="647413"/>
                  <a:pt x="10119458" y="518173"/>
                  <a:pt x="10108706" y="1218564"/>
                </a:cubicBezTo>
                <a:cubicBezTo>
                  <a:pt x="10109847" y="2500570"/>
                  <a:pt x="10110987" y="4163442"/>
                  <a:pt x="10112128" y="5445448"/>
                </a:cubicBezTo>
                <a:cubicBezTo>
                  <a:pt x="9662357" y="5078351"/>
                  <a:pt x="8861200" y="5045010"/>
                  <a:pt x="8428614" y="5709924"/>
                </a:cubicBezTo>
                <a:lnTo>
                  <a:pt x="5711" y="5705375"/>
                </a:lnTo>
                <a:cubicBezTo>
                  <a:pt x="5711" y="5074101"/>
                  <a:pt x="-9926" y="6005116"/>
                  <a:pt x="10553" y="5470094"/>
                </a:cubicBezTo>
                <a:cubicBezTo>
                  <a:pt x="9545" y="5407247"/>
                  <a:pt x="8536" y="5301761"/>
                  <a:pt x="7528" y="5238914"/>
                </a:cubicBezTo>
                <a:close/>
              </a:path>
            </a:pathLst>
          </a:custGeom>
          <a:solidFill>
            <a:schemeClr val="tx2"/>
          </a:solidFill>
        </p:spPr>
        <p:txBody>
          <a:bodyPr rIns="936000" anchor="ctr">
            <a:normAutofit/>
          </a:bodyPr>
          <a:lstStyle>
            <a:lvl1pPr marL="0" indent="0" algn="r">
              <a:buNone/>
              <a:defRPr sz="4000">
                <a:solidFill>
                  <a:schemeClr val="bg1"/>
                </a:solidFill>
              </a:defRPr>
            </a:lvl1pPr>
          </a:lstStyle>
          <a:p>
            <a:r>
              <a:rPr lang="en-US" dirty="0"/>
              <a:t>Insert picture </a:t>
            </a:r>
            <a:br>
              <a:rPr lang="en-US" dirty="0"/>
            </a:br>
            <a:r>
              <a:rPr lang="en-US" dirty="0"/>
              <a:t>(click to find in a folder or drag image into)</a:t>
            </a:r>
          </a:p>
        </p:txBody>
      </p:sp>
      <p:sp>
        <p:nvSpPr>
          <p:cNvPr id="7" name="Slide Number Placeholder 6">
            <a:extLst>
              <a:ext uri="{FF2B5EF4-FFF2-40B4-BE49-F238E27FC236}">
                <a16:creationId xmlns:a16="http://schemas.microsoft.com/office/drawing/2014/main" id="{BE70F5E7-5C2B-5F4C-9D36-1EEAA1908234}"/>
              </a:ext>
            </a:extLst>
          </p:cNvPr>
          <p:cNvSpPr>
            <a:spLocks noGrp="1"/>
          </p:cNvSpPr>
          <p:nvPr>
            <p:ph type="sldNum" sz="quarter" idx="14"/>
          </p:nvPr>
        </p:nvSpPr>
        <p:spPr/>
        <p:txBody>
          <a:bodyPr/>
          <a:lstStyle>
            <a:lvl1pPr algn="ctr">
              <a:defRPr>
                <a:solidFill>
                  <a:schemeClr val="bg1"/>
                </a:solidFill>
              </a:defRPr>
            </a:lvl1pPr>
          </a:lstStyle>
          <a:p>
            <a:fld id="{DCD633C5-EF89-2749-84FE-9034CB20F467}" type="slidenum">
              <a:rPr lang="en-US" smtClean="0"/>
              <a:pPr/>
              <a:t>‹#›</a:t>
            </a:fld>
            <a:endParaRPr lang="en-US" dirty="0"/>
          </a:p>
        </p:txBody>
      </p:sp>
      <p:sp>
        <p:nvSpPr>
          <p:cNvPr id="29" name="Text Placeholder 28">
            <a:extLst>
              <a:ext uri="{FF2B5EF4-FFF2-40B4-BE49-F238E27FC236}">
                <a16:creationId xmlns:a16="http://schemas.microsoft.com/office/drawing/2014/main" id="{676F65AF-E861-2D45-9E76-330F4158807D}"/>
              </a:ext>
            </a:extLst>
          </p:cNvPr>
          <p:cNvSpPr>
            <a:spLocks noGrp="1"/>
          </p:cNvSpPr>
          <p:nvPr>
            <p:ph type="body" sz="quarter" idx="16" hasCustomPrompt="1"/>
          </p:nvPr>
        </p:nvSpPr>
        <p:spPr>
          <a:xfrm>
            <a:off x="1031876" y="1384301"/>
            <a:ext cx="10277256" cy="7450942"/>
          </a:xfrm>
        </p:spPr>
        <p:txBody>
          <a:bodyPr/>
          <a:lstStyle>
            <a:lvl1pPr marL="0" indent="0">
              <a:buNone/>
              <a:defRPr>
                <a:solidFill>
                  <a:schemeClr val="bg1"/>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Insert text</a:t>
            </a:r>
          </a:p>
        </p:txBody>
      </p:sp>
      <p:sp>
        <p:nvSpPr>
          <p:cNvPr id="8" name="Text Placeholder 13">
            <a:extLst>
              <a:ext uri="{FF2B5EF4-FFF2-40B4-BE49-F238E27FC236}">
                <a16:creationId xmlns:a16="http://schemas.microsoft.com/office/drawing/2014/main" id="{2427AAF6-4419-B64A-8D79-96258234367E}"/>
              </a:ext>
            </a:extLst>
          </p:cNvPr>
          <p:cNvSpPr>
            <a:spLocks noGrp="1"/>
          </p:cNvSpPr>
          <p:nvPr>
            <p:ph type="body" sz="quarter" idx="28" hasCustomPrompt="1"/>
          </p:nvPr>
        </p:nvSpPr>
        <p:spPr>
          <a:xfrm>
            <a:off x="2139698" y="12979401"/>
            <a:ext cx="17174672" cy="431802"/>
          </a:xfrm>
        </p:spPr>
        <p:txBody>
          <a:bodyPr lIns="36000" tIns="36000" rIns="36000" bIns="36000" anchor="ctr">
            <a:noAutofit/>
          </a:bodyPr>
          <a:lstStyle>
            <a:lvl1pPr marL="0" indent="0">
              <a:buNone/>
              <a:defRPr sz="2000" b="0" i="0">
                <a:solidFill>
                  <a:schemeClr val="bg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pic>
        <p:nvPicPr>
          <p:cNvPr id="10" name="Graphic 9">
            <a:extLst>
              <a:ext uri="{FF2B5EF4-FFF2-40B4-BE49-F238E27FC236}">
                <a16:creationId xmlns:a16="http://schemas.microsoft.com/office/drawing/2014/main" id="{E1A6FEFE-9774-9D45-A013-7D8C9D7B958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912000" y="13082346"/>
            <a:ext cx="1440000" cy="282240"/>
          </a:xfrm>
          <a:prstGeom prst="rect">
            <a:avLst/>
          </a:prstGeom>
        </p:spPr>
      </p:pic>
    </p:spTree>
    <p:extLst>
      <p:ext uri="{BB962C8B-B14F-4D97-AF65-F5344CB8AC3E}">
        <p14:creationId xmlns:p14="http://schemas.microsoft.com/office/powerpoint/2010/main" val="3526204431"/>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0 - Image with text (Pink)">
    <p:bg>
      <p:bgPr>
        <a:solidFill>
          <a:schemeClr val="tx2"/>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002D35D9-6661-F743-92CD-0059BDFA050E}"/>
              </a:ext>
            </a:extLst>
          </p:cNvPr>
          <p:cNvSpPr>
            <a:spLocks noGrp="1"/>
          </p:cNvSpPr>
          <p:nvPr>
            <p:ph type="pic" sz="quarter" idx="15" hasCustomPrompt="1"/>
          </p:nvPr>
        </p:nvSpPr>
        <p:spPr>
          <a:xfrm>
            <a:off x="-42049" y="-66216"/>
            <a:ext cx="24453158" cy="13807288"/>
          </a:xfrm>
          <a:custGeom>
            <a:avLst/>
            <a:gdLst>
              <a:gd name="connsiteX0" fmla="*/ 0 w 12192000"/>
              <a:gd name="connsiteY0" fmla="*/ 1143023 h 6858000"/>
              <a:gd name="connsiteX1" fmla="*/ 1143023 w 12192000"/>
              <a:gd name="connsiteY1" fmla="*/ 0 h 6858000"/>
              <a:gd name="connsiteX2" fmla="*/ 11048977 w 12192000"/>
              <a:gd name="connsiteY2" fmla="*/ 0 h 6858000"/>
              <a:gd name="connsiteX3" fmla="*/ 12192000 w 12192000"/>
              <a:gd name="connsiteY3" fmla="*/ 1143023 h 6858000"/>
              <a:gd name="connsiteX4" fmla="*/ 12192000 w 12192000"/>
              <a:gd name="connsiteY4" fmla="*/ 5714977 h 6858000"/>
              <a:gd name="connsiteX5" fmla="*/ 11048977 w 12192000"/>
              <a:gd name="connsiteY5" fmla="*/ 6858000 h 6858000"/>
              <a:gd name="connsiteX6" fmla="*/ 1143023 w 12192000"/>
              <a:gd name="connsiteY6" fmla="*/ 6858000 h 6858000"/>
              <a:gd name="connsiteX7" fmla="*/ 0 w 12192000"/>
              <a:gd name="connsiteY7" fmla="*/ 5714977 h 6858000"/>
              <a:gd name="connsiteX8" fmla="*/ 0 w 12192000"/>
              <a:gd name="connsiteY8" fmla="*/ 1143023 h 6858000"/>
              <a:gd name="connsiteX0" fmla="*/ 0 w 12192000"/>
              <a:gd name="connsiteY0" fmla="*/ 1143023 h 6858000"/>
              <a:gd name="connsiteX1" fmla="*/ 2427293 w 12192000"/>
              <a:gd name="connsiteY1" fmla="*/ 0 h 6858000"/>
              <a:gd name="connsiteX2" fmla="*/ 11048977 w 12192000"/>
              <a:gd name="connsiteY2" fmla="*/ 0 h 6858000"/>
              <a:gd name="connsiteX3" fmla="*/ 12192000 w 12192000"/>
              <a:gd name="connsiteY3" fmla="*/ 1143023 h 6858000"/>
              <a:gd name="connsiteX4" fmla="*/ 12192000 w 12192000"/>
              <a:gd name="connsiteY4" fmla="*/ 5714977 h 6858000"/>
              <a:gd name="connsiteX5" fmla="*/ 11048977 w 12192000"/>
              <a:gd name="connsiteY5" fmla="*/ 6858000 h 6858000"/>
              <a:gd name="connsiteX6" fmla="*/ 1143023 w 12192000"/>
              <a:gd name="connsiteY6" fmla="*/ 6858000 h 6858000"/>
              <a:gd name="connsiteX7" fmla="*/ 0 w 12192000"/>
              <a:gd name="connsiteY7" fmla="*/ 5714977 h 6858000"/>
              <a:gd name="connsiteX8" fmla="*/ 0 w 12192000"/>
              <a:gd name="connsiteY8" fmla="*/ 1143023 h 6858000"/>
              <a:gd name="connsiteX0" fmla="*/ 0 w 12212548"/>
              <a:gd name="connsiteY0" fmla="*/ 2273181 h 6858000"/>
              <a:gd name="connsiteX1" fmla="*/ 2447841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2273181 h 6858000"/>
              <a:gd name="connsiteX0" fmla="*/ 0 w 12212548"/>
              <a:gd name="connsiteY0" fmla="*/ 2273181 h 6858000"/>
              <a:gd name="connsiteX1" fmla="*/ 3639643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2273181 h 6858000"/>
              <a:gd name="connsiteX0" fmla="*/ 0 w 12212548"/>
              <a:gd name="connsiteY0" fmla="*/ 2273181 h 6858000"/>
              <a:gd name="connsiteX1" fmla="*/ 3639643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2273181 h 6858000"/>
              <a:gd name="connsiteX0" fmla="*/ 0 w 12212548"/>
              <a:gd name="connsiteY0" fmla="*/ 2273181 h 6858000"/>
              <a:gd name="connsiteX1" fmla="*/ 3454708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2273181 h 6858000"/>
              <a:gd name="connsiteX0" fmla="*/ 0 w 12212548"/>
              <a:gd name="connsiteY0" fmla="*/ 3434161 h 6858000"/>
              <a:gd name="connsiteX1" fmla="*/ 3454708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3434161 h 6858000"/>
              <a:gd name="connsiteX0" fmla="*/ 0 w 12212548"/>
              <a:gd name="connsiteY0" fmla="*/ 3434161 h 6858000"/>
              <a:gd name="connsiteX1" fmla="*/ 3454708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3434161 h 6858000"/>
              <a:gd name="connsiteX0" fmla="*/ 0 w 12212548"/>
              <a:gd name="connsiteY0" fmla="*/ 3434161 h 6858000"/>
              <a:gd name="connsiteX1" fmla="*/ 1892891 w 12212548"/>
              <a:gd name="connsiteY1" fmla="*/ 2024743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1892891 w 12212548"/>
              <a:gd name="connsiteY1" fmla="*/ 2024743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1892891 w 12212548"/>
              <a:gd name="connsiteY1" fmla="*/ 2024743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3416891 w 12212548"/>
              <a:gd name="connsiteY1" fmla="*/ 3407229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3416891 w 12212548"/>
              <a:gd name="connsiteY1" fmla="*/ 3407229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752863 w 12212548"/>
              <a:gd name="connsiteY1" fmla="*/ 2656115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752863 w 12212548"/>
              <a:gd name="connsiteY1" fmla="*/ 2656115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752863 w 12212548"/>
              <a:gd name="connsiteY1" fmla="*/ 2656115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752863 w 12212548"/>
              <a:gd name="connsiteY1" fmla="*/ 2656115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697107 w 12212548"/>
              <a:gd name="connsiteY1" fmla="*/ 2165462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697107 w 12212548"/>
              <a:gd name="connsiteY1" fmla="*/ 2165462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817422 w 12212548"/>
              <a:gd name="connsiteY1" fmla="*/ 2526409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817422 w 12212548"/>
              <a:gd name="connsiteY1" fmla="*/ 2526409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805390 w 12212548"/>
              <a:gd name="connsiteY1" fmla="*/ 2598599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805390 w 12212548"/>
              <a:gd name="connsiteY1" fmla="*/ 2598599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805390 w 12212548"/>
              <a:gd name="connsiteY1" fmla="*/ 2598599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3412813 w 12212548"/>
              <a:gd name="connsiteY1" fmla="*/ 1899737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3197153 w 12212548"/>
              <a:gd name="connsiteY1" fmla="*/ 2167156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3197153 w 12212548"/>
              <a:gd name="connsiteY1" fmla="*/ 2167156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88153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7081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7081 w 12203922"/>
              <a:gd name="connsiteY7" fmla="*/ 6858000 h 6858000"/>
              <a:gd name="connsiteX8" fmla="*/ 11922 w 12203922"/>
              <a:gd name="connsiteY8" fmla="*/ 5714977 h 6858000"/>
              <a:gd name="connsiteX9" fmla="*/ 0 w 12203922"/>
              <a:gd name="connsiteY9" fmla="*/ 3388153 h 6858000"/>
              <a:gd name="connsiteX0" fmla="*/ 0 w 12208762"/>
              <a:gd name="connsiteY0" fmla="*/ 3407608 h 6877455"/>
              <a:gd name="connsiteX1" fmla="*/ 3188527 w 12208762"/>
              <a:gd name="connsiteY1" fmla="*/ 2186611 h 6877455"/>
              <a:gd name="connsiteX2" fmla="*/ 3963969 w 12208762"/>
              <a:gd name="connsiteY2" fmla="*/ 19455 h 6877455"/>
              <a:gd name="connsiteX3" fmla="*/ 12208762 w 12208762"/>
              <a:gd name="connsiteY3" fmla="*/ 0 h 6877455"/>
              <a:gd name="connsiteX4" fmla="*/ 12203922 w 12208762"/>
              <a:gd name="connsiteY4" fmla="*/ 1162478 h 6877455"/>
              <a:gd name="connsiteX5" fmla="*/ 12203922 w 12208762"/>
              <a:gd name="connsiteY5" fmla="*/ 5734432 h 6877455"/>
              <a:gd name="connsiteX6" fmla="*/ 11060899 w 12208762"/>
              <a:gd name="connsiteY6" fmla="*/ 6877455 h 6877455"/>
              <a:gd name="connsiteX7" fmla="*/ 7081 w 12208762"/>
              <a:gd name="connsiteY7" fmla="*/ 6877455 h 6877455"/>
              <a:gd name="connsiteX8" fmla="*/ 11922 w 12208762"/>
              <a:gd name="connsiteY8" fmla="*/ 5734432 h 6877455"/>
              <a:gd name="connsiteX9" fmla="*/ 0 w 12208762"/>
              <a:gd name="connsiteY9" fmla="*/ 3407608 h 6877455"/>
              <a:gd name="connsiteX0" fmla="*/ 0 w 12210383"/>
              <a:gd name="connsiteY0" fmla="*/ 3407608 h 6877455"/>
              <a:gd name="connsiteX1" fmla="*/ 3188527 w 12210383"/>
              <a:gd name="connsiteY1" fmla="*/ 2186611 h 6877455"/>
              <a:gd name="connsiteX2" fmla="*/ 3963969 w 12210383"/>
              <a:gd name="connsiteY2" fmla="*/ 19455 h 6877455"/>
              <a:gd name="connsiteX3" fmla="*/ 12208762 w 12210383"/>
              <a:gd name="connsiteY3" fmla="*/ 0 h 6877455"/>
              <a:gd name="connsiteX4" fmla="*/ 12203922 w 12210383"/>
              <a:gd name="connsiteY4" fmla="*/ 1162478 h 6877455"/>
              <a:gd name="connsiteX5" fmla="*/ 12203922 w 12210383"/>
              <a:gd name="connsiteY5" fmla="*/ 5734432 h 6877455"/>
              <a:gd name="connsiteX6" fmla="*/ 11060899 w 12210383"/>
              <a:gd name="connsiteY6" fmla="*/ 6877455 h 6877455"/>
              <a:gd name="connsiteX7" fmla="*/ 7081 w 12210383"/>
              <a:gd name="connsiteY7" fmla="*/ 6877455 h 6877455"/>
              <a:gd name="connsiteX8" fmla="*/ 11922 w 12210383"/>
              <a:gd name="connsiteY8" fmla="*/ 5734432 h 6877455"/>
              <a:gd name="connsiteX9" fmla="*/ 0 w 12210383"/>
              <a:gd name="connsiteY9" fmla="*/ 3407608 h 6877455"/>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734432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963969 w 12210383"/>
              <a:gd name="connsiteY1" fmla="*/ 1945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3407608 h 6890902"/>
              <a:gd name="connsiteX0" fmla="*/ 0 w 12210383"/>
              <a:gd name="connsiteY0" fmla="*/ 5056526 h 6890902"/>
              <a:gd name="connsiteX1" fmla="*/ 3963969 w 12210383"/>
              <a:gd name="connsiteY1" fmla="*/ 1945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03960"/>
              <a:gd name="connsiteY0" fmla="*/ 5056526 h 6890902"/>
              <a:gd name="connsiteX1" fmla="*/ 5058251 w 12203960"/>
              <a:gd name="connsiteY1" fmla="*/ 4465 h 6890902"/>
              <a:gd name="connsiteX2" fmla="*/ 9970144 w 12203960"/>
              <a:gd name="connsiteY2" fmla="*/ 0 h 6890902"/>
              <a:gd name="connsiteX3" fmla="*/ 12203922 w 12203960"/>
              <a:gd name="connsiteY3" fmla="*/ 1162478 h 6890902"/>
              <a:gd name="connsiteX4" fmla="*/ 12203922 w 12203960"/>
              <a:gd name="connsiteY4" fmla="*/ 5142761 h 6890902"/>
              <a:gd name="connsiteX5" fmla="*/ 7981523 w 12203960"/>
              <a:gd name="connsiteY5" fmla="*/ 6890902 h 6890902"/>
              <a:gd name="connsiteX6" fmla="*/ 7081 w 12203960"/>
              <a:gd name="connsiteY6" fmla="*/ 6877455 h 6890902"/>
              <a:gd name="connsiteX7" fmla="*/ 11922 w 12203960"/>
              <a:gd name="connsiteY7" fmla="*/ 5734432 h 6890902"/>
              <a:gd name="connsiteX8" fmla="*/ 0 w 12203960"/>
              <a:gd name="connsiteY8" fmla="*/ 5056526 h 6890902"/>
              <a:gd name="connsiteX0" fmla="*/ 0 w 12203922"/>
              <a:gd name="connsiteY0" fmla="*/ 5056526 h 6890902"/>
              <a:gd name="connsiteX1" fmla="*/ 5058251 w 12203922"/>
              <a:gd name="connsiteY1" fmla="*/ 4465 h 6890902"/>
              <a:gd name="connsiteX2" fmla="*/ 9970144 w 12203922"/>
              <a:gd name="connsiteY2" fmla="*/ 0 h 6890902"/>
              <a:gd name="connsiteX3" fmla="*/ 10161940 w 12203922"/>
              <a:gd name="connsiteY3" fmla="*/ 1192729 h 6890902"/>
              <a:gd name="connsiteX4" fmla="*/ 12203922 w 12203922"/>
              <a:gd name="connsiteY4" fmla="*/ 5142761 h 6890902"/>
              <a:gd name="connsiteX5" fmla="*/ 7981523 w 12203922"/>
              <a:gd name="connsiteY5" fmla="*/ 6890902 h 6890902"/>
              <a:gd name="connsiteX6" fmla="*/ 7081 w 12203922"/>
              <a:gd name="connsiteY6" fmla="*/ 6877455 h 6890902"/>
              <a:gd name="connsiteX7" fmla="*/ 11922 w 12203922"/>
              <a:gd name="connsiteY7" fmla="*/ 5734432 h 6890902"/>
              <a:gd name="connsiteX8" fmla="*/ 0 w 12203922"/>
              <a:gd name="connsiteY8" fmla="*/ 5056526 h 6890902"/>
              <a:gd name="connsiteX0" fmla="*/ 0 w 12203922"/>
              <a:gd name="connsiteY0" fmla="*/ 5052061 h 6886437"/>
              <a:gd name="connsiteX1" fmla="*/ 5058251 w 12203922"/>
              <a:gd name="connsiteY1" fmla="*/ 0 h 6886437"/>
              <a:gd name="connsiteX2" fmla="*/ 10096192 w 12203922"/>
              <a:gd name="connsiteY2" fmla="*/ 383 h 6886437"/>
              <a:gd name="connsiteX3" fmla="*/ 10161940 w 12203922"/>
              <a:gd name="connsiteY3" fmla="*/ 1188264 h 6886437"/>
              <a:gd name="connsiteX4" fmla="*/ 12203922 w 12203922"/>
              <a:gd name="connsiteY4" fmla="*/ 5138296 h 6886437"/>
              <a:gd name="connsiteX5" fmla="*/ 7981523 w 12203922"/>
              <a:gd name="connsiteY5" fmla="*/ 6886437 h 6886437"/>
              <a:gd name="connsiteX6" fmla="*/ 7081 w 12203922"/>
              <a:gd name="connsiteY6" fmla="*/ 6872990 h 6886437"/>
              <a:gd name="connsiteX7" fmla="*/ 11922 w 12203922"/>
              <a:gd name="connsiteY7" fmla="*/ 5729967 h 6886437"/>
              <a:gd name="connsiteX8" fmla="*/ 0 w 12203922"/>
              <a:gd name="connsiteY8" fmla="*/ 5052061 h 6886437"/>
              <a:gd name="connsiteX0" fmla="*/ 0 w 12203922"/>
              <a:gd name="connsiteY0" fmla="*/ 5052061 h 6886437"/>
              <a:gd name="connsiteX1" fmla="*/ 5058251 w 12203922"/>
              <a:gd name="connsiteY1" fmla="*/ 0 h 6886437"/>
              <a:gd name="connsiteX2" fmla="*/ 10096192 w 12203922"/>
              <a:gd name="connsiteY2" fmla="*/ 383 h 6886437"/>
              <a:gd name="connsiteX3" fmla="*/ 10084372 w 12203922"/>
              <a:gd name="connsiteY3" fmla="*/ 1202808 h 6886437"/>
              <a:gd name="connsiteX4" fmla="*/ 12203922 w 12203922"/>
              <a:gd name="connsiteY4" fmla="*/ 5138296 h 6886437"/>
              <a:gd name="connsiteX5" fmla="*/ 7981523 w 12203922"/>
              <a:gd name="connsiteY5" fmla="*/ 6886437 h 6886437"/>
              <a:gd name="connsiteX6" fmla="*/ 7081 w 12203922"/>
              <a:gd name="connsiteY6" fmla="*/ 6872990 h 6886437"/>
              <a:gd name="connsiteX7" fmla="*/ 11922 w 12203922"/>
              <a:gd name="connsiteY7" fmla="*/ 5729967 h 6886437"/>
              <a:gd name="connsiteX8" fmla="*/ 0 w 12203922"/>
              <a:gd name="connsiteY8" fmla="*/ 5052061 h 6886437"/>
              <a:gd name="connsiteX0" fmla="*/ 0 w 10113003"/>
              <a:gd name="connsiteY0" fmla="*/ 5052061 h 6886437"/>
              <a:gd name="connsiteX1" fmla="*/ 5058251 w 10113003"/>
              <a:gd name="connsiteY1" fmla="*/ 0 h 6886437"/>
              <a:gd name="connsiteX2" fmla="*/ 10096192 w 10113003"/>
              <a:gd name="connsiteY2" fmla="*/ 383 h 6886437"/>
              <a:gd name="connsiteX3" fmla="*/ 10084372 w 10113003"/>
              <a:gd name="connsiteY3" fmla="*/ 1202808 h 6886437"/>
              <a:gd name="connsiteX4" fmla="*/ 10113003 w 10113003"/>
              <a:gd name="connsiteY4" fmla="*/ 5040424 h 6886437"/>
              <a:gd name="connsiteX5" fmla="*/ 7981523 w 10113003"/>
              <a:gd name="connsiteY5" fmla="*/ 6886437 h 6886437"/>
              <a:gd name="connsiteX6" fmla="*/ 7081 w 10113003"/>
              <a:gd name="connsiteY6" fmla="*/ 6872990 h 6886437"/>
              <a:gd name="connsiteX7" fmla="*/ 11922 w 10113003"/>
              <a:gd name="connsiteY7" fmla="*/ 5729967 h 6886437"/>
              <a:gd name="connsiteX8" fmla="*/ 0 w 10113003"/>
              <a:gd name="connsiteY8" fmla="*/ 5052061 h 6886437"/>
              <a:gd name="connsiteX0" fmla="*/ 0 w 10113003"/>
              <a:gd name="connsiteY0" fmla="*/ 5052061 h 6872990"/>
              <a:gd name="connsiteX1" fmla="*/ 5058251 w 10113003"/>
              <a:gd name="connsiteY1" fmla="*/ 0 h 6872990"/>
              <a:gd name="connsiteX2" fmla="*/ 10096192 w 10113003"/>
              <a:gd name="connsiteY2" fmla="*/ 383 h 6872990"/>
              <a:gd name="connsiteX3" fmla="*/ 10084372 w 10113003"/>
              <a:gd name="connsiteY3" fmla="*/ 1202808 h 6872990"/>
              <a:gd name="connsiteX4" fmla="*/ 10113003 w 10113003"/>
              <a:gd name="connsiteY4" fmla="*/ 5040424 h 6872990"/>
              <a:gd name="connsiteX5" fmla="*/ 8230654 w 10113003"/>
              <a:gd name="connsiteY5" fmla="*/ 5694168 h 6872990"/>
              <a:gd name="connsiteX6" fmla="*/ 7081 w 10113003"/>
              <a:gd name="connsiteY6" fmla="*/ 6872990 h 6872990"/>
              <a:gd name="connsiteX7" fmla="*/ 11922 w 10113003"/>
              <a:gd name="connsiteY7" fmla="*/ 5729967 h 6872990"/>
              <a:gd name="connsiteX8" fmla="*/ 0 w 10113003"/>
              <a:gd name="connsiteY8" fmla="*/ 5052061 h 6872990"/>
              <a:gd name="connsiteX0" fmla="*/ 5132 w 10118135"/>
              <a:gd name="connsiteY0" fmla="*/ 5052061 h 6872990"/>
              <a:gd name="connsiteX1" fmla="*/ 5063383 w 10118135"/>
              <a:gd name="connsiteY1" fmla="*/ 0 h 6872990"/>
              <a:gd name="connsiteX2" fmla="*/ 10101324 w 10118135"/>
              <a:gd name="connsiteY2" fmla="*/ 383 h 6872990"/>
              <a:gd name="connsiteX3" fmla="*/ 10089504 w 10118135"/>
              <a:gd name="connsiteY3" fmla="*/ 1202808 h 6872990"/>
              <a:gd name="connsiteX4" fmla="*/ 10118135 w 10118135"/>
              <a:gd name="connsiteY4" fmla="*/ 5040424 h 6872990"/>
              <a:gd name="connsiteX5" fmla="*/ 8235786 w 10118135"/>
              <a:gd name="connsiteY5" fmla="*/ 5694168 h 6872990"/>
              <a:gd name="connsiteX6" fmla="*/ 12213 w 10118135"/>
              <a:gd name="connsiteY6" fmla="*/ 6872990 h 6872990"/>
              <a:gd name="connsiteX7" fmla="*/ 8157 w 10118135"/>
              <a:gd name="connsiteY7" fmla="*/ 5240603 h 6872990"/>
              <a:gd name="connsiteX8" fmla="*/ 5132 w 10118135"/>
              <a:gd name="connsiteY8" fmla="*/ 5052061 h 6872990"/>
              <a:gd name="connsiteX0" fmla="*/ 19612 w 10132615"/>
              <a:gd name="connsiteY0" fmla="*/ 5052061 h 5694168"/>
              <a:gd name="connsiteX1" fmla="*/ 5077863 w 10132615"/>
              <a:gd name="connsiteY1" fmla="*/ 0 h 5694168"/>
              <a:gd name="connsiteX2" fmla="*/ 10115804 w 10132615"/>
              <a:gd name="connsiteY2" fmla="*/ 383 h 5694168"/>
              <a:gd name="connsiteX3" fmla="*/ 10103984 w 10132615"/>
              <a:gd name="connsiteY3" fmla="*/ 1202808 h 5694168"/>
              <a:gd name="connsiteX4" fmla="*/ 10132615 w 10132615"/>
              <a:gd name="connsiteY4" fmla="*/ 5040424 h 5694168"/>
              <a:gd name="connsiteX5" fmla="*/ 8250266 w 10132615"/>
              <a:gd name="connsiteY5" fmla="*/ 5694168 h 5694168"/>
              <a:gd name="connsiteX6" fmla="*/ 0 w 10132615"/>
              <a:gd name="connsiteY6" fmla="*/ 5627336 h 5694168"/>
              <a:gd name="connsiteX7" fmla="*/ 22637 w 10132615"/>
              <a:gd name="connsiteY7" fmla="*/ 5240603 h 5694168"/>
              <a:gd name="connsiteX8" fmla="*/ 19612 w 10132615"/>
              <a:gd name="connsiteY8" fmla="*/ 5052061 h 5694168"/>
              <a:gd name="connsiteX0" fmla="*/ 7528 w 10120531"/>
              <a:gd name="connsiteY0" fmla="*/ 5052061 h 5694168"/>
              <a:gd name="connsiteX1" fmla="*/ 5065779 w 10120531"/>
              <a:gd name="connsiteY1" fmla="*/ 0 h 5694168"/>
              <a:gd name="connsiteX2" fmla="*/ 10103720 w 10120531"/>
              <a:gd name="connsiteY2" fmla="*/ 383 h 5694168"/>
              <a:gd name="connsiteX3" fmla="*/ 10091900 w 10120531"/>
              <a:gd name="connsiteY3" fmla="*/ 1202808 h 5694168"/>
              <a:gd name="connsiteX4" fmla="*/ 10120531 w 10120531"/>
              <a:gd name="connsiteY4" fmla="*/ 5040424 h 5694168"/>
              <a:gd name="connsiteX5" fmla="*/ 8238182 w 10120531"/>
              <a:gd name="connsiteY5" fmla="*/ 5694168 h 5694168"/>
              <a:gd name="connsiteX6" fmla="*/ 5711 w 10120531"/>
              <a:gd name="connsiteY6" fmla="*/ 5689619 h 5694168"/>
              <a:gd name="connsiteX7" fmla="*/ 10553 w 10120531"/>
              <a:gd name="connsiteY7" fmla="*/ 5240603 h 5694168"/>
              <a:gd name="connsiteX8" fmla="*/ 7528 w 10120531"/>
              <a:gd name="connsiteY8" fmla="*/ 5052061 h 5694168"/>
              <a:gd name="connsiteX0" fmla="*/ 7528 w 10120531"/>
              <a:gd name="connsiteY0" fmla="*/ 5052061 h 5694168"/>
              <a:gd name="connsiteX1" fmla="*/ 5065779 w 10120531"/>
              <a:gd name="connsiteY1" fmla="*/ 0 h 5694168"/>
              <a:gd name="connsiteX2" fmla="*/ 10103720 w 10120531"/>
              <a:gd name="connsiteY2" fmla="*/ 383 h 5694168"/>
              <a:gd name="connsiteX3" fmla="*/ 10091900 w 10120531"/>
              <a:gd name="connsiteY3" fmla="*/ 1202808 h 5694168"/>
              <a:gd name="connsiteX4" fmla="*/ 10120531 w 10120531"/>
              <a:gd name="connsiteY4" fmla="*/ 5040424 h 5694168"/>
              <a:gd name="connsiteX5" fmla="*/ 8238182 w 10120531"/>
              <a:gd name="connsiteY5" fmla="*/ 5694168 h 5694168"/>
              <a:gd name="connsiteX6" fmla="*/ 5711 w 10120531"/>
              <a:gd name="connsiteY6" fmla="*/ 5689619 h 5694168"/>
              <a:gd name="connsiteX7" fmla="*/ 10553 w 10120531"/>
              <a:gd name="connsiteY7" fmla="*/ 5240603 h 5694168"/>
              <a:gd name="connsiteX8" fmla="*/ 7528 w 10120531"/>
              <a:gd name="connsiteY8" fmla="*/ 5052061 h 5694168"/>
              <a:gd name="connsiteX0" fmla="*/ 7528 w 10112128"/>
              <a:gd name="connsiteY0" fmla="*/ 5052061 h 5694168"/>
              <a:gd name="connsiteX1" fmla="*/ 5065779 w 10112128"/>
              <a:gd name="connsiteY1" fmla="*/ 0 h 5694168"/>
              <a:gd name="connsiteX2" fmla="*/ 10103720 w 10112128"/>
              <a:gd name="connsiteY2" fmla="*/ 383 h 5694168"/>
              <a:gd name="connsiteX3" fmla="*/ 10091900 w 10112128"/>
              <a:gd name="connsiteY3" fmla="*/ 1202808 h 5694168"/>
              <a:gd name="connsiteX4" fmla="*/ 10112128 w 10112128"/>
              <a:gd name="connsiteY4" fmla="*/ 5048827 h 5694168"/>
              <a:gd name="connsiteX5" fmla="*/ 8238182 w 10112128"/>
              <a:gd name="connsiteY5" fmla="*/ 5694168 h 5694168"/>
              <a:gd name="connsiteX6" fmla="*/ 5711 w 10112128"/>
              <a:gd name="connsiteY6" fmla="*/ 5689619 h 5694168"/>
              <a:gd name="connsiteX7" fmla="*/ 10553 w 10112128"/>
              <a:gd name="connsiteY7" fmla="*/ 5240603 h 5694168"/>
              <a:gd name="connsiteX8" fmla="*/ 7528 w 10112128"/>
              <a:gd name="connsiteY8" fmla="*/ 5052061 h 5694168"/>
              <a:gd name="connsiteX0" fmla="*/ 7528 w 10112463"/>
              <a:gd name="connsiteY0" fmla="*/ 5052061 h 5694168"/>
              <a:gd name="connsiteX1" fmla="*/ 5065779 w 10112463"/>
              <a:gd name="connsiteY1" fmla="*/ 0 h 5694168"/>
              <a:gd name="connsiteX2" fmla="*/ 10103720 w 10112463"/>
              <a:gd name="connsiteY2" fmla="*/ 383 h 5694168"/>
              <a:gd name="connsiteX3" fmla="*/ 10108706 w 10112463"/>
              <a:gd name="connsiteY3" fmla="*/ 1202808 h 5694168"/>
              <a:gd name="connsiteX4" fmla="*/ 10112128 w 10112463"/>
              <a:gd name="connsiteY4" fmla="*/ 5048827 h 5694168"/>
              <a:gd name="connsiteX5" fmla="*/ 8238182 w 10112463"/>
              <a:gd name="connsiteY5" fmla="*/ 5694168 h 5694168"/>
              <a:gd name="connsiteX6" fmla="*/ 5711 w 10112463"/>
              <a:gd name="connsiteY6" fmla="*/ 5689619 h 5694168"/>
              <a:gd name="connsiteX7" fmla="*/ 10553 w 10112463"/>
              <a:gd name="connsiteY7" fmla="*/ 5240603 h 5694168"/>
              <a:gd name="connsiteX8" fmla="*/ 7528 w 10112463"/>
              <a:gd name="connsiteY8" fmla="*/ 5052061 h 5694168"/>
              <a:gd name="connsiteX0" fmla="*/ 7528 w 10112463"/>
              <a:gd name="connsiteY0" fmla="*/ 5052061 h 5694168"/>
              <a:gd name="connsiteX1" fmla="*/ 5065779 w 10112463"/>
              <a:gd name="connsiteY1" fmla="*/ 0 h 5694168"/>
              <a:gd name="connsiteX2" fmla="*/ 10103720 w 10112463"/>
              <a:gd name="connsiteY2" fmla="*/ 383 h 5694168"/>
              <a:gd name="connsiteX3" fmla="*/ 10108706 w 10112463"/>
              <a:gd name="connsiteY3" fmla="*/ 1202808 h 5694168"/>
              <a:gd name="connsiteX4" fmla="*/ 10112128 w 10112463"/>
              <a:gd name="connsiteY4" fmla="*/ 4972654 h 5694168"/>
              <a:gd name="connsiteX5" fmla="*/ 8238182 w 10112463"/>
              <a:gd name="connsiteY5" fmla="*/ 5694168 h 5694168"/>
              <a:gd name="connsiteX6" fmla="*/ 5711 w 10112463"/>
              <a:gd name="connsiteY6" fmla="*/ 5689619 h 5694168"/>
              <a:gd name="connsiteX7" fmla="*/ 10553 w 10112463"/>
              <a:gd name="connsiteY7" fmla="*/ 5240603 h 5694168"/>
              <a:gd name="connsiteX8" fmla="*/ 7528 w 10112463"/>
              <a:gd name="connsiteY8" fmla="*/ 5052061 h 5694168"/>
              <a:gd name="connsiteX0" fmla="*/ 7528 w 10112463"/>
              <a:gd name="connsiteY0" fmla="*/ 5052061 h 5694168"/>
              <a:gd name="connsiteX1" fmla="*/ 5065779 w 10112463"/>
              <a:gd name="connsiteY1" fmla="*/ 0 h 5694168"/>
              <a:gd name="connsiteX2" fmla="*/ 10103720 w 10112463"/>
              <a:gd name="connsiteY2" fmla="*/ 383 h 5694168"/>
              <a:gd name="connsiteX3" fmla="*/ 10108706 w 10112463"/>
              <a:gd name="connsiteY3" fmla="*/ 1202808 h 5694168"/>
              <a:gd name="connsiteX4" fmla="*/ 10112128 w 10112463"/>
              <a:gd name="connsiteY4" fmla="*/ 4972654 h 5694168"/>
              <a:gd name="connsiteX5" fmla="*/ 8238182 w 10112463"/>
              <a:gd name="connsiteY5" fmla="*/ 5694168 h 5694168"/>
              <a:gd name="connsiteX6" fmla="*/ 5711 w 10112463"/>
              <a:gd name="connsiteY6" fmla="*/ 5689619 h 5694168"/>
              <a:gd name="connsiteX7" fmla="*/ 10553 w 10112463"/>
              <a:gd name="connsiteY7" fmla="*/ 5240603 h 5694168"/>
              <a:gd name="connsiteX8" fmla="*/ 7528 w 10112463"/>
              <a:gd name="connsiteY8" fmla="*/ 5052061 h 5694168"/>
              <a:gd name="connsiteX0" fmla="*/ 7528 w 10112463"/>
              <a:gd name="connsiteY0" fmla="*/ 5052061 h 5694168"/>
              <a:gd name="connsiteX1" fmla="*/ 5065779 w 10112463"/>
              <a:gd name="connsiteY1" fmla="*/ 0 h 5694168"/>
              <a:gd name="connsiteX2" fmla="*/ 10103720 w 10112463"/>
              <a:gd name="connsiteY2" fmla="*/ 383 h 5694168"/>
              <a:gd name="connsiteX3" fmla="*/ 10108706 w 10112463"/>
              <a:gd name="connsiteY3" fmla="*/ 1202808 h 5694168"/>
              <a:gd name="connsiteX4" fmla="*/ 10112128 w 10112463"/>
              <a:gd name="connsiteY4" fmla="*/ 4972654 h 5694168"/>
              <a:gd name="connsiteX5" fmla="*/ 8238182 w 10112463"/>
              <a:gd name="connsiteY5" fmla="*/ 5694168 h 5694168"/>
              <a:gd name="connsiteX6" fmla="*/ 5711 w 10112463"/>
              <a:gd name="connsiteY6" fmla="*/ 5689619 h 5694168"/>
              <a:gd name="connsiteX7" fmla="*/ 10553 w 10112463"/>
              <a:gd name="connsiteY7" fmla="*/ 5240603 h 5694168"/>
              <a:gd name="connsiteX8" fmla="*/ 7528 w 10112463"/>
              <a:gd name="connsiteY8" fmla="*/ 5052061 h 5694168"/>
              <a:gd name="connsiteX0" fmla="*/ 7528 w 10112463"/>
              <a:gd name="connsiteY0" fmla="*/ 5052061 h 5694168"/>
              <a:gd name="connsiteX1" fmla="*/ 5065779 w 10112463"/>
              <a:gd name="connsiteY1" fmla="*/ 0 h 5694168"/>
              <a:gd name="connsiteX2" fmla="*/ 10103720 w 10112463"/>
              <a:gd name="connsiteY2" fmla="*/ 383 h 5694168"/>
              <a:gd name="connsiteX3" fmla="*/ 10108706 w 10112463"/>
              <a:gd name="connsiteY3" fmla="*/ 1202808 h 5694168"/>
              <a:gd name="connsiteX4" fmla="*/ 10112128 w 10112463"/>
              <a:gd name="connsiteY4" fmla="*/ 4972654 h 5694168"/>
              <a:gd name="connsiteX5" fmla="*/ 8428614 w 10112463"/>
              <a:gd name="connsiteY5" fmla="*/ 5694168 h 5694168"/>
              <a:gd name="connsiteX6" fmla="*/ 5711 w 10112463"/>
              <a:gd name="connsiteY6" fmla="*/ 5689619 h 5694168"/>
              <a:gd name="connsiteX7" fmla="*/ 10553 w 10112463"/>
              <a:gd name="connsiteY7" fmla="*/ 5240603 h 5694168"/>
              <a:gd name="connsiteX8" fmla="*/ 7528 w 10112463"/>
              <a:gd name="connsiteY8" fmla="*/ 5052061 h 5694168"/>
              <a:gd name="connsiteX0" fmla="*/ 7528 w 10112463"/>
              <a:gd name="connsiteY0" fmla="*/ 5052061 h 5694168"/>
              <a:gd name="connsiteX1" fmla="*/ 5065779 w 10112463"/>
              <a:gd name="connsiteY1" fmla="*/ 0 h 5694168"/>
              <a:gd name="connsiteX2" fmla="*/ 10103720 w 10112463"/>
              <a:gd name="connsiteY2" fmla="*/ 383 h 5694168"/>
              <a:gd name="connsiteX3" fmla="*/ 10108706 w 10112463"/>
              <a:gd name="connsiteY3" fmla="*/ 1202808 h 5694168"/>
              <a:gd name="connsiteX4" fmla="*/ 10112128 w 10112463"/>
              <a:gd name="connsiteY4" fmla="*/ 5429692 h 5694168"/>
              <a:gd name="connsiteX5" fmla="*/ 8428614 w 10112463"/>
              <a:gd name="connsiteY5" fmla="*/ 5694168 h 5694168"/>
              <a:gd name="connsiteX6" fmla="*/ 5711 w 10112463"/>
              <a:gd name="connsiteY6" fmla="*/ 5689619 h 5694168"/>
              <a:gd name="connsiteX7" fmla="*/ 10553 w 10112463"/>
              <a:gd name="connsiteY7" fmla="*/ 5240603 h 5694168"/>
              <a:gd name="connsiteX8" fmla="*/ 7528 w 10112463"/>
              <a:gd name="connsiteY8" fmla="*/ 5052061 h 5694168"/>
              <a:gd name="connsiteX0" fmla="*/ 7528 w 10112463"/>
              <a:gd name="connsiteY0" fmla="*/ 5052061 h 5694168"/>
              <a:gd name="connsiteX1" fmla="*/ 5065779 w 10112463"/>
              <a:gd name="connsiteY1" fmla="*/ 0 h 5694168"/>
              <a:gd name="connsiteX2" fmla="*/ 10103720 w 10112463"/>
              <a:gd name="connsiteY2" fmla="*/ 383 h 5694168"/>
              <a:gd name="connsiteX3" fmla="*/ 10108706 w 10112463"/>
              <a:gd name="connsiteY3" fmla="*/ 1202808 h 5694168"/>
              <a:gd name="connsiteX4" fmla="*/ 10112128 w 10112463"/>
              <a:gd name="connsiteY4" fmla="*/ 5429692 h 5694168"/>
              <a:gd name="connsiteX5" fmla="*/ 8428614 w 10112463"/>
              <a:gd name="connsiteY5" fmla="*/ 5694168 h 5694168"/>
              <a:gd name="connsiteX6" fmla="*/ 5711 w 10112463"/>
              <a:gd name="connsiteY6" fmla="*/ 5689619 h 5694168"/>
              <a:gd name="connsiteX7" fmla="*/ 10553 w 10112463"/>
              <a:gd name="connsiteY7" fmla="*/ 5240603 h 5694168"/>
              <a:gd name="connsiteX8" fmla="*/ 7528 w 10112463"/>
              <a:gd name="connsiteY8" fmla="*/ 5052061 h 5694168"/>
              <a:gd name="connsiteX0" fmla="*/ 7528 w 10112463"/>
              <a:gd name="connsiteY0" fmla="*/ 5052061 h 5694168"/>
              <a:gd name="connsiteX1" fmla="*/ 5065779 w 10112463"/>
              <a:gd name="connsiteY1" fmla="*/ 0 h 5694168"/>
              <a:gd name="connsiteX2" fmla="*/ 10103720 w 10112463"/>
              <a:gd name="connsiteY2" fmla="*/ 383 h 5694168"/>
              <a:gd name="connsiteX3" fmla="*/ 10108706 w 10112463"/>
              <a:gd name="connsiteY3" fmla="*/ 1202808 h 5694168"/>
              <a:gd name="connsiteX4" fmla="*/ 10112128 w 10112463"/>
              <a:gd name="connsiteY4" fmla="*/ 5429692 h 5694168"/>
              <a:gd name="connsiteX5" fmla="*/ 8428614 w 10112463"/>
              <a:gd name="connsiteY5" fmla="*/ 5694168 h 5694168"/>
              <a:gd name="connsiteX6" fmla="*/ 5711 w 10112463"/>
              <a:gd name="connsiteY6" fmla="*/ 5689619 h 5694168"/>
              <a:gd name="connsiteX7" fmla="*/ 10553 w 10112463"/>
              <a:gd name="connsiteY7" fmla="*/ 5240603 h 5694168"/>
              <a:gd name="connsiteX8" fmla="*/ 7528 w 10112463"/>
              <a:gd name="connsiteY8" fmla="*/ 5052061 h 5694168"/>
              <a:gd name="connsiteX0" fmla="*/ 7528 w 10112463"/>
              <a:gd name="connsiteY0" fmla="*/ 5052061 h 5694168"/>
              <a:gd name="connsiteX1" fmla="*/ 5065779 w 10112463"/>
              <a:gd name="connsiteY1" fmla="*/ 0 h 5694168"/>
              <a:gd name="connsiteX2" fmla="*/ 10103720 w 10112463"/>
              <a:gd name="connsiteY2" fmla="*/ 383 h 5694168"/>
              <a:gd name="connsiteX3" fmla="*/ 10108706 w 10112463"/>
              <a:gd name="connsiteY3" fmla="*/ 1202808 h 5694168"/>
              <a:gd name="connsiteX4" fmla="*/ 10112128 w 10112463"/>
              <a:gd name="connsiteY4" fmla="*/ 5429692 h 5694168"/>
              <a:gd name="connsiteX5" fmla="*/ 8428614 w 10112463"/>
              <a:gd name="connsiteY5" fmla="*/ 5694168 h 5694168"/>
              <a:gd name="connsiteX6" fmla="*/ 5711 w 10112463"/>
              <a:gd name="connsiteY6" fmla="*/ 5689619 h 5694168"/>
              <a:gd name="connsiteX7" fmla="*/ 10553 w 10112463"/>
              <a:gd name="connsiteY7" fmla="*/ 5240603 h 5694168"/>
              <a:gd name="connsiteX8" fmla="*/ 7528 w 10112463"/>
              <a:gd name="connsiteY8" fmla="*/ 5052061 h 5694168"/>
              <a:gd name="connsiteX0" fmla="*/ 7528 w 10112463"/>
              <a:gd name="connsiteY0" fmla="*/ 5052061 h 5694168"/>
              <a:gd name="connsiteX1" fmla="*/ 5065779 w 10112463"/>
              <a:gd name="connsiteY1" fmla="*/ 0 h 5694168"/>
              <a:gd name="connsiteX2" fmla="*/ 10103720 w 10112463"/>
              <a:gd name="connsiteY2" fmla="*/ 383 h 5694168"/>
              <a:gd name="connsiteX3" fmla="*/ 10108706 w 10112463"/>
              <a:gd name="connsiteY3" fmla="*/ 1202808 h 5694168"/>
              <a:gd name="connsiteX4" fmla="*/ 10112128 w 10112463"/>
              <a:gd name="connsiteY4" fmla="*/ 5429692 h 5694168"/>
              <a:gd name="connsiteX5" fmla="*/ 8428614 w 10112463"/>
              <a:gd name="connsiteY5" fmla="*/ 5694168 h 5694168"/>
              <a:gd name="connsiteX6" fmla="*/ 5711 w 10112463"/>
              <a:gd name="connsiteY6" fmla="*/ 5689619 h 5694168"/>
              <a:gd name="connsiteX7" fmla="*/ 10553 w 10112463"/>
              <a:gd name="connsiteY7" fmla="*/ 5240603 h 5694168"/>
              <a:gd name="connsiteX8" fmla="*/ 7528 w 10112463"/>
              <a:gd name="connsiteY8" fmla="*/ 5052061 h 5694168"/>
              <a:gd name="connsiteX0" fmla="*/ 7528 w 10112463"/>
              <a:gd name="connsiteY0" fmla="*/ 5067817 h 5709924"/>
              <a:gd name="connsiteX1" fmla="*/ 6846211 w 10112463"/>
              <a:gd name="connsiteY1" fmla="*/ 0 h 5709924"/>
              <a:gd name="connsiteX2" fmla="*/ 10103720 w 10112463"/>
              <a:gd name="connsiteY2" fmla="*/ 16139 h 5709924"/>
              <a:gd name="connsiteX3" fmla="*/ 10108706 w 10112463"/>
              <a:gd name="connsiteY3" fmla="*/ 1218564 h 5709924"/>
              <a:gd name="connsiteX4" fmla="*/ 10112128 w 10112463"/>
              <a:gd name="connsiteY4" fmla="*/ 5445448 h 5709924"/>
              <a:gd name="connsiteX5" fmla="*/ 8428614 w 10112463"/>
              <a:gd name="connsiteY5" fmla="*/ 5709924 h 5709924"/>
              <a:gd name="connsiteX6" fmla="*/ 5711 w 10112463"/>
              <a:gd name="connsiteY6" fmla="*/ 5705375 h 5709924"/>
              <a:gd name="connsiteX7" fmla="*/ 10553 w 10112463"/>
              <a:gd name="connsiteY7" fmla="*/ 5256359 h 5709924"/>
              <a:gd name="connsiteX8" fmla="*/ 7528 w 10112463"/>
              <a:gd name="connsiteY8" fmla="*/ 5067817 h 5709924"/>
              <a:gd name="connsiteX0" fmla="*/ 7528 w 10112463"/>
              <a:gd name="connsiteY0" fmla="*/ 5067817 h 5709924"/>
              <a:gd name="connsiteX1" fmla="*/ 6846211 w 10112463"/>
              <a:gd name="connsiteY1" fmla="*/ 0 h 5709924"/>
              <a:gd name="connsiteX2" fmla="*/ 10103720 w 10112463"/>
              <a:gd name="connsiteY2" fmla="*/ 16139 h 5709924"/>
              <a:gd name="connsiteX3" fmla="*/ 10108706 w 10112463"/>
              <a:gd name="connsiteY3" fmla="*/ 1218564 h 5709924"/>
              <a:gd name="connsiteX4" fmla="*/ 10112128 w 10112463"/>
              <a:gd name="connsiteY4" fmla="*/ 5445448 h 5709924"/>
              <a:gd name="connsiteX5" fmla="*/ 8428614 w 10112463"/>
              <a:gd name="connsiteY5" fmla="*/ 5709924 h 5709924"/>
              <a:gd name="connsiteX6" fmla="*/ 5711 w 10112463"/>
              <a:gd name="connsiteY6" fmla="*/ 5705375 h 5709924"/>
              <a:gd name="connsiteX7" fmla="*/ 10553 w 10112463"/>
              <a:gd name="connsiteY7" fmla="*/ 5470094 h 5709924"/>
              <a:gd name="connsiteX8" fmla="*/ 7528 w 10112463"/>
              <a:gd name="connsiteY8" fmla="*/ 5067817 h 5709924"/>
              <a:gd name="connsiteX0" fmla="*/ 7528 w 10112463"/>
              <a:gd name="connsiteY0" fmla="*/ 5380198 h 5709924"/>
              <a:gd name="connsiteX1" fmla="*/ 6846211 w 10112463"/>
              <a:gd name="connsiteY1" fmla="*/ 0 h 5709924"/>
              <a:gd name="connsiteX2" fmla="*/ 10103720 w 10112463"/>
              <a:gd name="connsiteY2" fmla="*/ 16139 h 5709924"/>
              <a:gd name="connsiteX3" fmla="*/ 10108706 w 10112463"/>
              <a:gd name="connsiteY3" fmla="*/ 1218564 h 5709924"/>
              <a:gd name="connsiteX4" fmla="*/ 10112128 w 10112463"/>
              <a:gd name="connsiteY4" fmla="*/ 5445448 h 5709924"/>
              <a:gd name="connsiteX5" fmla="*/ 8428614 w 10112463"/>
              <a:gd name="connsiteY5" fmla="*/ 5709924 h 5709924"/>
              <a:gd name="connsiteX6" fmla="*/ 5711 w 10112463"/>
              <a:gd name="connsiteY6" fmla="*/ 5705375 h 5709924"/>
              <a:gd name="connsiteX7" fmla="*/ 10553 w 10112463"/>
              <a:gd name="connsiteY7" fmla="*/ 5470094 h 5709924"/>
              <a:gd name="connsiteX8" fmla="*/ 7528 w 10112463"/>
              <a:gd name="connsiteY8" fmla="*/ 5380198 h 5709924"/>
              <a:gd name="connsiteX0" fmla="*/ 7528 w 10112463"/>
              <a:gd name="connsiteY0" fmla="*/ 5380198 h 5709924"/>
              <a:gd name="connsiteX1" fmla="*/ 6846211 w 10112463"/>
              <a:gd name="connsiteY1" fmla="*/ 0 h 5709924"/>
              <a:gd name="connsiteX2" fmla="*/ 10103720 w 10112463"/>
              <a:gd name="connsiteY2" fmla="*/ 16139 h 5709924"/>
              <a:gd name="connsiteX3" fmla="*/ 10108706 w 10112463"/>
              <a:gd name="connsiteY3" fmla="*/ 1218564 h 5709924"/>
              <a:gd name="connsiteX4" fmla="*/ 10112128 w 10112463"/>
              <a:gd name="connsiteY4" fmla="*/ 5445448 h 5709924"/>
              <a:gd name="connsiteX5" fmla="*/ 8428614 w 10112463"/>
              <a:gd name="connsiteY5" fmla="*/ 5709924 h 5709924"/>
              <a:gd name="connsiteX6" fmla="*/ 5711 w 10112463"/>
              <a:gd name="connsiteY6" fmla="*/ 5705375 h 5709924"/>
              <a:gd name="connsiteX7" fmla="*/ 10553 w 10112463"/>
              <a:gd name="connsiteY7" fmla="*/ 5470094 h 5709924"/>
              <a:gd name="connsiteX8" fmla="*/ 7528 w 10112463"/>
              <a:gd name="connsiteY8" fmla="*/ 5380198 h 5709924"/>
              <a:gd name="connsiteX0" fmla="*/ 7528 w 10112463"/>
              <a:gd name="connsiteY0" fmla="*/ 5238914 h 5709924"/>
              <a:gd name="connsiteX1" fmla="*/ 6846211 w 10112463"/>
              <a:gd name="connsiteY1" fmla="*/ 0 h 5709924"/>
              <a:gd name="connsiteX2" fmla="*/ 10103720 w 10112463"/>
              <a:gd name="connsiteY2" fmla="*/ 16139 h 5709924"/>
              <a:gd name="connsiteX3" fmla="*/ 10108706 w 10112463"/>
              <a:gd name="connsiteY3" fmla="*/ 1218564 h 5709924"/>
              <a:gd name="connsiteX4" fmla="*/ 10112128 w 10112463"/>
              <a:gd name="connsiteY4" fmla="*/ 5445448 h 5709924"/>
              <a:gd name="connsiteX5" fmla="*/ 8428614 w 10112463"/>
              <a:gd name="connsiteY5" fmla="*/ 5709924 h 5709924"/>
              <a:gd name="connsiteX6" fmla="*/ 5711 w 10112463"/>
              <a:gd name="connsiteY6" fmla="*/ 5705375 h 5709924"/>
              <a:gd name="connsiteX7" fmla="*/ 10553 w 10112463"/>
              <a:gd name="connsiteY7" fmla="*/ 5470094 h 5709924"/>
              <a:gd name="connsiteX8" fmla="*/ 7528 w 10112463"/>
              <a:gd name="connsiteY8" fmla="*/ 5238914 h 5709924"/>
              <a:gd name="connsiteX0" fmla="*/ 7528 w 10112463"/>
              <a:gd name="connsiteY0" fmla="*/ 5238914 h 5709924"/>
              <a:gd name="connsiteX1" fmla="*/ 6846211 w 10112463"/>
              <a:gd name="connsiteY1" fmla="*/ 0 h 5709924"/>
              <a:gd name="connsiteX2" fmla="*/ 10103720 w 10112463"/>
              <a:gd name="connsiteY2" fmla="*/ 16139 h 5709924"/>
              <a:gd name="connsiteX3" fmla="*/ 10108706 w 10112463"/>
              <a:gd name="connsiteY3" fmla="*/ 1218564 h 5709924"/>
              <a:gd name="connsiteX4" fmla="*/ 10112128 w 10112463"/>
              <a:gd name="connsiteY4" fmla="*/ 5445448 h 5709924"/>
              <a:gd name="connsiteX5" fmla="*/ 8428614 w 10112463"/>
              <a:gd name="connsiteY5" fmla="*/ 5709924 h 5709924"/>
              <a:gd name="connsiteX6" fmla="*/ 5711 w 10112463"/>
              <a:gd name="connsiteY6" fmla="*/ 5705375 h 5709924"/>
              <a:gd name="connsiteX7" fmla="*/ 10553 w 10112463"/>
              <a:gd name="connsiteY7" fmla="*/ 5470094 h 5709924"/>
              <a:gd name="connsiteX8" fmla="*/ 7528 w 10112463"/>
              <a:gd name="connsiteY8" fmla="*/ 5238914 h 5709924"/>
              <a:gd name="connsiteX0" fmla="*/ 7528 w 10112463"/>
              <a:gd name="connsiteY0" fmla="*/ 5238914 h 5709924"/>
              <a:gd name="connsiteX1" fmla="*/ 6846211 w 10112463"/>
              <a:gd name="connsiteY1" fmla="*/ 0 h 5709924"/>
              <a:gd name="connsiteX2" fmla="*/ 10103720 w 10112463"/>
              <a:gd name="connsiteY2" fmla="*/ 16139 h 5709924"/>
              <a:gd name="connsiteX3" fmla="*/ 10108706 w 10112463"/>
              <a:gd name="connsiteY3" fmla="*/ 1218564 h 5709924"/>
              <a:gd name="connsiteX4" fmla="*/ 10112128 w 10112463"/>
              <a:gd name="connsiteY4" fmla="*/ 5445448 h 5709924"/>
              <a:gd name="connsiteX5" fmla="*/ 8428614 w 10112463"/>
              <a:gd name="connsiteY5" fmla="*/ 5709924 h 5709924"/>
              <a:gd name="connsiteX6" fmla="*/ 5711 w 10112463"/>
              <a:gd name="connsiteY6" fmla="*/ 5705375 h 5709924"/>
              <a:gd name="connsiteX7" fmla="*/ 10553 w 10112463"/>
              <a:gd name="connsiteY7" fmla="*/ 5470094 h 5709924"/>
              <a:gd name="connsiteX8" fmla="*/ 7528 w 10112463"/>
              <a:gd name="connsiteY8" fmla="*/ 5238914 h 5709924"/>
              <a:gd name="connsiteX0" fmla="*/ 7528 w 10112463"/>
              <a:gd name="connsiteY0" fmla="*/ 5238914 h 5709924"/>
              <a:gd name="connsiteX1" fmla="*/ 6846211 w 10112463"/>
              <a:gd name="connsiteY1" fmla="*/ 0 h 5709924"/>
              <a:gd name="connsiteX2" fmla="*/ 10103720 w 10112463"/>
              <a:gd name="connsiteY2" fmla="*/ 16139 h 5709924"/>
              <a:gd name="connsiteX3" fmla="*/ 10108706 w 10112463"/>
              <a:gd name="connsiteY3" fmla="*/ 1218564 h 5709924"/>
              <a:gd name="connsiteX4" fmla="*/ 10112128 w 10112463"/>
              <a:gd name="connsiteY4" fmla="*/ 5445448 h 5709924"/>
              <a:gd name="connsiteX5" fmla="*/ 8428614 w 10112463"/>
              <a:gd name="connsiteY5" fmla="*/ 5709924 h 5709924"/>
              <a:gd name="connsiteX6" fmla="*/ 5711 w 10112463"/>
              <a:gd name="connsiteY6" fmla="*/ 5705375 h 5709924"/>
              <a:gd name="connsiteX7" fmla="*/ 10553 w 10112463"/>
              <a:gd name="connsiteY7" fmla="*/ 5470094 h 5709924"/>
              <a:gd name="connsiteX8" fmla="*/ 7528 w 10112463"/>
              <a:gd name="connsiteY8" fmla="*/ 5238914 h 5709924"/>
              <a:gd name="connsiteX0" fmla="*/ 7528 w 10112463"/>
              <a:gd name="connsiteY0" fmla="*/ 5238914 h 5709924"/>
              <a:gd name="connsiteX1" fmla="*/ 6846211 w 10112463"/>
              <a:gd name="connsiteY1" fmla="*/ 0 h 5709924"/>
              <a:gd name="connsiteX2" fmla="*/ 10103720 w 10112463"/>
              <a:gd name="connsiteY2" fmla="*/ 16139 h 5709924"/>
              <a:gd name="connsiteX3" fmla="*/ 10108706 w 10112463"/>
              <a:gd name="connsiteY3" fmla="*/ 1218564 h 5709924"/>
              <a:gd name="connsiteX4" fmla="*/ 10112128 w 10112463"/>
              <a:gd name="connsiteY4" fmla="*/ 5445448 h 5709924"/>
              <a:gd name="connsiteX5" fmla="*/ 8428614 w 10112463"/>
              <a:gd name="connsiteY5" fmla="*/ 5709924 h 5709924"/>
              <a:gd name="connsiteX6" fmla="*/ 5711 w 10112463"/>
              <a:gd name="connsiteY6" fmla="*/ 5705375 h 5709924"/>
              <a:gd name="connsiteX7" fmla="*/ 10553 w 10112463"/>
              <a:gd name="connsiteY7" fmla="*/ 5470094 h 5709924"/>
              <a:gd name="connsiteX8" fmla="*/ 7528 w 10112463"/>
              <a:gd name="connsiteY8" fmla="*/ 5238914 h 570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2463" h="5709924">
                <a:moveTo>
                  <a:pt x="7528" y="5238914"/>
                </a:moveTo>
                <a:cubicBezTo>
                  <a:pt x="3435401" y="5425791"/>
                  <a:pt x="6241660" y="3398386"/>
                  <a:pt x="6846211" y="0"/>
                </a:cubicBezTo>
                <a:lnTo>
                  <a:pt x="10103720" y="16139"/>
                </a:lnTo>
                <a:cubicBezTo>
                  <a:pt x="10103720" y="647413"/>
                  <a:pt x="10119458" y="518173"/>
                  <a:pt x="10108706" y="1218564"/>
                </a:cubicBezTo>
                <a:cubicBezTo>
                  <a:pt x="10109847" y="2500570"/>
                  <a:pt x="10110987" y="4163442"/>
                  <a:pt x="10112128" y="5445448"/>
                </a:cubicBezTo>
                <a:cubicBezTo>
                  <a:pt x="9662357" y="5078351"/>
                  <a:pt x="8861200" y="5045010"/>
                  <a:pt x="8428614" y="5709924"/>
                </a:cubicBezTo>
                <a:lnTo>
                  <a:pt x="5711" y="5705375"/>
                </a:lnTo>
                <a:cubicBezTo>
                  <a:pt x="5711" y="5074101"/>
                  <a:pt x="-9926" y="6005116"/>
                  <a:pt x="10553" y="5470094"/>
                </a:cubicBezTo>
                <a:cubicBezTo>
                  <a:pt x="9545" y="5407247"/>
                  <a:pt x="8536" y="5301761"/>
                  <a:pt x="7528" y="5238914"/>
                </a:cubicBezTo>
                <a:close/>
              </a:path>
            </a:pathLst>
          </a:custGeom>
          <a:solidFill>
            <a:schemeClr val="tx1"/>
          </a:solidFill>
        </p:spPr>
        <p:txBody>
          <a:bodyPr rIns="936000" anchor="ctr">
            <a:normAutofit/>
          </a:bodyPr>
          <a:lstStyle>
            <a:lvl1pPr marL="0" indent="0" algn="r">
              <a:buNone/>
              <a:defRPr sz="4000">
                <a:solidFill>
                  <a:schemeClr val="bg1"/>
                </a:solidFill>
              </a:defRPr>
            </a:lvl1pPr>
          </a:lstStyle>
          <a:p>
            <a:r>
              <a:rPr lang="en-US" dirty="0"/>
              <a:t>Insert picture </a:t>
            </a:r>
            <a:br>
              <a:rPr lang="en-US" dirty="0"/>
            </a:br>
            <a:r>
              <a:rPr lang="en-US" dirty="0"/>
              <a:t>(click to find in a folder or drag image into)</a:t>
            </a:r>
          </a:p>
        </p:txBody>
      </p:sp>
      <p:sp>
        <p:nvSpPr>
          <p:cNvPr id="7" name="Slide Number Placeholder 6">
            <a:extLst>
              <a:ext uri="{FF2B5EF4-FFF2-40B4-BE49-F238E27FC236}">
                <a16:creationId xmlns:a16="http://schemas.microsoft.com/office/drawing/2014/main" id="{BE70F5E7-5C2B-5F4C-9D36-1EEAA1908234}"/>
              </a:ext>
            </a:extLst>
          </p:cNvPr>
          <p:cNvSpPr>
            <a:spLocks noGrp="1"/>
          </p:cNvSpPr>
          <p:nvPr>
            <p:ph type="sldNum" sz="quarter" idx="14"/>
          </p:nvPr>
        </p:nvSpPr>
        <p:spPr/>
        <p:txBody>
          <a:bodyPr/>
          <a:lstStyle>
            <a:lvl1pPr algn="ctr">
              <a:defRPr>
                <a:solidFill>
                  <a:schemeClr val="bg1"/>
                </a:solidFill>
              </a:defRPr>
            </a:lvl1pPr>
          </a:lstStyle>
          <a:p>
            <a:fld id="{DCD633C5-EF89-2749-84FE-9034CB20F467}" type="slidenum">
              <a:rPr lang="en-US" smtClean="0"/>
              <a:pPr/>
              <a:t>‹#›</a:t>
            </a:fld>
            <a:endParaRPr lang="en-US" dirty="0"/>
          </a:p>
        </p:txBody>
      </p:sp>
      <p:sp>
        <p:nvSpPr>
          <p:cNvPr id="29" name="Text Placeholder 28">
            <a:extLst>
              <a:ext uri="{FF2B5EF4-FFF2-40B4-BE49-F238E27FC236}">
                <a16:creationId xmlns:a16="http://schemas.microsoft.com/office/drawing/2014/main" id="{676F65AF-E861-2D45-9E76-330F4158807D}"/>
              </a:ext>
            </a:extLst>
          </p:cNvPr>
          <p:cNvSpPr>
            <a:spLocks noGrp="1"/>
          </p:cNvSpPr>
          <p:nvPr>
            <p:ph type="body" sz="quarter" idx="16" hasCustomPrompt="1"/>
          </p:nvPr>
        </p:nvSpPr>
        <p:spPr>
          <a:xfrm>
            <a:off x="1031876" y="1384301"/>
            <a:ext cx="10277256" cy="7450942"/>
          </a:xfrm>
        </p:spPr>
        <p:txBody>
          <a:bodyPr/>
          <a:lstStyle>
            <a:lvl1pPr marL="0" indent="0">
              <a:buNone/>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Insert text</a:t>
            </a:r>
          </a:p>
        </p:txBody>
      </p:sp>
      <p:sp>
        <p:nvSpPr>
          <p:cNvPr id="8" name="Text Placeholder 13">
            <a:extLst>
              <a:ext uri="{FF2B5EF4-FFF2-40B4-BE49-F238E27FC236}">
                <a16:creationId xmlns:a16="http://schemas.microsoft.com/office/drawing/2014/main" id="{2427AAF6-4419-B64A-8D79-96258234367E}"/>
              </a:ext>
            </a:extLst>
          </p:cNvPr>
          <p:cNvSpPr>
            <a:spLocks noGrp="1"/>
          </p:cNvSpPr>
          <p:nvPr>
            <p:ph type="body" sz="quarter" idx="28" hasCustomPrompt="1"/>
          </p:nvPr>
        </p:nvSpPr>
        <p:spPr>
          <a:xfrm>
            <a:off x="2139698" y="12979401"/>
            <a:ext cx="17174672" cy="431802"/>
          </a:xfrm>
        </p:spPr>
        <p:txBody>
          <a:bodyPr lIns="36000" tIns="36000" rIns="36000" bIns="36000" anchor="ctr">
            <a:noAutofit/>
          </a:bodyPr>
          <a:lstStyle>
            <a:lvl1pPr marL="0" indent="0">
              <a:buNone/>
              <a:defRPr sz="2000" b="0" i="0">
                <a:solidFill>
                  <a:schemeClr val="bg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pic>
        <p:nvPicPr>
          <p:cNvPr id="10" name="Graphic 9">
            <a:extLst>
              <a:ext uri="{FF2B5EF4-FFF2-40B4-BE49-F238E27FC236}">
                <a16:creationId xmlns:a16="http://schemas.microsoft.com/office/drawing/2014/main" id="{C02A592B-D99D-4949-A9FE-384508B80AF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5558" y="12923376"/>
            <a:ext cx="1447200" cy="552220"/>
          </a:xfrm>
          <a:prstGeom prst="rect">
            <a:avLst/>
          </a:prstGeom>
        </p:spPr>
      </p:pic>
    </p:spTree>
    <p:extLst>
      <p:ext uri="{BB962C8B-B14F-4D97-AF65-F5344CB8AC3E}">
        <p14:creationId xmlns:p14="http://schemas.microsoft.com/office/powerpoint/2010/main" val="1093034605"/>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1 - Image with text (White)">
    <p:bg>
      <p:bgPr>
        <a:solidFill>
          <a:schemeClr val="bg1"/>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002D35D9-6661-F743-92CD-0059BDFA050E}"/>
              </a:ext>
            </a:extLst>
          </p:cNvPr>
          <p:cNvSpPr>
            <a:spLocks noGrp="1"/>
          </p:cNvSpPr>
          <p:nvPr>
            <p:ph type="pic" sz="quarter" idx="15" hasCustomPrompt="1"/>
          </p:nvPr>
        </p:nvSpPr>
        <p:spPr>
          <a:xfrm>
            <a:off x="-42049" y="-66216"/>
            <a:ext cx="24453158" cy="13807288"/>
          </a:xfrm>
          <a:custGeom>
            <a:avLst/>
            <a:gdLst>
              <a:gd name="connsiteX0" fmla="*/ 0 w 12192000"/>
              <a:gd name="connsiteY0" fmla="*/ 1143023 h 6858000"/>
              <a:gd name="connsiteX1" fmla="*/ 1143023 w 12192000"/>
              <a:gd name="connsiteY1" fmla="*/ 0 h 6858000"/>
              <a:gd name="connsiteX2" fmla="*/ 11048977 w 12192000"/>
              <a:gd name="connsiteY2" fmla="*/ 0 h 6858000"/>
              <a:gd name="connsiteX3" fmla="*/ 12192000 w 12192000"/>
              <a:gd name="connsiteY3" fmla="*/ 1143023 h 6858000"/>
              <a:gd name="connsiteX4" fmla="*/ 12192000 w 12192000"/>
              <a:gd name="connsiteY4" fmla="*/ 5714977 h 6858000"/>
              <a:gd name="connsiteX5" fmla="*/ 11048977 w 12192000"/>
              <a:gd name="connsiteY5" fmla="*/ 6858000 h 6858000"/>
              <a:gd name="connsiteX6" fmla="*/ 1143023 w 12192000"/>
              <a:gd name="connsiteY6" fmla="*/ 6858000 h 6858000"/>
              <a:gd name="connsiteX7" fmla="*/ 0 w 12192000"/>
              <a:gd name="connsiteY7" fmla="*/ 5714977 h 6858000"/>
              <a:gd name="connsiteX8" fmla="*/ 0 w 12192000"/>
              <a:gd name="connsiteY8" fmla="*/ 1143023 h 6858000"/>
              <a:gd name="connsiteX0" fmla="*/ 0 w 12192000"/>
              <a:gd name="connsiteY0" fmla="*/ 1143023 h 6858000"/>
              <a:gd name="connsiteX1" fmla="*/ 2427293 w 12192000"/>
              <a:gd name="connsiteY1" fmla="*/ 0 h 6858000"/>
              <a:gd name="connsiteX2" fmla="*/ 11048977 w 12192000"/>
              <a:gd name="connsiteY2" fmla="*/ 0 h 6858000"/>
              <a:gd name="connsiteX3" fmla="*/ 12192000 w 12192000"/>
              <a:gd name="connsiteY3" fmla="*/ 1143023 h 6858000"/>
              <a:gd name="connsiteX4" fmla="*/ 12192000 w 12192000"/>
              <a:gd name="connsiteY4" fmla="*/ 5714977 h 6858000"/>
              <a:gd name="connsiteX5" fmla="*/ 11048977 w 12192000"/>
              <a:gd name="connsiteY5" fmla="*/ 6858000 h 6858000"/>
              <a:gd name="connsiteX6" fmla="*/ 1143023 w 12192000"/>
              <a:gd name="connsiteY6" fmla="*/ 6858000 h 6858000"/>
              <a:gd name="connsiteX7" fmla="*/ 0 w 12192000"/>
              <a:gd name="connsiteY7" fmla="*/ 5714977 h 6858000"/>
              <a:gd name="connsiteX8" fmla="*/ 0 w 12192000"/>
              <a:gd name="connsiteY8" fmla="*/ 1143023 h 6858000"/>
              <a:gd name="connsiteX0" fmla="*/ 0 w 12212548"/>
              <a:gd name="connsiteY0" fmla="*/ 2273181 h 6858000"/>
              <a:gd name="connsiteX1" fmla="*/ 2447841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2273181 h 6858000"/>
              <a:gd name="connsiteX0" fmla="*/ 0 w 12212548"/>
              <a:gd name="connsiteY0" fmla="*/ 2273181 h 6858000"/>
              <a:gd name="connsiteX1" fmla="*/ 3639643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2273181 h 6858000"/>
              <a:gd name="connsiteX0" fmla="*/ 0 w 12212548"/>
              <a:gd name="connsiteY0" fmla="*/ 2273181 h 6858000"/>
              <a:gd name="connsiteX1" fmla="*/ 3639643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2273181 h 6858000"/>
              <a:gd name="connsiteX0" fmla="*/ 0 w 12212548"/>
              <a:gd name="connsiteY0" fmla="*/ 2273181 h 6858000"/>
              <a:gd name="connsiteX1" fmla="*/ 3454708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2273181 h 6858000"/>
              <a:gd name="connsiteX0" fmla="*/ 0 w 12212548"/>
              <a:gd name="connsiteY0" fmla="*/ 3434161 h 6858000"/>
              <a:gd name="connsiteX1" fmla="*/ 3454708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3434161 h 6858000"/>
              <a:gd name="connsiteX0" fmla="*/ 0 w 12212548"/>
              <a:gd name="connsiteY0" fmla="*/ 3434161 h 6858000"/>
              <a:gd name="connsiteX1" fmla="*/ 3454708 w 12212548"/>
              <a:gd name="connsiteY1" fmla="*/ 0 h 6858000"/>
              <a:gd name="connsiteX2" fmla="*/ 11069525 w 12212548"/>
              <a:gd name="connsiteY2" fmla="*/ 0 h 6858000"/>
              <a:gd name="connsiteX3" fmla="*/ 12212548 w 12212548"/>
              <a:gd name="connsiteY3" fmla="*/ 1143023 h 6858000"/>
              <a:gd name="connsiteX4" fmla="*/ 12212548 w 12212548"/>
              <a:gd name="connsiteY4" fmla="*/ 5714977 h 6858000"/>
              <a:gd name="connsiteX5" fmla="*/ 11069525 w 12212548"/>
              <a:gd name="connsiteY5" fmla="*/ 6858000 h 6858000"/>
              <a:gd name="connsiteX6" fmla="*/ 1163571 w 12212548"/>
              <a:gd name="connsiteY6" fmla="*/ 6858000 h 6858000"/>
              <a:gd name="connsiteX7" fmla="*/ 20548 w 12212548"/>
              <a:gd name="connsiteY7" fmla="*/ 5714977 h 6858000"/>
              <a:gd name="connsiteX8" fmla="*/ 0 w 12212548"/>
              <a:gd name="connsiteY8" fmla="*/ 3434161 h 6858000"/>
              <a:gd name="connsiteX0" fmla="*/ 0 w 12212548"/>
              <a:gd name="connsiteY0" fmla="*/ 3434161 h 6858000"/>
              <a:gd name="connsiteX1" fmla="*/ 1892891 w 12212548"/>
              <a:gd name="connsiteY1" fmla="*/ 2024743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1892891 w 12212548"/>
              <a:gd name="connsiteY1" fmla="*/ 2024743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1892891 w 12212548"/>
              <a:gd name="connsiteY1" fmla="*/ 2024743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3416891 w 12212548"/>
              <a:gd name="connsiteY1" fmla="*/ 3407229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3416891 w 12212548"/>
              <a:gd name="connsiteY1" fmla="*/ 3407229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752863 w 12212548"/>
              <a:gd name="connsiteY1" fmla="*/ 2656115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752863 w 12212548"/>
              <a:gd name="connsiteY1" fmla="*/ 2656115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752863 w 12212548"/>
              <a:gd name="connsiteY1" fmla="*/ 2656115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752863 w 12212548"/>
              <a:gd name="connsiteY1" fmla="*/ 2656115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697107 w 12212548"/>
              <a:gd name="connsiteY1" fmla="*/ 2165462 h 6858000"/>
              <a:gd name="connsiteX2" fmla="*/ 3454708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697107 w 12212548"/>
              <a:gd name="connsiteY1" fmla="*/ 2165462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817422 w 12212548"/>
              <a:gd name="connsiteY1" fmla="*/ 2526409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817422 w 12212548"/>
              <a:gd name="connsiteY1" fmla="*/ 2526409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805390 w 12212548"/>
              <a:gd name="connsiteY1" fmla="*/ 2598599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805390 w 12212548"/>
              <a:gd name="connsiteY1" fmla="*/ 2598599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2805390 w 12212548"/>
              <a:gd name="connsiteY1" fmla="*/ 2598599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3412813 w 12212548"/>
              <a:gd name="connsiteY1" fmla="*/ 1899737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3197153 w 12212548"/>
              <a:gd name="connsiteY1" fmla="*/ 2167156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12548"/>
              <a:gd name="connsiteY0" fmla="*/ 3434161 h 6858000"/>
              <a:gd name="connsiteX1" fmla="*/ 3197153 w 12212548"/>
              <a:gd name="connsiteY1" fmla="*/ 2167156 h 6858000"/>
              <a:gd name="connsiteX2" fmla="*/ 3984097 w 12212548"/>
              <a:gd name="connsiteY2" fmla="*/ 0 h 6858000"/>
              <a:gd name="connsiteX3" fmla="*/ 11069525 w 12212548"/>
              <a:gd name="connsiteY3" fmla="*/ 0 h 6858000"/>
              <a:gd name="connsiteX4" fmla="*/ 12212548 w 12212548"/>
              <a:gd name="connsiteY4" fmla="*/ 1143023 h 6858000"/>
              <a:gd name="connsiteX5" fmla="*/ 12212548 w 12212548"/>
              <a:gd name="connsiteY5" fmla="*/ 5714977 h 6858000"/>
              <a:gd name="connsiteX6" fmla="*/ 11069525 w 12212548"/>
              <a:gd name="connsiteY6" fmla="*/ 6858000 h 6858000"/>
              <a:gd name="connsiteX7" fmla="*/ 1163571 w 12212548"/>
              <a:gd name="connsiteY7" fmla="*/ 6858000 h 6858000"/>
              <a:gd name="connsiteX8" fmla="*/ 20548 w 12212548"/>
              <a:gd name="connsiteY8" fmla="*/ 5714977 h 6858000"/>
              <a:gd name="connsiteX9" fmla="*/ 0 w 12212548"/>
              <a:gd name="connsiteY9" fmla="*/ 3434161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99655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99655 h 6858000"/>
              <a:gd name="connsiteX0" fmla="*/ 0 w 12203922"/>
              <a:gd name="connsiteY0" fmla="*/ 3388153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75471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1154945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7081 w 12203922"/>
              <a:gd name="connsiteY7" fmla="*/ 6858000 h 6858000"/>
              <a:gd name="connsiteX8" fmla="*/ 11922 w 12203922"/>
              <a:gd name="connsiteY8" fmla="*/ 5714977 h 6858000"/>
              <a:gd name="connsiteX9" fmla="*/ 0 w 12203922"/>
              <a:gd name="connsiteY9" fmla="*/ 3388153 h 6858000"/>
              <a:gd name="connsiteX0" fmla="*/ 0 w 12203922"/>
              <a:gd name="connsiteY0" fmla="*/ 3388153 h 6858000"/>
              <a:gd name="connsiteX1" fmla="*/ 3188527 w 12203922"/>
              <a:gd name="connsiteY1" fmla="*/ 2167156 h 6858000"/>
              <a:gd name="connsiteX2" fmla="*/ 3963969 w 12203922"/>
              <a:gd name="connsiteY2" fmla="*/ 0 h 6858000"/>
              <a:gd name="connsiteX3" fmla="*/ 11060899 w 12203922"/>
              <a:gd name="connsiteY3" fmla="*/ 0 h 6858000"/>
              <a:gd name="connsiteX4" fmla="*/ 12203922 w 12203922"/>
              <a:gd name="connsiteY4" fmla="*/ 1143023 h 6858000"/>
              <a:gd name="connsiteX5" fmla="*/ 12203922 w 12203922"/>
              <a:gd name="connsiteY5" fmla="*/ 5714977 h 6858000"/>
              <a:gd name="connsiteX6" fmla="*/ 11060899 w 12203922"/>
              <a:gd name="connsiteY6" fmla="*/ 6858000 h 6858000"/>
              <a:gd name="connsiteX7" fmla="*/ 7081 w 12203922"/>
              <a:gd name="connsiteY7" fmla="*/ 6858000 h 6858000"/>
              <a:gd name="connsiteX8" fmla="*/ 11922 w 12203922"/>
              <a:gd name="connsiteY8" fmla="*/ 5714977 h 6858000"/>
              <a:gd name="connsiteX9" fmla="*/ 0 w 12203922"/>
              <a:gd name="connsiteY9" fmla="*/ 3388153 h 6858000"/>
              <a:gd name="connsiteX0" fmla="*/ 0 w 12208762"/>
              <a:gd name="connsiteY0" fmla="*/ 3407608 h 6877455"/>
              <a:gd name="connsiteX1" fmla="*/ 3188527 w 12208762"/>
              <a:gd name="connsiteY1" fmla="*/ 2186611 h 6877455"/>
              <a:gd name="connsiteX2" fmla="*/ 3963969 w 12208762"/>
              <a:gd name="connsiteY2" fmla="*/ 19455 h 6877455"/>
              <a:gd name="connsiteX3" fmla="*/ 12208762 w 12208762"/>
              <a:gd name="connsiteY3" fmla="*/ 0 h 6877455"/>
              <a:gd name="connsiteX4" fmla="*/ 12203922 w 12208762"/>
              <a:gd name="connsiteY4" fmla="*/ 1162478 h 6877455"/>
              <a:gd name="connsiteX5" fmla="*/ 12203922 w 12208762"/>
              <a:gd name="connsiteY5" fmla="*/ 5734432 h 6877455"/>
              <a:gd name="connsiteX6" fmla="*/ 11060899 w 12208762"/>
              <a:gd name="connsiteY6" fmla="*/ 6877455 h 6877455"/>
              <a:gd name="connsiteX7" fmla="*/ 7081 w 12208762"/>
              <a:gd name="connsiteY7" fmla="*/ 6877455 h 6877455"/>
              <a:gd name="connsiteX8" fmla="*/ 11922 w 12208762"/>
              <a:gd name="connsiteY8" fmla="*/ 5734432 h 6877455"/>
              <a:gd name="connsiteX9" fmla="*/ 0 w 12208762"/>
              <a:gd name="connsiteY9" fmla="*/ 3407608 h 6877455"/>
              <a:gd name="connsiteX0" fmla="*/ 0 w 12210383"/>
              <a:gd name="connsiteY0" fmla="*/ 3407608 h 6877455"/>
              <a:gd name="connsiteX1" fmla="*/ 3188527 w 12210383"/>
              <a:gd name="connsiteY1" fmla="*/ 2186611 h 6877455"/>
              <a:gd name="connsiteX2" fmla="*/ 3963969 w 12210383"/>
              <a:gd name="connsiteY2" fmla="*/ 19455 h 6877455"/>
              <a:gd name="connsiteX3" fmla="*/ 12208762 w 12210383"/>
              <a:gd name="connsiteY3" fmla="*/ 0 h 6877455"/>
              <a:gd name="connsiteX4" fmla="*/ 12203922 w 12210383"/>
              <a:gd name="connsiteY4" fmla="*/ 1162478 h 6877455"/>
              <a:gd name="connsiteX5" fmla="*/ 12203922 w 12210383"/>
              <a:gd name="connsiteY5" fmla="*/ 5734432 h 6877455"/>
              <a:gd name="connsiteX6" fmla="*/ 11060899 w 12210383"/>
              <a:gd name="connsiteY6" fmla="*/ 6877455 h 6877455"/>
              <a:gd name="connsiteX7" fmla="*/ 7081 w 12210383"/>
              <a:gd name="connsiteY7" fmla="*/ 6877455 h 6877455"/>
              <a:gd name="connsiteX8" fmla="*/ 11922 w 12210383"/>
              <a:gd name="connsiteY8" fmla="*/ 5734432 h 6877455"/>
              <a:gd name="connsiteX9" fmla="*/ 0 w 12210383"/>
              <a:gd name="connsiteY9" fmla="*/ 3407608 h 6877455"/>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734432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188527 w 12210383"/>
              <a:gd name="connsiteY1" fmla="*/ 2186611 h 6890902"/>
              <a:gd name="connsiteX2" fmla="*/ 3963969 w 12210383"/>
              <a:gd name="connsiteY2" fmla="*/ 19455 h 6890902"/>
              <a:gd name="connsiteX3" fmla="*/ 12208762 w 12210383"/>
              <a:gd name="connsiteY3" fmla="*/ 0 h 6890902"/>
              <a:gd name="connsiteX4" fmla="*/ 12203922 w 12210383"/>
              <a:gd name="connsiteY4" fmla="*/ 1162478 h 6890902"/>
              <a:gd name="connsiteX5" fmla="*/ 12203922 w 12210383"/>
              <a:gd name="connsiteY5" fmla="*/ 5142761 h 6890902"/>
              <a:gd name="connsiteX6" fmla="*/ 7981523 w 12210383"/>
              <a:gd name="connsiteY6" fmla="*/ 6890902 h 6890902"/>
              <a:gd name="connsiteX7" fmla="*/ 7081 w 12210383"/>
              <a:gd name="connsiteY7" fmla="*/ 6877455 h 6890902"/>
              <a:gd name="connsiteX8" fmla="*/ 11922 w 12210383"/>
              <a:gd name="connsiteY8" fmla="*/ 5734432 h 6890902"/>
              <a:gd name="connsiteX9" fmla="*/ 0 w 12210383"/>
              <a:gd name="connsiteY9" fmla="*/ 3407608 h 6890902"/>
              <a:gd name="connsiteX0" fmla="*/ 0 w 12210383"/>
              <a:gd name="connsiteY0" fmla="*/ 3407608 h 6890902"/>
              <a:gd name="connsiteX1" fmla="*/ 3963969 w 12210383"/>
              <a:gd name="connsiteY1" fmla="*/ 1945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3407608 h 6890902"/>
              <a:gd name="connsiteX0" fmla="*/ 0 w 12210383"/>
              <a:gd name="connsiteY0" fmla="*/ 5056526 h 6890902"/>
              <a:gd name="connsiteX1" fmla="*/ 3963969 w 12210383"/>
              <a:gd name="connsiteY1" fmla="*/ 1945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10383"/>
              <a:gd name="connsiteY0" fmla="*/ 5056526 h 6890902"/>
              <a:gd name="connsiteX1" fmla="*/ 5058251 w 12210383"/>
              <a:gd name="connsiteY1" fmla="*/ 4465 h 6890902"/>
              <a:gd name="connsiteX2" fmla="*/ 12208762 w 12210383"/>
              <a:gd name="connsiteY2" fmla="*/ 0 h 6890902"/>
              <a:gd name="connsiteX3" fmla="*/ 12203922 w 12210383"/>
              <a:gd name="connsiteY3" fmla="*/ 1162478 h 6890902"/>
              <a:gd name="connsiteX4" fmla="*/ 12203922 w 12210383"/>
              <a:gd name="connsiteY4" fmla="*/ 5142761 h 6890902"/>
              <a:gd name="connsiteX5" fmla="*/ 7981523 w 12210383"/>
              <a:gd name="connsiteY5" fmla="*/ 6890902 h 6890902"/>
              <a:gd name="connsiteX6" fmla="*/ 7081 w 12210383"/>
              <a:gd name="connsiteY6" fmla="*/ 6877455 h 6890902"/>
              <a:gd name="connsiteX7" fmla="*/ 11922 w 12210383"/>
              <a:gd name="connsiteY7" fmla="*/ 5734432 h 6890902"/>
              <a:gd name="connsiteX8" fmla="*/ 0 w 12210383"/>
              <a:gd name="connsiteY8" fmla="*/ 5056526 h 6890902"/>
              <a:gd name="connsiteX0" fmla="*/ 0 w 12203960"/>
              <a:gd name="connsiteY0" fmla="*/ 5056526 h 6890902"/>
              <a:gd name="connsiteX1" fmla="*/ 5058251 w 12203960"/>
              <a:gd name="connsiteY1" fmla="*/ 4465 h 6890902"/>
              <a:gd name="connsiteX2" fmla="*/ 9970144 w 12203960"/>
              <a:gd name="connsiteY2" fmla="*/ 0 h 6890902"/>
              <a:gd name="connsiteX3" fmla="*/ 12203922 w 12203960"/>
              <a:gd name="connsiteY3" fmla="*/ 1162478 h 6890902"/>
              <a:gd name="connsiteX4" fmla="*/ 12203922 w 12203960"/>
              <a:gd name="connsiteY4" fmla="*/ 5142761 h 6890902"/>
              <a:gd name="connsiteX5" fmla="*/ 7981523 w 12203960"/>
              <a:gd name="connsiteY5" fmla="*/ 6890902 h 6890902"/>
              <a:gd name="connsiteX6" fmla="*/ 7081 w 12203960"/>
              <a:gd name="connsiteY6" fmla="*/ 6877455 h 6890902"/>
              <a:gd name="connsiteX7" fmla="*/ 11922 w 12203960"/>
              <a:gd name="connsiteY7" fmla="*/ 5734432 h 6890902"/>
              <a:gd name="connsiteX8" fmla="*/ 0 w 12203960"/>
              <a:gd name="connsiteY8" fmla="*/ 5056526 h 6890902"/>
              <a:gd name="connsiteX0" fmla="*/ 0 w 12203922"/>
              <a:gd name="connsiteY0" fmla="*/ 5056526 h 6890902"/>
              <a:gd name="connsiteX1" fmla="*/ 5058251 w 12203922"/>
              <a:gd name="connsiteY1" fmla="*/ 4465 h 6890902"/>
              <a:gd name="connsiteX2" fmla="*/ 9970144 w 12203922"/>
              <a:gd name="connsiteY2" fmla="*/ 0 h 6890902"/>
              <a:gd name="connsiteX3" fmla="*/ 10161940 w 12203922"/>
              <a:gd name="connsiteY3" fmla="*/ 1192729 h 6890902"/>
              <a:gd name="connsiteX4" fmla="*/ 12203922 w 12203922"/>
              <a:gd name="connsiteY4" fmla="*/ 5142761 h 6890902"/>
              <a:gd name="connsiteX5" fmla="*/ 7981523 w 12203922"/>
              <a:gd name="connsiteY5" fmla="*/ 6890902 h 6890902"/>
              <a:gd name="connsiteX6" fmla="*/ 7081 w 12203922"/>
              <a:gd name="connsiteY6" fmla="*/ 6877455 h 6890902"/>
              <a:gd name="connsiteX7" fmla="*/ 11922 w 12203922"/>
              <a:gd name="connsiteY7" fmla="*/ 5734432 h 6890902"/>
              <a:gd name="connsiteX8" fmla="*/ 0 w 12203922"/>
              <a:gd name="connsiteY8" fmla="*/ 5056526 h 6890902"/>
              <a:gd name="connsiteX0" fmla="*/ 0 w 12203922"/>
              <a:gd name="connsiteY0" fmla="*/ 5052061 h 6886437"/>
              <a:gd name="connsiteX1" fmla="*/ 5058251 w 12203922"/>
              <a:gd name="connsiteY1" fmla="*/ 0 h 6886437"/>
              <a:gd name="connsiteX2" fmla="*/ 10096192 w 12203922"/>
              <a:gd name="connsiteY2" fmla="*/ 383 h 6886437"/>
              <a:gd name="connsiteX3" fmla="*/ 10161940 w 12203922"/>
              <a:gd name="connsiteY3" fmla="*/ 1188264 h 6886437"/>
              <a:gd name="connsiteX4" fmla="*/ 12203922 w 12203922"/>
              <a:gd name="connsiteY4" fmla="*/ 5138296 h 6886437"/>
              <a:gd name="connsiteX5" fmla="*/ 7981523 w 12203922"/>
              <a:gd name="connsiteY5" fmla="*/ 6886437 h 6886437"/>
              <a:gd name="connsiteX6" fmla="*/ 7081 w 12203922"/>
              <a:gd name="connsiteY6" fmla="*/ 6872990 h 6886437"/>
              <a:gd name="connsiteX7" fmla="*/ 11922 w 12203922"/>
              <a:gd name="connsiteY7" fmla="*/ 5729967 h 6886437"/>
              <a:gd name="connsiteX8" fmla="*/ 0 w 12203922"/>
              <a:gd name="connsiteY8" fmla="*/ 5052061 h 6886437"/>
              <a:gd name="connsiteX0" fmla="*/ 0 w 12203922"/>
              <a:gd name="connsiteY0" fmla="*/ 5052061 h 6886437"/>
              <a:gd name="connsiteX1" fmla="*/ 5058251 w 12203922"/>
              <a:gd name="connsiteY1" fmla="*/ 0 h 6886437"/>
              <a:gd name="connsiteX2" fmla="*/ 10096192 w 12203922"/>
              <a:gd name="connsiteY2" fmla="*/ 383 h 6886437"/>
              <a:gd name="connsiteX3" fmla="*/ 10084372 w 12203922"/>
              <a:gd name="connsiteY3" fmla="*/ 1202808 h 6886437"/>
              <a:gd name="connsiteX4" fmla="*/ 12203922 w 12203922"/>
              <a:gd name="connsiteY4" fmla="*/ 5138296 h 6886437"/>
              <a:gd name="connsiteX5" fmla="*/ 7981523 w 12203922"/>
              <a:gd name="connsiteY5" fmla="*/ 6886437 h 6886437"/>
              <a:gd name="connsiteX6" fmla="*/ 7081 w 12203922"/>
              <a:gd name="connsiteY6" fmla="*/ 6872990 h 6886437"/>
              <a:gd name="connsiteX7" fmla="*/ 11922 w 12203922"/>
              <a:gd name="connsiteY7" fmla="*/ 5729967 h 6886437"/>
              <a:gd name="connsiteX8" fmla="*/ 0 w 12203922"/>
              <a:gd name="connsiteY8" fmla="*/ 5052061 h 6886437"/>
              <a:gd name="connsiteX0" fmla="*/ 0 w 10113003"/>
              <a:gd name="connsiteY0" fmla="*/ 5052061 h 6886437"/>
              <a:gd name="connsiteX1" fmla="*/ 5058251 w 10113003"/>
              <a:gd name="connsiteY1" fmla="*/ 0 h 6886437"/>
              <a:gd name="connsiteX2" fmla="*/ 10096192 w 10113003"/>
              <a:gd name="connsiteY2" fmla="*/ 383 h 6886437"/>
              <a:gd name="connsiteX3" fmla="*/ 10084372 w 10113003"/>
              <a:gd name="connsiteY3" fmla="*/ 1202808 h 6886437"/>
              <a:gd name="connsiteX4" fmla="*/ 10113003 w 10113003"/>
              <a:gd name="connsiteY4" fmla="*/ 5040424 h 6886437"/>
              <a:gd name="connsiteX5" fmla="*/ 7981523 w 10113003"/>
              <a:gd name="connsiteY5" fmla="*/ 6886437 h 6886437"/>
              <a:gd name="connsiteX6" fmla="*/ 7081 w 10113003"/>
              <a:gd name="connsiteY6" fmla="*/ 6872990 h 6886437"/>
              <a:gd name="connsiteX7" fmla="*/ 11922 w 10113003"/>
              <a:gd name="connsiteY7" fmla="*/ 5729967 h 6886437"/>
              <a:gd name="connsiteX8" fmla="*/ 0 w 10113003"/>
              <a:gd name="connsiteY8" fmla="*/ 5052061 h 6886437"/>
              <a:gd name="connsiteX0" fmla="*/ 0 w 10113003"/>
              <a:gd name="connsiteY0" fmla="*/ 5052061 h 6872990"/>
              <a:gd name="connsiteX1" fmla="*/ 5058251 w 10113003"/>
              <a:gd name="connsiteY1" fmla="*/ 0 h 6872990"/>
              <a:gd name="connsiteX2" fmla="*/ 10096192 w 10113003"/>
              <a:gd name="connsiteY2" fmla="*/ 383 h 6872990"/>
              <a:gd name="connsiteX3" fmla="*/ 10084372 w 10113003"/>
              <a:gd name="connsiteY3" fmla="*/ 1202808 h 6872990"/>
              <a:gd name="connsiteX4" fmla="*/ 10113003 w 10113003"/>
              <a:gd name="connsiteY4" fmla="*/ 5040424 h 6872990"/>
              <a:gd name="connsiteX5" fmla="*/ 8230654 w 10113003"/>
              <a:gd name="connsiteY5" fmla="*/ 5694168 h 6872990"/>
              <a:gd name="connsiteX6" fmla="*/ 7081 w 10113003"/>
              <a:gd name="connsiteY6" fmla="*/ 6872990 h 6872990"/>
              <a:gd name="connsiteX7" fmla="*/ 11922 w 10113003"/>
              <a:gd name="connsiteY7" fmla="*/ 5729967 h 6872990"/>
              <a:gd name="connsiteX8" fmla="*/ 0 w 10113003"/>
              <a:gd name="connsiteY8" fmla="*/ 5052061 h 6872990"/>
              <a:gd name="connsiteX0" fmla="*/ 5132 w 10118135"/>
              <a:gd name="connsiteY0" fmla="*/ 5052061 h 6872990"/>
              <a:gd name="connsiteX1" fmla="*/ 5063383 w 10118135"/>
              <a:gd name="connsiteY1" fmla="*/ 0 h 6872990"/>
              <a:gd name="connsiteX2" fmla="*/ 10101324 w 10118135"/>
              <a:gd name="connsiteY2" fmla="*/ 383 h 6872990"/>
              <a:gd name="connsiteX3" fmla="*/ 10089504 w 10118135"/>
              <a:gd name="connsiteY3" fmla="*/ 1202808 h 6872990"/>
              <a:gd name="connsiteX4" fmla="*/ 10118135 w 10118135"/>
              <a:gd name="connsiteY4" fmla="*/ 5040424 h 6872990"/>
              <a:gd name="connsiteX5" fmla="*/ 8235786 w 10118135"/>
              <a:gd name="connsiteY5" fmla="*/ 5694168 h 6872990"/>
              <a:gd name="connsiteX6" fmla="*/ 12213 w 10118135"/>
              <a:gd name="connsiteY6" fmla="*/ 6872990 h 6872990"/>
              <a:gd name="connsiteX7" fmla="*/ 8157 w 10118135"/>
              <a:gd name="connsiteY7" fmla="*/ 5240603 h 6872990"/>
              <a:gd name="connsiteX8" fmla="*/ 5132 w 10118135"/>
              <a:gd name="connsiteY8" fmla="*/ 5052061 h 6872990"/>
              <a:gd name="connsiteX0" fmla="*/ 19612 w 10132615"/>
              <a:gd name="connsiteY0" fmla="*/ 5052061 h 5694168"/>
              <a:gd name="connsiteX1" fmla="*/ 5077863 w 10132615"/>
              <a:gd name="connsiteY1" fmla="*/ 0 h 5694168"/>
              <a:gd name="connsiteX2" fmla="*/ 10115804 w 10132615"/>
              <a:gd name="connsiteY2" fmla="*/ 383 h 5694168"/>
              <a:gd name="connsiteX3" fmla="*/ 10103984 w 10132615"/>
              <a:gd name="connsiteY3" fmla="*/ 1202808 h 5694168"/>
              <a:gd name="connsiteX4" fmla="*/ 10132615 w 10132615"/>
              <a:gd name="connsiteY4" fmla="*/ 5040424 h 5694168"/>
              <a:gd name="connsiteX5" fmla="*/ 8250266 w 10132615"/>
              <a:gd name="connsiteY5" fmla="*/ 5694168 h 5694168"/>
              <a:gd name="connsiteX6" fmla="*/ 0 w 10132615"/>
              <a:gd name="connsiteY6" fmla="*/ 5627336 h 5694168"/>
              <a:gd name="connsiteX7" fmla="*/ 22637 w 10132615"/>
              <a:gd name="connsiteY7" fmla="*/ 5240603 h 5694168"/>
              <a:gd name="connsiteX8" fmla="*/ 19612 w 10132615"/>
              <a:gd name="connsiteY8" fmla="*/ 5052061 h 5694168"/>
              <a:gd name="connsiteX0" fmla="*/ 7528 w 10120531"/>
              <a:gd name="connsiteY0" fmla="*/ 5052061 h 5694168"/>
              <a:gd name="connsiteX1" fmla="*/ 5065779 w 10120531"/>
              <a:gd name="connsiteY1" fmla="*/ 0 h 5694168"/>
              <a:gd name="connsiteX2" fmla="*/ 10103720 w 10120531"/>
              <a:gd name="connsiteY2" fmla="*/ 383 h 5694168"/>
              <a:gd name="connsiteX3" fmla="*/ 10091900 w 10120531"/>
              <a:gd name="connsiteY3" fmla="*/ 1202808 h 5694168"/>
              <a:gd name="connsiteX4" fmla="*/ 10120531 w 10120531"/>
              <a:gd name="connsiteY4" fmla="*/ 5040424 h 5694168"/>
              <a:gd name="connsiteX5" fmla="*/ 8238182 w 10120531"/>
              <a:gd name="connsiteY5" fmla="*/ 5694168 h 5694168"/>
              <a:gd name="connsiteX6" fmla="*/ 5711 w 10120531"/>
              <a:gd name="connsiteY6" fmla="*/ 5689619 h 5694168"/>
              <a:gd name="connsiteX7" fmla="*/ 10553 w 10120531"/>
              <a:gd name="connsiteY7" fmla="*/ 5240603 h 5694168"/>
              <a:gd name="connsiteX8" fmla="*/ 7528 w 10120531"/>
              <a:gd name="connsiteY8" fmla="*/ 5052061 h 5694168"/>
              <a:gd name="connsiteX0" fmla="*/ 7528 w 10120531"/>
              <a:gd name="connsiteY0" fmla="*/ 5052061 h 5694168"/>
              <a:gd name="connsiteX1" fmla="*/ 5065779 w 10120531"/>
              <a:gd name="connsiteY1" fmla="*/ 0 h 5694168"/>
              <a:gd name="connsiteX2" fmla="*/ 10103720 w 10120531"/>
              <a:gd name="connsiteY2" fmla="*/ 383 h 5694168"/>
              <a:gd name="connsiteX3" fmla="*/ 10091900 w 10120531"/>
              <a:gd name="connsiteY3" fmla="*/ 1202808 h 5694168"/>
              <a:gd name="connsiteX4" fmla="*/ 10120531 w 10120531"/>
              <a:gd name="connsiteY4" fmla="*/ 5040424 h 5694168"/>
              <a:gd name="connsiteX5" fmla="*/ 8238182 w 10120531"/>
              <a:gd name="connsiteY5" fmla="*/ 5694168 h 5694168"/>
              <a:gd name="connsiteX6" fmla="*/ 5711 w 10120531"/>
              <a:gd name="connsiteY6" fmla="*/ 5689619 h 5694168"/>
              <a:gd name="connsiteX7" fmla="*/ 10553 w 10120531"/>
              <a:gd name="connsiteY7" fmla="*/ 5240603 h 5694168"/>
              <a:gd name="connsiteX8" fmla="*/ 7528 w 10120531"/>
              <a:gd name="connsiteY8" fmla="*/ 5052061 h 5694168"/>
              <a:gd name="connsiteX0" fmla="*/ 7528 w 10112128"/>
              <a:gd name="connsiteY0" fmla="*/ 5052061 h 5694168"/>
              <a:gd name="connsiteX1" fmla="*/ 5065779 w 10112128"/>
              <a:gd name="connsiteY1" fmla="*/ 0 h 5694168"/>
              <a:gd name="connsiteX2" fmla="*/ 10103720 w 10112128"/>
              <a:gd name="connsiteY2" fmla="*/ 383 h 5694168"/>
              <a:gd name="connsiteX3" fmla="*/ 10091900 w 10112128"/>
              <a:gd name="connsiteY3" fmla="*/ 1202808 h 5694168"/>
              <a:gd name="connsiteX4" fmla="*/ 10112128 w 10112128"/>
              <a:gd name="connsiteY4" fmla="*/ 5048827 h 5694168"/>
              <a:gd name="connsiteX5" fmla="*/ 8238182 w 10112128"/>
              <a:gd name="connsiteY5" fmla="*/ 5694168 h 5694168"/>
              <a:gd name="connsiteX6" fmla="*/ 5711 w 10112128"/>
              <a:gd name="connsiteY6" fmla="*/ 5689619 h 5694168"/>
              <a:gd name="connsiteX7" fmla="*/ 10553 w 10112128"/>
              <a:gd name="connsiteY7" fmla="*/ 5240603 h 5694168"/>
              <a:gd name="connsiteX8" fmla="*/ 7528 w 10112128"/>
              <a:gd name="connsiteY8" fmla="*/ 5052061 h 5694168"/>
              <a:gd name="connsiteX0" fmla="*/ 7528 w 10112463"/>
              <a:gd name="connsiteY0" fmla="*/ 5052061 h 5694168"/>
              <a:gd name="connsiteX1" fmla="*/ 5065779 w 10112463"/>
              <a:gd name="connsiteY1" fmla="*/ 0 h 5694168"/>
              <a:gd name="connsiteX2" fmla="*/ 10103720 w 10112463"/>
              <a:gd name="connsiteY2" fmla="*/ 383 h 5694168"/>
              <a:gd name="connsiteX3" fmla="*/ 10108706 w 10112463"/>
              <a:gd name="connsiteY3" fmla="*/ 1202808 h 5694168"/>
              <a:gd name="connsiteX4" fmla="*/ 10112128 w 10112463"/>
              <a:gd name="connsiteY4" fmla="*/ 5048827 h 5694168"/>
              <a:gd name="connsiteX5" fmla="*/ 8238182 w 10112463"/>
              <a:gd name="connsiteY5" fmla="*/ 5694168 h 5694168"/>
              <a:gd name="connsiteX6" fmla="*/ 5711 w 10112463"/>
              <a:gd name="connsiteY6" fmla="*/ 5689619 h 5694168"/>
              <a:gd name="connsiteX7" fmla="*/ 10553 w 10112463"/>
              <a:gd name="connsiteY7" fmla="*/ 5240603 h 5694168"/>
              <a:gd name="connsiteX8" fmla="*/ 7528 w 10112463"/>
              <a:gd name="connsiteY8" fmla="*/ 5052061 h 5694168"/>
              <a:gd name="connsiteX0" fmla="*/ 7528 w 10112463"/>
              <a:gd name="connsiteY0" fmla="*/ 5052061 h 5694168"/>
              <a:gd name="connsiteX1" fmla="*/ 5065779 w 10112463"/>
              <a:gd name="connsiteY1" fmla="*/ 0 h 5694168"/>
              <a:gd name="connsiteX2" fmla="*/ 10103720 w 10112463"/>
              <a:gd name="connsiteY2" fmla="*/ 383 h 5694168"/>
              <a:gd name="connsiteX3" fmla="*/ 10108706 w 10112463"/>
              <a:gd name="connsiteY3" fmla="*/ 1202808 h 5694168"/>
              <a:gd name="connsiteX4" fmla="*/ 10112128 w 10112463"/>
              <a:gd name="connsiteY4" fmla="*/ 4972654 h 5694168"/>
              <a:gd name="connsiteX5" fmla="*/ 8238182 w 10112463"/>
              <a:gd name="connsiteY5" fmla="*/ 5694168 h 5694168"/>
              <a:gd name="connsiteX6" fmla="*/ 5711 w 10112463"/>
              <a:gd name="connsiteY6" fmla="*/ 5689619 h 5694168"/>
              <a:gd name="connsiteX7" fmla="*/ 10553 w 10112463"/>
              <a:gd name="connsiteY7" fmla="*/ 5240603 h 5694168"/>
              <a:gd name="connsiteX8" fmla="*/ 7528 w 10112463"/>
              <a:gd name="connsiteY8" fmla="*/ 5052061 h 5694168"/>
              <a:gd name="connsiteX0" fmla="*/ 7528 w 10112463"/>
              <a:gd name="connsiteY0" fmla="*/ 5052061 h 5694168"/>
              <a:gd name="connsiteX1" fmla="*/ 5065779 w 10112463"/>
              <a:gd name="connsiteY1" fmla="*/ 0 h 5694168"/>
              <a:gd name="connsiteX2" fmla="*/ 10103720 w 10112463"/>
              <a:gd name="connsiteY2" fmla="*/ 383 h 5694168"/>
              <a:gd name="connsiteX3" fmla="*/ 10108706 w 10112463"/>
              <a:gd name="connsiteY3" fmla="*/ 1202808 h 5694168"/>
              <a:gd name="connsiteX4" fmla="*/ 10112128 w 10112463"/>
              <a:gd name="connsiteY4" fmla="*/ 4972654 h 5694168"/>
              <a:gd name="connsiteX5" fmla="*/ 8238182 w 10112463"/>
              <a:gd name="connsiteY5" fmla="*/ 5694168 h 5694168"/>
              <a:gd name="connsiteX6" fmla="*/ 5711 w 10112463"/>
              <a:gd name="connsiteY6" fmla="*/ 5689619 h 5694168"/>
              <a:gd name="connsiteX7" fmla="*/ 10553 w 10112463"/>
              <a:gd name="connsiteY7" fmla="*/ 5240603 h 5694168"/>
              <a:gd name="connsiteX8" fmla="*/ 7528 w 10112463"/>
              <a:gd name="connsiteY8" fmla="*/ 5052061 h 5694168"/>
              <a:gd name="connsiteX0" fmla="*/ 7528 w 10112463"/>
              <a:gd name="connsiteY0" fmla="*/ 5052061 h 5694168"/>
              <a:gd name="connsiteX1" fmla="*/ 5065779 w 10112463"/>
              <a:gd name="connsiteY1" fmla="*/ 0 h 5694168"/>
              <a:gd name="connsiteX2" fmla="*/ 10103720 w 10112463"/>
              <a:gd name="connsiteY2" fmla="*/ 383 h 5694168"/>
              <a:gd name="connsiteX3" fmla="*/ 10108706 w 10112463"/>
              <a:gd name="connsiteY3" fmla="*/ 1202808 h 5694168"/>
              <a:gd name="connsiteX4" fmla="*/ 10112128 w 10112463"/>
              <a:gd name="connsiteY4" fmla="*/ 4972654 h 5694168"/>
              <a:gd name="connsiteX5" fmla="*/ 8238182 w 10112463"/>
              <a:gd name="connsiteY5" fmla="*/ 5694168 h 5694168"/>
              <a:gd name="connsiteX6" fmla="*/ 5711 w 10112463"/>
              <a:gd name="connsiteY6" fmla="*/ 5689619 h 5694168"/>
              <a:gd name="connsiteX7" fmla="*/ 10553 w 10112463"/>
              <a:gd name="connsiteY7" fmla="*/ 5240603 h 5694168"/>
              <a:gd name="connsiteX8" fmla="*/ 7528 w 10112463"/>
              <a:gd name="connsiteY8" fmla="*/ 5052061 h 5694168"/>
              <a:gd name="connsiteX0" fmla="*/ 7528 w 10112463"/>
              <a:gd name="connsiteY0" fmla="*/ 5052061 h 5694168"/>
              <a:gd name="connsiteX1" fmla="*/ 5065779 w 10112463"/>
              <a:gd name="connsiteY1" fmla="*/ 0 h 5694168"/>
              <a:gd name="connsiteX2" fmla="*/ 10103720 w 10112463"/>
              <a:gd name="connsiteY2" fmla="*/ 383 h 5694168"/>
              <a:gd name="connsiteX3" fmla="*/ 10108706 w 10112463"/>
              <a:gd name="connsiteY3" fmla="*/ 1202808 h 5694168"/>
              <a:gd name="connsiteX4" fmla="*/ 10112128 w 10112463"/>
              <a:gd name="connsiteY4" fmla="*/ 4972654 h 5694168"/>
              <a:gd name="connsiteX5" fmla="*/ 8428614 w 10112463"/>
              <a:gd name="connsiteY5" fmla="*/ 5694168 h 5694168"/>
              <a:gd name="connsiteX6" fmla="*/ 5711 w 10112463"/>
              <a:gd name="connsiteY6" fmla="*/ 5689619 h 5694168"/>
              <a:gd name="connsiteX7" fmla="*/ 10553 w 10112463"/>
              <a:gd name="connsiteY7" fmla="*/ 5240603 h 5694168"/>
              <a:gd name="connsiteX8" fmla="*/ 7528 w 10112463"/>
              <a:gd name="connsiteY8" fmla="*/ 5052061 h 5694168"/>
              <a:gd name="connsiteX0" fmla="*/ 7528 w 10112463"/>
              <a:gd name="connsiteY0" fmla="*/ 5052061 h 5694168"/>
              <a:gd name="connsiteX1" fmla="*/ 5065779 w 10112463"/>
              <a:gd name="connsiteY1" fmla="*/ 0 h 5694168"/>
              <a:gd name="connsiteX2" fmla="*/ 10103720 w 10112463"/>
              <a:gd name="connsiteY2" fmla="*/ 383 h 5694168"/>
              <a:gd name="connsiteX3" fmla="*/ 10108706 w 10112463"/>
              <a:gd name="connsiteY3" fmla="*/ 1202808 h 5694168"/>
              <a:gd name="connsiteX4" fmla="*/ 10112128 w 10112463"/>
              <a:gd name="connsiteY4" fmla="*/ 5429692 h 5694168"/>
              <a:gd name="connsiteX5" fmla="*/ 8428614 w 10112463"/>
              <a:gd name="connsiteY5" fmla="*/ 5694168 h 5694168"/>
              <a:gd name="connsiteX6" fmla="*/ 5711 w 10112463"/>
              <a:gd name="connsiteY6" fmla="*/ 5689619 h 5694168"/>
              <a:gd name="connsiteX7" fmla="*/ 10553 w 10112463"/>
              <a:gd name="connsiteY7" fmla="*/ 5240603 h 5694168"/>
              <a:gd name="connsiteX8" fmla="*/ 7528 w 10112463"/>
              <a:gd name="connsiteY8" fmla="*/ 5052061 h 5694168"/>
              <a:gd name="connsiteX0" fmla="*/ 7528 w 10112463"/>
              <a:gd name="connsiteY0" fmla="*/ 5052061 h 5694168"/>
              <a:gd name="connsiteX1" fmla="*/ 5065779 w 10112463"/>
              <a:gd name="connsiteY1" fmla="*/ 0 h 5694168"/>
              <a:gd name="connsiteX2" fmla="*/ 10103720 w 10112463"/>
              <a:gd name="connsiteY2" fmla="*/ 383 h 5694168"/>
              <a:gd name="connsiteX3" fmla="*/ 10108706 w 10112463"/>
              <a:gd name="connsiteY3" fmla="*/ 1202808 h 5694168"/>
              <a:gd name="connsiteX4" fmla="*/ 10112128 w 10112463"/>
              <a:gd name="connsiteY4" fmla="*/ 5429692 h 5694168"/>
              <a:gd name="connsiteX5" fmla="*/ 8428614 w 10112463"/>
              <a:gd name="connsiteY5" fmla="*/ 5694168 h 5694168"/>
              <a:gd name="connsiteX6" fmla="*/ 5711 w 10112463"/>
              <a:gd name="connsiteY6" fmla="*/ 5689619 h 5694168"/>
              <a:gd name="connsiteX7" fmla="*/ 10553 w 10112463"/>
              <a:gd name="connsiteY7" fmla="*/ 5240603 h 5694168"/>
              <a:gd name="connsiteX8" fmla="*/ 7528 w 10112463"/>
              <a:gd name="connsiteY8" fmla="*/ 5052061 h 5694168"/>
              <a:gd name="connsiteX0" fmla="*/ 7528 w 10112463"/>
              <a:gd name="connsiteY0" fmla="*/ 5052061 h 5694168"/>
              <a:gd name="connsiteX1" fmla="*/ 5065779 w 10112463"/>
              <a:gd name="connsiteY1" fmla="*/ 0 h 5694168"/>
              <a:gd name="connsiteX2" fmla="*/ 10103720 w 10112463"/>
              <a:gd name="connsiteY2" fmla="*/ 383 h 5694168"/>
              <a:gd name="connsiteX3" fmla="*/ 10108706 w 10112463"/>
              <a:gd name="connsiteY3" fmla="*/ 1202808 h 5694168"/>
              <a:gd name="connsiteX4" fmla="*/ 10112128 w 10112463"/>
              <a:gd name="connsiteY4" fmla="*/ 5429692 h 5694168"/>
              <a:gd name="connsiteX5" fmla="*/ 8428614 w 10112463"/>
              <a:gd name="connsiteY5" fmla="*/ 5694168 h 5694168"/>
              <a:gd name="connsiteX6" fmla="*/ 5711 w 10112463"/>
              <a:gd name="connsiteY6" fmla="*/ 5689619 h 5694168"/>
              <a:gd name="connsiteX7" fmla="*/ 10553 w 10112463"/>
              <a:gd name="connsiteY7" fmla="*/ 5240603 h 5694168"/>
              <a:gd name="connsiteX8" fmla="*/ 7528 w 10112463"/>
              <a:gd name="connsiteY8" fmla="*/ 5052061 h 5694168"/>
              <a:gd name="connsiteX0" fmla="*/ 7528 w 10112463"/>
              <a:gd name="connsiteY0" fmla="*/ 5052061 h 5694168"/>
              <a:gd name="connsiteX1" fmla="*/ 5065779 w 10112463"/>
              <a:gd name="connsiteY1" fmla="*/ 0 h 5694168"/>
              <a:gd name="connsiteX2" fmla="*/ 10103720 w 10112463"/>
              <a:gd name="connsiteY2" fmla="*/ 383 h 5694168"/>
              <a:gd name="connsiteX3" fmla="*/ 10108706 w 10112463"/>
              <a:gd name="connsiteY3" fmla="*/ 1202808 h 5694168"/>
              <a:gd name="connsiteX4" fmla="*/ 10112128 w 10112463"/>
              <a:gd name="connsiteY4" fmla="*/ 5429692 h 5694168"/>
              <a:gd name="connsiteX5" fmla="*/ 8428614 w 10112463"/>
              <a:gd name="connsiteY5" fmla="*/ 5694168 h 5694168"/>
              <a:gd name="connsiteX6" fmla="*/ 5711 w 10112463"/>
              <a:gd name="connsiteY6" fmla="*/ 5689619 h 5694168"/>
              <a:gd name="connsiteX7" fmla="*/ 10553 w 10112463"/>
              <a:gd name="connsiteY7" fmla="*/ 5240603 h 5694168"/>
              <a:gd name="connsiteX8" fmla="*/ 7528 w 10112463"/>
              <a:gd name="connsiteY8" fmla="*/ 5052061 h 5694168"/>
              <a:gd name="connsiteX0" fmla="*/ 7528 w 10112463"/>
              <a:gd name="connsiteY0" fmla="*/ 5052061 h 5694168"/>
              <a:gd name="connsiteX1" fmla="*/ 5065779 w 10112463"/>
              <a:gd name="connsiteY1" fmla="*/ 0 h 5694168"/>
              <a:gd name="connsiteX2" fmla="*/ 10103720 w 10112463"/>
              <a:gd name="connsiteY2" fmla="*/ 383 h 5694168"/>
              <a:gd name="connsiteX3" fmla="*/ 10108706 w 10112463"/>
              <a:gd name="connsiteY3" fmla="*/ 1202808 h 5694168"/>
              <a:gd name="connsiteX4" fmla="*/ 10112128 w 10112463"/>
              <a:gd name="connsiteY4" fmla="*/ 5429692 h 5694168"/>
              <a:gd name="connsiteX5" fmla="*/ 8428614 w 10112463"/>
              <a:gd name="connsiteY5" fmla="*/ 5694168 h 5694168"/>
              <a:gd name="connsiteX6" fmla="*/ 5711 w 10112463"/>
              <a:gd name="connsiteY6" fmla="*/ 5689619 h 5694168"/>
              <a:gd name="connsiteX7" fmla="*/ 10553 w 10112463"/>
              <a:gd name="connsiteY7" fmla="*/ 5240603 h 5694168"/>
              <a:gd name="connsiteX8" fmla="*/ 7528 w 10112463"/>
              <a:gd name="connsiteY8" fmla="*/ 5052061 h 5694168"/>
              <a:gd name="connsiteX0" fmla="*/ 7528 w 10112463"/>
              <a:gd name="connsiteY0" fmla="*/ 5067817 h 5709924"/>
              <a:gd name="connsiteX1" fmla="*/ 6846211 w 10112463"/>
              <a:gd name="connsiteY1" fmla="*/ 0 h 5709924"/>
              <a:gd name="connsiteX2" fmla="*/ 10103720 w 10112463"/>
              <a:gd name="connsiteY2" fmla="*/ 16139 h 5709924"/>
              <a:gd name="connsiteX3" fmla="*/ 10108706 w 10112463"/>
              <a:gd name="connsiteY3" fmla="*/ 1218564 h 5709924"/>
              <a:gd name="connsiteX4" fmla="*/ 10112128 w 10112463"/>
              <a:gd name="connsiteY4" fmla="*/ 5445448 h 5709924"/>
              <a:gd name="connsiteX5" fmla="*/ 8428614 w 10112463"/>
              <a:gd name="connsiteY5" fmla="*/ 5709924 h 5709924"/>
              <a:gd name="connsiteX6" fmla="*/ 5711 w 10112463"/>
              <a:gd name="connsiteY6" fmla="*/ 5705375 h 5709924"/>
              <a:gd name="connsiteX7" fmla="*/ 10553 w 10112463"/>
              <a:gd name="connsiteY7" fmla="*/ 5256359 h 5709924"/>
              <a:gd name="connsiteX8" fmla="*/ 7528 w 10112463"/>
              <a:gd name="connsiteY8" fmla="*/ 5067817 h 5709924"/>
              <a:gd name="connsiteX0" fmla="*/ 7528 w 10112463"/>
              <a:gd name="connsiteY0" fmla="*/ 5067817 h 5709924"/>
              <a:gd name="connsiteX1" fmla="*/ 6846211 w 10112463"/>
              <a:gd name="connsiteY1" fmla="*/ 0 h 5709924"/>
              <a:gd name="connsiteX2" fmla="*/ 10103720 w 10112463"/>
              <a:gd name="connsiteY2" fmla="*/ 16139 h 5709924"/>
              <a:gd name="connsiteX3" fmla="*/ 10108706 w 10112463"/>
              <a:gd name="connsiteY3" fmla="*/ 1218564 h 5709924"/>
              <a:gd name="connsiteX4" fmla="*/ 10112128 w 10112463"/>
              <a:gd name="connsiteY4" fmla="*/ 5445448 h 5709924"/>
              <a:gd name="connsiteX5" fmla="*/ 8428614 w 10112463"/>
              <a:gd name="connsiteY5" fmla="*/ 5709924 h 5709924"/>
              <a:gd name="connsiteX6" fmla="*/ 5711 w 10112463"/>
              <a:gd name="connsiteY6" fmla="*/ 5705375 h 5709924"/>
              <a:gd name="connsiteX7" fmla="*/ 10553 w 10112463"/>
              <a:gd name="connsiteY7" fmla="*/ 5470094 h 5709924"/>
              <a:gd name="connsiteX8" fmla="*/ 7528 w 10112463"/>
              <a:gd name="connsiteY8" fmla="*/ 5067817 h 5709924"/>
              <a:gd name="connsiteX0" fmla="*/ 7528 w 10112463"/>
              <a:gd name="connsiteY0" fmla="*/ 5380198 h 5709924"/>
              <a:gd name="connsiteX1" fmla="*/ 6846211 w 10112463"/>
              <a:gd name="connsiteY1" fmla="*/ 0 h 5709924"/>
              <a:gd name="connsiteX2" fmla="*/ 10103720 w 10112463"/>
              <a:gd name="connsiteY2" fmla="*/ 16139 h 5709924"/>
              <a:gd name="connsiteX3" fmla="*/ 10108706 w 10112463"/>
              <a:gd name="connsiteY3" fmla="*/ 1218564 h 5709924"/>
              <a:gd name="connsiteX4" fmla="*/ 10112128 w 10112463"/>
              <a:gd name="connsiteY4" fmla="*/ 5445448 h 5709924"/>
              <a:gd name="connsiteX5" fmla="*/ 8428614 w 10112463"/>
              <a:gd name="connsiteY5" fmla="*/ 5709924 h 5709924"/>
              <a:gd name="connsiteX6" fmla="*/ 5711 w 10112463"/>
              <a:gd name="connsiteY6" fmla="*/ 5705375 h 5709924"/>
              <a:gd name="connsiteX7" fmla="*/ 10553 w 10112463"/>
              <a:gd name="connsiteY7" fmla="*/ 5470094 h 5709924"/>
              <a:gd name="connsiteX8" fmla="*/ 7528 w 10112463"/>
              <a:gd name="connsiteY8" fmla="*/ 5380198 h 5709924"/>
              <a:gd name="connsiteX0" fmla="*/ 7528 w 10112463"/>
              <a:gd name="connsiteY0" fmla="*/ 5380198 h 5709924"/>
              <a:gd name="connsiteX1" fmla="*/ 6846211 w 10112463"/>
              <a:gd name="connsiteY1" fmla="*/ 0 h 5709924"/>
              <a:gd name="connsiteX2" fmla="*/ 10103720 w 10112463"/>
              <a:gd name="connsiteY2" fmla="*/ 16139 h 5709924"/>
              <a:gd name="connsiteX3" fmla="*/ 10108706 w 10112463"/>
              <a:gd name="connsiteY3" fmla="*/ 1218564 h 5709924"/>
              <a:gd name="connsiteX4" fmla="*/ 10112128 w 10112463"/>
              <a:gd name="connsiteY4" fmla="*/ 5445448 h 5709924"/>
              <a:gd name="connsiteX5" fmla="*/ 8428614 w 10112463"/>
              <a:gd name="connsiteY5" fmla="*/ 5709924 h 5709924"/>
              <a:gd name="connsiteX6" fmla="*/ 5711 w 10112463"/>
              <a:gd name="connsiteY6" fmla="*/ 5705375 h 5709924"/>
              <a:gd name="connsiteX7" fmla="*/ 10553 w 10112463"/>
              <a:gd name="connsiteY7" fmla="*/ 5470094 h 5709924"/>
              <a:gd name="connsiteX8" fmla="*/ 7528 w 10112463"/>
              <a:gd name="connsiteY8" fmla="*/ 5380198 h 5709924"/>
              <a:gd name="connsiteX0" fmla="*/ 7528 w 10112463"/>
              <a:gd name="connsiteY0" fmla="*/ 5238914 h 5709924"/>
              <a:gd name="connsiteX1" fmla="*/ 6846211 w 10112463"/>
              <a:gd name="connsiteY1" fmla="*/ 0 h 5709924"/>
              <a:gd name="connsiteX2" fmla="*/ 10103720 w 10112463"/>
              <a:gd name="connsiteY2" fmla="*/ 16139 h 5709924"/>
              <a:gd name="connsiteX3" fmla="*/ 10108706 w 10112463"/>
              <a:gd name="connsiteY3" fmla="*/ 1218564 h 5709924"/>
              <a:gd name="connsiteX4" fmla="*/ 10112128 w 10112463"/>
              <a:gd name="connsiteY4" fmla="*/ 5445448 h 5709924"/>
              <a:gd name="connsiteX5" fmla="*/ 8428614 w 10112463"/>
              <a:gd name="connsiteY5" fmla="*/ 5709924 h 5709924"/>
              <a:gd name="connsiteX6" fmla="*/ 5711 w 10112463"/>
              <a:gd name="connsiteY6" fmla="*/ 5705375 h 5709924"/>
              <a:gd name="connsiteX7" fmla="*/ 10553 w 10112463"/>
              <a:gd name="connsiteY7" fmla="*/ 5470094 h 5709924"/>
              <a:gd name="connsiteX8" fmla="*/ 7528 w 10112463"/>
              <a:gd name="connsiteY8" fmla="*/ 5238914 h 5709924"/>
              <a:gd name="connsiteX0" fmla="*/ 7528 w 10112463"/>
              <a:gd name="connsiteY0" fmla="*/ 5238914 h 5709924"/>
              <a:gd name="connsiteX1" fmla="*/ 6846211 w 10112463"/>
              <a:gd name="connsiteY1" fmla="*/ 0 h 5709924"/>
              <a:gd name="connsiteX2" fmla="*/ 10103720 w 10112463"/>
              <a:gd name="connsiteY2" fmla="*/ 16139 h 5709924"/>
              <a:gd name="connsiteX3" fmla="*/ 10108706 w 10112463"/>
              <a:gd name="connsiteY3" fmla="*/ 1218564 h 5709924"/>
              <a:gd name="connsiteX4" fmla="*/ 10112128 w 10112463"/>
              <a:gd name="connsiteY4" fmla="*/ 5445448 h 5709924"/>
              <a:gd name="connsiteX5" fmla="*/ 8428614 w 10112463"/>
              <a:gd name="connsiteY5" fmla="*/ 5709924 h 5709924"/>
              <a:gd name="connsiteX6" fmla="*/ 5711 w 10112463"/>
              <a:gd name="connsiteY6" fmla="*/ 5705375 h 5709924"/>
              <a:gd name="connsiteX7" fmla="*/ 10553 w 10112463"/>
              <a:gd name="connsiteY7" fmla="*/ 5470094 h 5709924"/>
              <a:gd name="connsiteX8" fmla="*/ 7528 w 10112463"/>
              <a:gd name="connsiteY8" fmla="*/ 5238914 h 5709924"/>
              <a:gd name="connsiteX0" fmla="*/ 7528 w 10112463"/>
              <a:gd name="connsiteY0" fmla="*/ 5238914 h 5709924"/>
              <a:gd name="connsiteX1" fmla="*/ 6846211 w 10112463"/>
              <a:gd name="connsiteY1" fmla="*/ 0 h 5709924"/>
              <a:gd name="connsiteX2" fmla="*/ 10103720 w 10112463"/>
              <a:gd name="connsiteY2" fmla="*/ 16139 h 5709924"/>
              <a:gd name="connsiteX3" fmla="*/ 10108706 w 10112463"/>
              <a:gd name="connsiteY3" fmla="*/ 1218564 h 5709924"/>
              <a:gd name="connsiteX4" fmla="*/ 10112128 w 10112463"/>
              <a:gd name="connsiteY4" fmla="*/ 5445448 h 5709924"/>
              <a:gd name="connsiteX5" fmla="*/ 8428614 w 10112463"/>
              <a:gd name="connsiteY5" fmla="*/ 5709924 h 5709924"/>
              <a:gd name="connsiteX6" fmla="*/ 5711 w 10112463"/>
              <a:gd name="connsiteY6" fmla="*/ 5705375 h 5709924"/>
              <a:gd name="connsiteX7" fmla="*/ 10553 w 10112463"/>
              <a:gd name="connsiteY7" fmla="*/ 5470094 h 5709924"/>
              <a:gd name="connsiteX8" fmla="*/ 7528 w 10112463"/>
              <a:gd name="connsiteY8" fmla="*/ 5238914 h 5709924"/>
              <a:gd name="connsiteX0" fmla="*/ 7528 w 10112463"/>
              <a:gd name="connsiteY0" fmla="*/ 5238914 h 5709924"/>
              <a:gd name="connsiteX1" fmla="*/ 6846211 w 10112463"/>
              <a:gd name="connsiteY1" fmla="*/ 0 h 5709924"/>
              <a:gd name="connsiteX2" fmla="*/ 10103720 w 10112463"/>
              <a:gd name="connsiteY2" fmla="*/ 16139 h 5709924"/>
              <a:gd name="connsiteX3" fmla="*/ 10108706 w 10112463"/>
              <a:gd name="connsiteY3" fmla="*/ 1218564 h 5709924"/>
              <a:gd name="connsiteX4" fmla="*/ 10112128 w 10112463"/>
              <a:gd name="connsiteY4" fmla="*/ 5445448 h 5709924"/>
              <a:gd name="connsiteX5" fmla="*/ 8428614 w 10112463"/>
              <a:gd name="connsiteY5" fmla="*/ 5709924 h 5709924"/>
              <a:gd name="connsiteX6" fmla="*/ 5711 w 10112463"/>
              <a:gd name="connsiteY6" fmla="*/ 5705375 h 5709924"/>
              <a:gd name="connsiteX7" fmla="*/ 10553 w 10112463"/>
              <a:gd name="connsiteY7" fmla="*/ 5470094 h 5709924"/>
              <a:gd name="connsiteX8" fmla="*/ 7528 w 10112463"/>
              <a:gd name="connsiteY8" fmla="*/ 5238914 h 5709924"/>
              <a:gd name="connsiteX0" fmla="*/ 7528 w 10112463"/>
              <a:gd name="connsiteY0" fmla="*/ 5238914 h 5709924"/>
              <a:gd name="connsiteX1" fmla="*/ 6846211 w 10112463"/>
              <a:gd name="connsiteY1" fmla="*/ 0 h 5709924"/>
              <a:gd name="connsiteX2" fmla="*/ 10103720 w 10112463"/>
              <a:gd name="connsiteY2" fmla="*/ 16139 h 5709924"/>
              <a:gd name="connsiteX3" fmla="*/ 10108706 w 10112463"/>
              <a:gd name="connsiteY3" fmla="*/ 1218564 h 5709924"/>
              <a:gd name="connsiteX4" fmla="*/ 10112128 w 10112463"/>
              <a:gd name="connsiteY4" fmla="*/ 5445448 h 5709924"/>
              <a:gd name="connsiteX5" fmla="*/ 8428614 w 10112463"/>
              <a:gd name="connsiteY5" fmla="*/ 5709924 h 5709924"/>
              <a:gd name="connsiteX6" fmla="*/ 5711 w 10112463"/>
              <a:gd name="connsiteY6" fmla="*/ 5705375 h 5709924"/>
              <a:gd name="connsiteX7" fmla="*/ 10553 w 10112463"/>
              <a:gd name="connsiteY7" fmla="*/ 5470094 h 5709924"/>
              <a:gd name="connsiteX8" fmla="*/ 7528 w 10112463"/>
              <a:gd name="connsiteY8" fmla="*/ 5238914 h 570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2463" h="5709924">
                <a:moveTo>
                  <a:pt x="7528" y="5238914"/>
                </a:moveTo>
                <a:cubicBezTo>
                  <a:pt x="3435401" y="5425791"/>
                  <a:pt x="6241660" y="3398386"/>
                  <a:pt x="6846211" y="0"/>
                </a:cubicBezTo>
                <a:lnTo>
                  <a:pt x="10103720" y="16139"/>
                </a:lnTo>
                <a:cubicBezTo>
                  <a:pt x="10103720" y="647413"/>
                  <a:pt x="10119458" y="518173"/>
                  <a:pt x="10108706" y="1218564"/>
                </a:cubicBezTo>
                <a:cubicBezTo>
                  <a:pt x="10109847" y="2500570"/>
                  <a:pt x="10110987" y="4163442"/>
                  <a:pt x="10112128" y="5445448"/>
                </a:cubicBezTo>
                <a:cubicBezTo>
                  <a:pt x="9662357" y="5078351"/>
                  <a:pt x="8861200" y="5045010"/>
                  <a:pt x="8428614" y="5709924"/>
                </a:cubicBezTo>
                <a:lnTo>
                  <a:pt x="5711" y="5705375"/>
                </a:lnTo>
                <a:cubicBezTo>
                  <a:pt x="5711" y="5074101"/>
                  <a:pt x="-9926" y="6005116"/>
                  <a:pt x="10553" y="5470094"/>
                </a:cubicBezTo>
                <a:cubicBezTo>
                  <a:pt x="9545" y="5407247"/>
                  <a:pt x="8536" y="5301761"/>
                  <a:pt x="7528" y="5238914"/>
                </a:cubicBezTo>
                <a:close/>
              </a:path>
            </a:pathLst>
          </a:custGeom>
          <a:solidFill>
            <a:schemeClr val="tx2"/>
          </a:solidFill>
        </p:spPr>
        <p:txBody>
          <a:bodyPr rIns="936000" anchor="ctr">
            <a:normAutofit/>
          </a:bodyPr>
          <a:lstStyle>
            <a:lvl1pPr marL="0" indent="0" algn="r">
              <a:buNone/>
              <a:defRPr sz="4000">
                <a:solidFill>
                  <a:schemeClr val="bg1"/>
                </a:solidFill>
              </a:defRPr>
            </a:lvl1pPr>
          </a:lstStyle>
          <a:p>
            <a:r>
              <a:rPr lang="en-US" dirty="0"/>
              <a:t>Insert picture </a:t>
            </a:r>
            <a:br>
              <a:rPr lang="en-US" dirty="0"/>
            </a:br>
            <a:r>
              <a:rPr lang="en-US" dirty="0"/>
              <a:t>(click to find in a folder or drag image into)</a:t>
            </a:r>
          </a:p>
        </p:txBody>
      </p:sp>
      <p:sp>
        <p:nvSpPr>
          <p:cNvPr id="7" name="Slide Number Placeholder 6">
            <a:extLst>
              <a:ext uri="{FF2B5EF4-FFF2-40B4-BE49-F238E27FC236}">
                <a16:creationId xmlns:a16="http://schemas.microsoft.com/office/drawing/2014/main" id="{BE70F5E7-5C2B-5F4C-9D36-1EEAA1908234}"/>
              </a:ext>
            </a:extLst>
          </p:cNvPr>
          <p:cNvSpPr>
            <a:spLocks noGrp="1"/>
          </p:cNvSpPr>
          <p:nvPr>
            <p:ph type="sldNum" sz="quarter" idx="14"/>
          </p:nvPr>
        </p:nvSpPr>
        <p:spPr/>
        <p:txBody>
          <a:bodyPr/>
          <a:lstStyle>
            <a:lvl1pPr algn="ctr">
              <a:defRPr>
                <a:solidFill>
                  <a:schemeClr val="bg1"/>
                </a:solidFill>
              </a:defRPr>
            </a:lvl1pPr>
          </a:lstStyle>
          <a:p>
            <a:fld id="{DCD633C5-EF89-2749-84FE-9034CB20F467}" type="slidenum">
              <a:rPr lang="en-US" smtClean="0"/>
              <a:pPr/>
              <a:t>‹#›</a:t>
            </a:fld>
            <a:endParaRPr lang="en-US" dirty="0"/>
          </a:p>
        </p:txBody>
      </p:sp>
      <p:sp>
        <p:nvSpPr>
          <p:cNvPr id="29" name="Text Placeholder 28">
            <a:extLst>
              <a:ext uri="{FF2B5EF4-FFF2-40B4-BE49-F238E27FC236}">
                <a16:creationId xmlns:a16="http://schemas.microsoft.com/office/drawing/2014/main" id="{676F65AF-E861-2D45-9E76-330F4158807D}"/>
              </a:ext>
            </a:extLst>
          </p:cNvPr>
          <p:cNvSpPr>
            <a:spLocks noGrp="1"/>
          </p:cNvSpPr>
          <p:nvPr>
            <p:ph type="body" sz="quarter" idx="16" hasCustomPrompt="1"/>
          </p:nvPr>
        </p:nvSpPr>
        <p:spPr>
          <a:xfrm>
            <a:off x="1031876" y="1384301"/>
            <a:ext cx="10277256" cy="7450942"/>
          </a:xfrm>
        </p:spPr>
        <p:txBody>
          <a:bodyPr/>
          <a:lstStyle>
            <a:lvl1pPr marL="0" indent="0">
              <a:buNone/>
              <a:defRPr>
                <a:solidFill>
                  <a:schemeClr val="tx1"/>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Insert text</a:t>
            </a:r>
          </a:p>
        </p:txBody>
      </p:sp>
      <p:sp>
        <p:nvSpPr>
          <p:cNvPr id="8" name="Text Placeholder 13">
            <a:extLst>
              <a:ext uri="{FF2B5EF4-FFF2-40B4-BE49-F238E27FC236}">
                <a16:creationId xmlns:a16="http://schemas.microsoft.com/office/drawing/2014/main" id="{2427AAF6-4419-B64A-8D79-96258234367E}"/>
              </a:ext>
            </a:extLst>
          </p:cNvPr>
          <p:cNvSpPr>
            <a:spLocks noGrp="1"/>
          </p:cNvSpPr>
          <p:nvPr>
            <p:ph type="body" sz="quarter" idx="28" hasCustomPrompt="1"/>
          </p:nvPr>
        </p:nvSpPr>
        <p:spPr>
          <a:xfrm>
            <a:off x="2139698" y="12979401"/>
            <a:ext cx="17174672" cy="431802"/>
          </a:xfrm>
        </p:spPr>
        <p:txBody>
          <a:bodyPr lIns="36000" tIns="36000" rIns="36000" bIns="36000" anchor="ctr">
            <a:noAutofit/>
          </a:bodyPr>
          <a:lstStyle>
            <a:lvl1pPr marL="0" indent="0">
              <a:buNone/>
              <a:defRPr sz="2000" b="0" i="0">
                <a:solidFill>
                  <a:schemeClr val="bg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pic>
        <p:nvPicPr>
          <p:cNvPr id="10" name="Graphic 9">
            <a:extLst>
              <a:ext uri="{FF2B5EF4-FFF2-40B4-BE49-F238E27FC236}">
                <a16:creationId xmlns:a16="http://schemas.microsoft.com/office/drawing/2014/main" id="{E2D62FEF-C188-8243-B205-B102F3F1B0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5558" y="12922003"/>
            <a:ext cx="1447200" cy="552222"/>
          </a:xfrm>
          <a:prstGeom prst="rect">
            <a:avLst/>
          </a:prstGeom>
        </p:spPr>
      </p:pic>
    </p:spTree>
    <p:extLst>
      <p:ext uri="{BB962C8B-B14F-4D97-AF65-F5344CB8AC3E}">
        <p14:creationId xmlns:p14="http://schemas.microsoft.com/office/powerpoint/2010/main" val="2616063226"/>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2 - Breaker (Black)">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D9CBA6-1062-A944-8FF9-2F6FCD04C1DB}"/>
              </a:ext>
            </a:extLst>
          </p:cNvPr>
          <p:cNvSpPr>
            <a:spLocks noGrp="1"/>
          </p:cNvSpPr>
          <p:nvPr>
            <p:ph type="title" hasCustomPrompt="1"/>
          </p:nvPr>
        </p:nvSpPr>
        <p:spPr>
          <a:xfrm>
            <a:off x="1032000" y="1384299"/>
            <a:ext cx="17497300" cy="3016846"/>
          </a:xfrm>
        </p:spPr>
        <p:txBody>
          <a:bodyPr>
            <a:noAutofit/>
          </a:bodyPr>
          <a:lstStyle>
            <a:lvl1pPr>
              <a:defRPr sz="8800">
                <a:solidFill>
                  <a:schemeClr val="tx2"/>
                </a:solidFill>
              </a:defRPr>
            </a:lvl1pPr>
          </a:lstStyle>
          <a:p>
            <a:r>
              <a:rPr lang="en-US" dirty="0"/>
              <a:t>Breaker title</a:t>
            </a:r>
          </a:p>
        </p:txBody>
      </p:sp>
      <p:grpSp>
        <p:nvGrpSpPr>
          <p:cNvPr id="15" name="Group 14">
            <a:extLst>
              <a:ext uri="{FF2B5EF4-FFF2-40B4-BE49-F238E27FC236}">
                <a16:creationId xmlns:a16="http://schemas.microsoft.com/office/drawing/2014/main" id="{B06643BE-37F5-1543-BC98-9D7B5F028D9F}"/>
              </a:ext>
            </a:extLst>
          </p:cNvPr>
          <p:cNvGrpSpPr/>
          <p:nvPr userDrawn="1"/>
        </p:nvGrpSpPr>
        <p:grpSpPr>
          <a:xfrm>
            <a:off x="21868624" y="7917381"/>
            <a:ext cx="1531904" cy="3485718"/>
            <a:chOff x="9310194" y="1156996"/>
            <a:chExt cx="1997242" cy="4544553"/>
          </a:xfrm>
        </p:grpSpPr>
        <p:sp>
          <p:nvSpPr>
            <p:cNvPr id="10" name="Oval 9">
              <a:extLst>
                <a:ext uri="{FF2B5EF4-FFF2-40B4-BE49-F238E27FC236}">
                  <a16:creationId xmlns:a16="http://schemas.microsoft.com/office/drawing/2014/main" id="{813FCE19-8A07-F249-8EF6-0B3F162371E0}"/>
                </a:ext>
              </a:extLst>
            </p:cNvPr>
            <p:cNvSpPr/>
            <p:nvPr userDrawn="1"/>
          </p:nvSpPr>
          <p:spPr>
            <a:xfrm>
              <a:off x="9310194" y="1156996"/>
              <a:ext cx="1997242" cy="19972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1" name="Oval 10">
              <a:extLst>
                <a:ext uri="{FF2B5EF4-FFF2-40B4-BE49-F238E27FC236}">
                  <a16:creationId xmlns:a16="http://schemas.microsoft.com/office/drawing/2014/main" id="{069F001A-E21F-D14B-8DA6-9E394E6EEAAD}"/>
                </a:ext>
              </a:extLst>
            </p:cNvPr>
            <p:cNvSpPr/>
            <p:nvPr userDrawn="1"/>
          </p:nvSpPr>
          <p:spPr>
            <a:xfrm>
              <a:off x="9310194" y="3704307"/>
              <a:ext cx="1997242" cy="19972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grpSp>
      <p:sp>
        <p:nvSpPr>
          <p:cNvPr id="8" name="Slide Number Placeholder 7">
            <a:extLst>
              <a:ext uri="{FF2B5EF4-FFF2-40B4-BE49-F238E27FC236}">
                <a16:creationId xmlns:a16="http://schemas.microsoft.com/office/drawing/2014/main" id="{90267FA0-FE1E-7448-88B8-B1830A70E58E}"/>
              </a:ext>
            </a:extLst>
          </p:cNvPr>
          <p:cNvSpPr>
            <a:spLocks noGrp="1"/>
          </p:cNvSpPr>
          <p:nvPr>
            <p:ph type="sldNum" sz="quarter" idx="12"/>
          </p:nvPr>
        </p:nvSpPr>
        <p:spPr/>
        <p:txBody>
          <a:bodyPr/>
          <a:lstStyle>
            <a:lvl1pPr>
              <a:defRPr>
                <a:solidFill>
                  <a:schemeClr val="bg1"/>
                </a:solidFill>
              </a:defRPr>
            </a:lvl1pPr>
          </a:lstStyle>
          <a:p>
            <a:fld id="{DCD633C5-EF89-2749-84FE-9034CB20F467}" type="slidenum">
              <a:rPr lang="en-US" smtClean="0"/>
              <a:pPr/>
              <a:t>‹#›</a:t>
            </a:fld>
            <a:endParaRPr lang="en-US" dirty="0"/>
          </a:p>
        </p:txBody>
      </p:sp>
      <p:sp>
        <p:nvSpPr>
          <p:cNvPr id="17" name="Text Placeholder 13">
            <a:extLst>
              <a:ext uri="{FF2B5EF4-FFF2-40B4-BE49-F238E27FC236}">
                <a16:creationId xmlns:a16="http://schemas.microsoft.com/office/drawing/2014/main" id="{5EF7D658-1ECF-9848-B075-151EF375F864}"/>
              </a:ext>
            </a:extLst>
          </p:cNvPr>
          <p:cNvSpPr>
            <a:spLocks noGrp="1"/>
          </p:cNvSpPr>
          <p:nvPr>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bg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cxnSp>
        <p:nvCxnSpPr>
          <p:cNvPr id="18" name="Straight Connector 17">
            <a:extLst>
              <a:ext uri="{FF2B5EF4-FFF2-40B4-BE49-F238E27FC236}">
                <a16:creationId xmlns:a16="http://schemas.microsoft.com/office/drawing/2014/main" id="{6DC48453-3214-1741-B602-E36BDB5D66C1}"/>
              </a:ext>
            </a:extLst>
          </p:cNvPr>
          <p:cNvCxnSpPr/>
          <p:nvPr userDrawn="1"/>
        </p:nvCxnSpPr>
        <p:spPr>
          <a:xfrm>
            <a:off x="1032000" y="12763500"/>
            <a:ext cx="22320000" cy="0"/>
          </a:xfrm>
          <a:prstGeom prst="line">
            <a:avLst/>
          </a:prstGeom>
          <a:ln w="1905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6706FB26-B18C-8542-91E5-88A9CE4767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6408" y="12921028"/>
            <a:ext cx="1440000" cy="549472"/>
          </a:xfrm>
          <a:prstGeom prst="rect">
            <a:avLst/>
          </a:prstGeom>
        </p:spPr>
      </p:pic>
    </p:spTree>
    <p:extLst>
      <p:ext uri="{BB962C8B-B14F-4D97-AF65-F5344CB8AC3E}">
        <p14:creationId xmlns:p14="http://schemas.microsoft.com/office/powerpoint/2010/main" val="2317926807"/>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3 - Breaker (Pink)">
    <p:bg>
      <p:bgPr>
        <a:solidFill>
          <a:schemeClr val="tx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D9CBA6-1062-A944-8FF9-2F6FCD04C1DB}"/>
              </a:ext>
            </a:extLst>
          </p:cNvPr>
          <p:cNvSpPr>
            <a:spLocks noGrp="1"/>
          </p:cNvSpPr>
          <p:nvPr>
            <p:ph type="title" hasCustomPrompt="1"/>
          </p:nvPr>
        </p:nvSpPr>
        <p:spPr>
          <a:xfrm>
            <a:off x="1032000" y="1384299"/>
            <a:ext cx="17497300" cy="3077162"/>
          </a:xfrm>
        </p:spPr>
        <p:txBody>
          <a:bodyPr>
            <a:noAutofit/>
          </a:bodyPr>
          <a:lstStyle>
            <a:lvl1pPr>
              <a:defRPr sz="8800"/>
            </a:lvl1pPr>
          </a:lstStyle>
          <a:p>
            <a:r>
              <a:rPr lang="en-US" dirty="0"/>
              <a:t>Breaker title</a:t>
            </a:r>
          </a:p>
        </p:txBody>
      </p:sp>
      <p:grpSp>
        <p:nvGrpSpPr>
          <p:cNvPr id="15" name="Group 14">
            <a:extLst>
              <a:ext uri="{FF2B5EF4-FFF2-40B4-BE49-F238E27FC236}">
                <a16:creationId xmlns:a16="http://schemas.microsoft.com/office/drawing/2014/main" id="{B06643BE-37F5-1543-BC98-9D7B5F028D9F}"/>
              </a:ext>
            </a:extLst>
          </p:cNvPr>
          <p:cNvGrpSpPr/>
          <p:nvPr userDrawn="1"/>
        </p:nvGrpSpPr>
        <p:grpSpPr>
          <a:xfrm>
            <a:off x="21868624" y="7917381"/>
            <a:ext cx="1531904" cy="3485718"/>
            <a:chOff x="9310194" y="1156996"/>
            <a:chExt cx="1997242" cy="4544553"/>
          </a:xfrm>
        </p:grpSpPr>
        <p:sp>
          <p:nvSpPr>
            <p:cNvPr id="10" name="Oval 9">
              <a:extLst>
                <a:ext uri="{FF2B5EF4-FFF2-40B4-BE49-F238E27FC236}">
                  <a16:creationId xmlns:a16="http://schemas.microsoft.com/office/drawing/2014/main" id="{813FCE19-8A07-F249-8EF6-0B3F162371E0}"/>
                </a:ext>
              </a:extLst>
            </p:cNvPr>
            <p:cNvSpPr/>
            <p:nvPr userDrawn="1"/>
          </p:nvSpPr>
          <p:spPr>
            <a:xfrm>
              <a:off x="9310194" y="1156996"/>
              <a:ext cx="1997242" cy="19972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1" name="Oval 10">
              <a:extLst>
                <a:ext uri="{FF2B5EF4-FFF2-40B4-BE49-F238E27FC236}">
                  <a16:creationId xmlns:a16="http://schemas.microsoft.com/office/drawing/2014/main" id="{069F001A-E21F-D14B-8DA6-9E394E6EEAAD}"/>
                </a:ext>
              </a:extLst>
            </p:cNvPr>
            <p:cNvSpPr/>
            <p:nvPr userDrawn="1"/>
          </p:nvSpPr>
          <p:spPr>
            <a:xfrm>
              <a:off x="9310194" y="3704307"/>
              <a:ext cx="1997242" cy="19972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grpSp>
      <p:sp>
        <p:nvSpPr>
          <p:cNvPr id="8" name="Slide Number Placeholder 7">
            <a:extLst>
              <a:ext uri="{FF2B5EF4-FFF2-40B4-BE49-F238E27FC236}">
                <a16:creationId xmlns:a16="http://schemas.microsoft.com/office/drawing/2014/main" id="{18E57F0E-CEFD-1E4B-8C7C-74FC1843AF42}"/>
              </a:ext>
            </a:extLst>
          </p:cNvPr>
          <p:cNvSpPr>
            <a:spLocks noGrp="1"/>
          </p:cNvSpPr>
          <p:nvPr>
            <p:ph type="sldNum" sz="quarter" idx="12"/>
          </p:nvPr>
        </p:nvSpPr>
        <p:spPr/>
        <p:txBody>
          <a:bodyPr/>
          <a:lstStyle/>
          <a:p>
            <a:fld id="{DCD633C5-EF89-2749-84FE-9034CB20F467}" type="slidenum">
              <a:rPr lang="en-US" smtClean="0"/>
              <a:pPr/>
              <a:t>‹#›</a:t>
            </a:fld>
            <a:endParaRPr lang="en-US" dirty="0"/>
          </a:p>
        </p:txBody>
      </p:sp>
      <p:sp>
        <p:nvSpPr>
          <p:cNvPr id="17" name="Text Placeholder 13">
            <a:extLst>
              <a:ext uri="{FF2B5EF4-FFF2-40B4-BE49-F238E27FC236}">
                <a16:creationId xmlns:a16="http://schemas.microsoft.com/office/drawing/2014/main" id="{B18D11B4-ECAE-4A4A-9A3D-E9360E44C9A3}"/>
              </a:ext>
            </a:extLst>
          </p:cNvPr>
          <p:cNvSpPr>
            <a:spLocks noGrp="1"/>
          </p:cNvSpPr>
          <p:nvPr>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tx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cxnSp>
        <p:nvCxnSpPr>
          <p:cNvPr id="18" name="Straight Connector 17">
            <a:extLst>
              <a:ext uri="{FF2B5EF4-FFF2-40B4-BE49-F238E27FC236}">
                <a16:creationId xmlns:a16="http://schemas.microsoft.com/office/drawing/2014/main" id="{2CCE3D91-3872-A14C-84AC-621E495D284B}"/>
              </a:ext>
            </a:extLst>
          </p:cNvPr>
          <p:cNvCxnSpPr/>
          <p:nvPr userDrawn="1"/>
        </p:nvCxnSpPr>
        <p:spPr>
          <a:xfrm>
            <a:off x="1032000" y="12763500"/>
            <a:ext cx="22320000" cy="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2B9E024B-4F52-3E46-A119-BFD11443975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5558" y="12923376"/>
            <a:ext cx="1447200" cy="552220"/>
          </a:xfrm>
          <a:prstGeom prst="rect">
            <a:avLst/>
          </a:prstGeom>
        </p:spPr>
      </p:pic>
    </p:spTree>
    <p:extLst>
      <p:ext uri="{BB962C8B-B14F-4D97-AF65-F5344CB8AC3E}">
        <p14:creationId xmlns:p14="http://schemas.microsoft.com/office/powerpoint/2010/main" val="371494740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4 - Breaker (White)">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D9CBA6-1062-A944-8FF9-2F6FCD04C1DB}"/>
              </a:ext>
            </a:extLst>
          </p:cNvPr>
          <p:cNvSpPr>
            <a:spLocks noGrp="1"/>
          </p:cNvSpPr>
          <p:nvPr>
            <p:ph type="title" hasCustomPrompt="1"/>
          </p:nvPr>
        </p:nvSpPr>
        <p:spPr>
          <a:xfrm>
            <a:off x="1032000" y="1384299"/>
            <a:ext cx="17497300" cy="3077162"/>
          </a:xfrm>
        </p:spPr>
        <p:txBody>
          <a:bodyPr>
            <a:noAutofit/>
          </a:bodyPr>
          <a:lstStyle>
            <a:lvl1pPr>
              <a:defRPr sz="8800">
                <a:solidFill>
                  <a:schemeClr val="tx2"/>
                </a:solidFill>
              </a:defRPr>
            </a:lvl1pPr>
          </a:lstStyle>
          <a:p>
            <a:r>
              <a:rPr lang="en-US" dirty="0"/>
              <a:t>Breaker title</a:t>
            </a:r>
          </a:p>
        </p:txBody>
      </p:sp>
      <p:grpSp>
        <p:nvGrpSpPr>
          <p:cNvPr id="15" name="Group 14">
            <a:extLst>
              <a:ext uri="{FF2B5EF4-FFF2-40B4-BE49-F238E27FC236}">
                <a16:creationId xmlns:a16="http://schemas.microsoft.com/office/drawing/2014/main" id="{B06643BE-37F5-1543-BC98-9D7B5F028D9F}"/>
              </a:ext>
            </a:extLst>
          </p:cNvPr>
          <p:cNvGrpSpPr/>
          <p:nvPr userDrawn="1"/>
        </p:nvGrpSpPr>
        <p:grpSpPr>
          <a:xfrm>
            <a:off x="21868624" y="7917381"/>
            <a:ext cx="1531904" cy="3485718"/>
            <a:chOff x="9310194" y="1156996"/>
            <a:chExt cx="1997242" cy="4544553"/>
          </a:xfrm>
          <a:solidFill>
            <a:schemeClr val="tx2"/>
          </a:solidFill>
        </p:grpSpPr>
        <p:sp>
          <p:nvSpPr>
            <p:cNvPr id="10" name="Oval 9">
              <a:extLst>
                <a:ext uri="{FF2B5EF4-FFF2-40B4-BE49-F238E27FC236}">
                  <a16:creationId xmlns:a16="http://schemas.microsoft.com/office/drawing/2014/main" id="{813FCE19-8A07-F249-8EF6-0B3F162371E0}"/>
                </a:ext>
              </a:extLst>
            </p:cNvPr>
            <p:cNvSpPr/>
            <p:nvPr userDrawn="1"/>
          </p:nvSpPr>
          <p:spPr>
            <a:xfrm>
              <a:off x="9310194" y="1156996"/>
              <a:ext cx="1997242" cy="19972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1" name="Oval 10">
              <a:extLst>
                <a:ext uri="{FF2B5EF4-FFF2-40B4-BE49-F238E27FC236}">
                  <a16:creationId xmlns:a16="http://schemas.microsoft.com/office/drawing/2014/main" id="{069F001A-E21F-D14B-8DA6-9E394E6EEAAD}"/>
                </a:ext>
              </a:extLst>
            </p:cNvPr>
            <p:cNvSpPr/>
            <p:nvPr userDrawn="1"/>
          </p:nvSpPr>
          <p:spPr>
            <a:xfrm>
              <a:off x="9310194" y="3704307"/>
              <a:ext cx="1997242" cy="19972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grpSp>
      <p:sp>
        <p:nvSpPr>
          <p:cNvPr id="8" name="Slide Number Placeholder 7">
            <a:extLst>
              <a:ext uri="{FF2B5EF4-FFF2-40B4-BE49-F238E27FC236}">
                <a16:creationId xmlns:a16="http://schemas.microsoft.com/office/drawing/2014/main" id="{18E57F0E-CEFD-1E4B-8C7C-74FC1843AF42}"/>
              </a:ext>
            </a:extLst>
          </p:cNvPr>
          <p:cNvSpPr>
            <a:spLocks noGrp="1"/>
          </p:cNvSpPr>
          <p:nvPr>
            <p:ph type="sldNum" sz="quarter" idx="12"/>
          </p:nvPr>
        </p:nvSpPr>
        <p:spPr/>
        <p:txBody>
          <a:bodyPr/>
          <a:lstStyle/>
          <a:p>
            <a:fld id="{DCD633C5-EF89-2749-84FE-9034CB20F467}" type="slidenum">
              <a:rPr lang="en-US" smtClean="0"/>
              <a:pPr/>
              <a:t>‹#›</a:t>
            </a:fld>
            <a:endParaRPr lang="en-US" dirty="0"/>
          </a:p>
        </p:txBody>
      </p:sp>
      <p:sp>
        <p:nvSpPr>
          <p:cNvPr id="17" name="Text Placeholder 13">
            <a:extLst>
              <a:ext uri="{FF2B5EF4-FFF2-40B4-BE49-F238E27FC236}">
                <a16:creationId xmlns:a16="http://schemas.microsoft.com/office/drawing/2014/main" id="{B18D11B4-ECAE-4A4A-9A3D-E9360E44C9A3}"/>
              </a:ext>
            </a:extLst>
          </p:cNvPr>
          <p:cNvSpPr>
            <a:spLocks noGrp="1"/>
          </p:cNvSpPr>
          <p:nvPr>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tx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cxnSp>
        <p:nvCxnSpPr>
          <p:cNvPr id="18" name="Straight Connector 17">
            <a:extLst>
              <a:ext uri="{FF2B5EF4-FFF2-40B4-BE49-F238E27FC236}">
                <a16:creationId xmlns:a16="http://schemas.microsoft.com/office/drawing/2014/main" id="{2CCE3D91-3872-A14C-84AC-621E495D284B}"/>
              </a:ext>
            </a:extLst>
          </p:cNvPr>
          <p:cNvCxnSpPr/>
          <p:nvPr userDrawn="1"/>
        </p:nvCxnSpPr>
        <p:spPr>
          <a:xfrm>
            <a:off x="1032000" y="12763500"/>
            <a:ext cx="22320000" cy="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1D9F3A5D-54ED-4144-8DD0-80ED77E34A0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5558" y="12922003"/>
            <a:ext cx="1447200" cy="552222"/>
          </a:xfrm>
          <a:prstGeom prst="rect">
            <a:avLst/>
          </a:prstGeom>
        </p:spPr>
      </p:pic>
    </p:spTree>
    <p:extLst>
      <p:ext uri="{BB962C8B-B14F-4D97-AF65-F5344CB8AC3E}">
        <p14:creationId xmlns:p14="http://schemas.microsoft.com/office/powerpoint/2010/main" val="6430566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5 - Breaker with Image (Black)">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985CC0-633A-E647-A7CF-3FC5C73CF555}"/>
              </a:ext>
            </a:extLst>
          </p:cNvPr>
          <p:cNvSpPr/>
          <p:nvPr userDrawn="1"/>
        </p:nvSpPr>
        <p:spPr>
          <a:xfrm>
            <a:off x="21627548" y="7447723"/>
            <a:ext cx="2093844" cy="43997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p>
        </p:txBody>
      </p:sp>
      <p:sp>
        <p:nvSpPr>
          <p:cNvPr id="12" name="Picture Placeholder 11">
            <a:extLst>
              <a:ext uri="{FF2B5EF4-FFF2-40B4-BE49-F238E27FC236}">
                <a16:creationId xmlns:a16="http://schemas.microsoft.com/office/drawing/2014/main" id="{A7B1D429-9E82-6743-B0E5-11D197835B5F}"/>
              </a:ext>
            </a:extLst>
          </p:cNvPr>
          <p:cNvSpPr>
            <a:spLocks noGrp="1"/>
          </p:cNvSpPr>
          <p:nvPr>
            <p:ph type="pic" sz="quarter" idx="29"/>
          </p:nvPr>
        </p:nvSpPr>
        <p:spPr>
          <a:xfrm>
            <a:off x="0" y="952500"/>
            <a:ext cx="24384000" cy="11811000"/>
          </a:xfrm>
          <a:custGeom>
            <a:avLst/>
            <a:gdLst>
              <a:gd name="connsiteX0" fmla="*/ 11317288 w 12192000"/>
              <a:gd name="connsiteY0" fmla="*/ 4459347 h 5905500"/>
              <a:gd name="connsiteX1" fmla="*/ 10934312 w 12192000"/>
              <a:gd name="connsiteY1" fmla="*/ 4842323 h 5905500"/>
              <a:gd name="connsiteX2" fmla="*/ 11317288 w 12192000"/>
              <a:gd name="connsiteY2" fmla="*/ 5225299 h 5905500"/>
              <a:gd name="connsiteX3" fmla="*/ 11700264 w 12192000"/>
              <a:gd name="connsiteY3" fmla="*/ 4842323 h 5905500"/>
              <a:gd name="connsiteX4" fmla="*/ 11317288 w 12192000"/>
              <a:gd name="connsiteY4" fmla="*/ 4459347 h 5905500"/>
              <a:gd name="connsiteX5" fmla="*/ 11317288 w 12192000"/>
              <a:gd name="connsiteY5" fmla="*/ 3482440 h 5905500"/>
              <a:gd name="connsiteX6" fmla="*/ 10934312 w 12192000"/>
              <a:gd name="connsiteY6" fmla="*/ 3865416 h 5905500"/>
              <a:gd name="connsiteX7" fmla="*/ 11317288 w 12192000"/>
              <a:gd name="connsiteY7" fmla="*/ 4248392 h 5905500"/>
              <a:gd name="connsiteX8" fmla="*/ 11700264 w 12192000"/>
              <a:gd name="connsiteY8" fmla="*/ 3865416 h 5905500"/>
              <a:gd name="connsiteX9" fmla="*/ 11317288 w 12192000"/>
              <a:gd name="connsiteY9" fmla="*/ 3482440 h 5905500"/>
              <a:gd name="connsiteX10" fmla="*/ 0 w 12192000"/>
              <a:gd name="connsiteY10" fmla="*/ 0 h 5905500"/>
              <a:gd name="connsiteX11" fmla="*/ 12192000 w 12192000"/>
              <a:gd name="connsiteY11" fmla="*/ 0 h 5905500"/>
              <a:gd name="connsiteX12" fmla="*/ 12192000 w 12192000"/>
              <a:gd name="connsiteY12" fmla="*/ 5905500 h 5905500"/>
              <a:gd name="connsiteX13" fmla="*/ 0 w 12192000"/>
              <a:gd name="connsiteY13" fmla="*/ 5905500 h 590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905500">
                <a:moveTo>
                  <a:pt x="11317288" y="4459347"/>
                </a:moveTo>
                <a:cubicBezTo>
                  <a:pt x="11105776" y="4459347"/>
                  <a:pt x="10934312" y="4630811"/>
                  <a:pt x="10934312" y="4842323"/>
                </a:cubicBezTo>
                <a:cubicBezTo>
                  <a:pt x="10934312" y="5053835"/>
                  <a:pt x="11105776" y="5225299"/>
                  <a:pt x="11317288" y="5225299"/>
                </a:cubicBezTo>
                <a:cubicBezTo>
                  <a:pt x="11528800" y="5225299"/>
                  <a:pt x="11700264" y="5053835"/>
                  <a:pt x="11700264" y="4842323"/>
                </a:cubicBezTo>
                <a:cubicBezTo>
                  <a:pt x="11700264" y="4630811"/>
                  <a:pt x="11528800" y="4459347"/>
                  <a:pt x="11317288" y="4459347"/>
                </a:cubicBezTo>
                <a:close/>
                <a:moveTo>
                  <a:pt x="11317288" y="3482440"/>
                </a:moveTo>
                <a:cubicBezTo>
                  <a:pt x="11105776" y="3482440"/>
                  <a:pt x="10934312" y="3653904"/>
                  <a:pt x="10934312" y="3865416"/>
                </a:cubicBezTo>
                <a:cubicBezTo>
                  <a:pt x="10934312" y="4076928"/>
                  <a:pt x="11105776" y="4248392"/>
                  <a:pt x="11317288" y="4248392"/>
                </a:cubicBezTo>
                <a:cubicBezTo>
                  <a:pt x="11528800" y="4248392"/>
                  <a:pt x="11700264" y="4076928"/>
                  <a:pt x="11700264" y="3865416"/>
                </a:cubicBezTo>
                <a:cubicBezTo>
                  <a:pt x="11700264" y="3653904"/>
                  <a:pt x="11528800" y="3482440"/>
                  <a:pt x="11317288" y="3482440"/>
                </a:cubicBezTo>
                <a:close/>
                <a:moveTo>
                  <a:pt x="0" y="0"/>
                </a:moveTo>
                <a:lnTo>
                  <a:pt x="12192000" y="0"/>
                </a:lnTo>
                <a:lnTo>
                  <a:pt x="12192000" y="5905500"/>
                </a:lnTo>
                <a:lnTo>
                  <a:pt x="0" y="5905500"/>
                </a:lnTo>
                <a:close/>
              </a:path>
            </a:pathLst>
          </a:custGeom>
          <a:solidFill>
            <a:schemeClr val="bg1">
              <a:lumMod val="75000"/>
            </a:schemeClr>
          </a:solidFill>
        </p:spPr>
        <p:txBody>
          <a:bodyPr wrap="square" anchor="ctr">
            <a:noAutofit/>
          </a:bodyPr>
          <a:lstStyle>
            <a:lvl1pPr marL="0" indent="0" algn="ctr">
              <a:buNone/>
              <a:defRPr/>
            </a:lvl1pPr>
          </a:lstStyle>
          <a:p>
            <a:r>
              <a:rPr lang="en-US"/>
              <a:t>Click icon to add picture</a:t>
            </a:r>
            <a:endParaRPr lang="en-GB"/>
          </a:p>
        </p:txBody>
      </p:sp>
      <p:sp>
        <p:nvSpPr>
          <p:cNvPr id="6" name="Title 5">
            <a:extLst>
              <a:ext uri="{FF2B5EF4-FFF2-40B4-BE49-F238E27FC236}">
                <a16:creationId xmlns:a16="http://schemas.microsoft.com/office/drawing/2014/main" id="{60D9CBA6-1062-A944-8FF9-2F6FCD04C1DB}"/>
              </a:ext>
            </a:extLst>
          </p:cNvPr>
          <p:cNvSpPr>
            <a:spLocks noGrp="1"/>
          </p:cNvSpPr>
          <p:nvPr>
            <p:ph type="title" hasCustomPrompt="1"/>
          </p:nvPr>
        </p:nvSpPr>
        <p:spPr>
          <a:xfrm>
            <a:off x="1032000" y="1384299"/>
            <a:ext cx="17497300" cy="3016846"/>
          </a:xfrm>
        </p:spPr>
        <p:txBody>
          <a:bodyPr>
            <a:noAutofit/>
          </a:bodyPr>
          <a:lstStyle>
            <a:lvl1pPr>
              <a:defRPr sz="8800">
                <a:solidFill>
                  <a:schemeClr val="bg1"/>
                </a:solidFill>
              </a:defRPr>
            </a:lvl1pPr>
          </a:lstStyle>
          <a:p>
            <a:r>
              <a:rPr lang="en-US" dirty="0"/>
              <a:t>Breaker title</a:t>
            </a:r>
          </a:p>
        </p:txBody>
      </p:sp>
      <p:sp>
        <p:nvSpPr>
          <p:cNvPr id="8" name="Slide Number Placeholder 7">
            <a:extLst>
              <a:ext uri="{FF2B5EF4-FFF2-40B4-BE49-F238E27FC236}">
                <a16:creationId xmlns:a16="http://schemas.microsoft.com/office/drawing/2014/main" id="{90267FA0-FE1E-7448-88B8-B1830A70E58E}"/>
              </a:ext>
            </a:extLst>
          </p:cNvPr>
          <p:cNvSpPr>
            <a:spLocks noGrp="1"/>
          </p:cNvSpPr>
          <p:nvPr userDrawn="1">
            <p:ph type="sldNum" sz="quarter" idx="12"/>
          </p:nvPr>
        </p:nvSpPr>
        <p:spPr/>
        <p:txBody>
          <a:bodyPr/>
          <a:lstStyle>
            <a:lvl1pPr>
              <a:defRPr>
                <a:solidFill>
                  <a:schemeClr val="bg1"/>
                </a:solidFill>
              </a:defRPr>
            </a:lvl1pPr>
          </a:lstStyle>
          <a:p>
            <a:fld id="{DCD633C5-EF89-2749-84FE-9034CB20F467}" type="slidenum">
              <a:rPr lang="en-US" smtClean="0"/>
              <a:pPr/>
              <a:t>‹#›</a:t>
            </a:fld>
            <a:endParaRPr lang="en-US" dirty="0"/>
          </a:p>
        </p:txBody>
      </p:sp>
      <p:sp>
        <p:nvSpPr>
          <p:cNvPr id="17" name="Text Placeholder 13">
            <a:extLst>
              <a:ext uri="{FF2B5EF4-FFF2-40B4-BE49-F238E27FC236}">
                <a16:creationId xmlns:a16="http://schemas.microsoft.com/office/drawing/2014/main" id="{5EF7D658-1ECF-9848-B075-151EF375F864}"/>
              </a:ext>
            </a:extLst>
          </p:cNvPr>
          <p:cNvSpPr>
            <a:spLocks noGrp="1"/>
          </p:cNvSpPr>
          <p:nvPr userDrawn="1">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bg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pic>
        <p:nvPicPr>
          <p:cNvPr id="9" name="Graphic 8">
            <a:extLst>
              <a:ext uri="{FF2B5EF4-FFF2-40B4-BE49-F238E27FC236}">
                <a16:creationId xmlns:a16="http://schemas.microsoft.com/office/drawing/2014/main" id="{D6C57429-4C96-4149-AAD5-A3768BDB8AA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6408" y="12921028"/>
            <a:ext cx="1440000" cy="549472"/>
          </a:xfrm>
          <a:prstGeom prst="rect">
            <a:avLst/>
          </a:prstGeom>
        </p:spPr>
      </p:pic>
    </p:spTree>
    <p:extLst>
      <p:ext uri="{BB962C8B-B14F-4D97-AF65-F5344CB8AC3E}">
        <p14:creationId xmlns:p14="http://schemas.microsoft.com/office/powerpoint/2010/main" val="1651849690"/>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6 - Breaker with image (Black)">
    <p:bg>
      <p:bgPr>
        <a:solidFill>
          <a:schemeClr val="tx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AC30D249-B48B-FA44-9EBD-C1896CF6F930}"/>
              </a:ext>
            </a:extLst>
          </p:cNvPr>
          <p:cNvSpPr>
            <a:spLocks noGrp="1"/>
          </p:cNvSpPr>
          <p:nvPr>
            <p:ph type="pic" sz="quarter" idx="29"/>
          </p:nvPr>
        </p:nvSpPr>
        <p:spPr>
          <a:xfrm>
            <a:off x="0" y="952500"/>
            <a:ext cx="24384000" cy="11811000"/>
          </a:xfrm>
          <a:custGeom>
            <a:avLst/>
            <a:gdLst>
              <a:gd name="connsiteX0" fmla="*/ 11317288 w 12192000"/>
              <a:gd name="connsiteY0" fmla="*/ 4459347 h 5905500"/>
              <a:gd name="connsiteX1" fmla="*/ 10934312 w 12192000"/>
              <a:gd name="connsiteY1" fmla="*/ 4842323 h 5905500"/>
              <a:gd name="connsiteX2" fmla="*/ 11317288 w 12192000"/>
              <a:gd name="connsiteY2" fmla="*/ 5225299 h 5905500"/>
              <a:gd name="connsiteX3" fmla="*/ 11700264 w 12192000"/>
              <a:gd name="connsiteY3" fmla="*/ 4842323 h 5905500"/>
              <a:gd name="connsiteX4" fmla="*/ 11317288 w 12192000"/>
              <a:gd name="connsiteY4" fmla="*/ 4459347 h 5905500"/>
              <a:gd name="connsiteX5" fmla="*/ 11317288 w 12192000"/>
              <a:gd name="connsiteY5" fmla="*/ 3482440 h 5905500"/>
              <a:gd name="connsiteX6" fmla="*/ 10934312 w 12192000"/>
              <a:gd name="connsiteY6" fmla="*/ 3865416 h 5905500"/>
              <a:gd name="connsiteX7" fmla="*/ 11317288 w 12192000"/>
              <a:gd name="connsiteY7" fmla="*/ 4248392 h 5905500"/>
              <a:gd name="connsiteX8" fmla="*/ 11700264 w 12192000"/>
              <a:gd name="connsiteY8" fmla="*/ 3865416 h 5905500"/>
              <a:gd name="connsiteX9" fmla="*/ 11317288 w 12192000"/>
              <a:gd name="connsiteY9" fmla="*/ 3482440 h 5905500"/>
              <a:gd name="connsiteX10" fmla="*/ 0 w 12192000"/>
              <a:gd name="connsiteY10" fmla="*/ 0 h 5905500"/>
              <a:gd name="connsiteX11" fmla="*/ 12192000 w 12192000"/>
              <a:gd name="connsiteY11" fmla="*/ 0 h 5905500"/>
              <a:gd name="connsiteX12" fmla="*/ 12192000 w 12192000"/>
              <a:gd name="connsiteY12" fmla="*/ 5905500 h 5905500"/>
              <a:gd name="connsiteX13" fmla="*/ 0 w 12192000"/>
              <a:gd name="connsiteY13" fmla="*/ 5905500 h 590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905500">
                <a:moveTo>
                  <a:pt x="11317288" y="4459347"/>
                </a:moveTo>
                <a:cubicBezTo>
                  <a:pt x="11105776" y="4459347"/>
                  <a:pt x="10934312" y="4630811"/>
                  <a:pt x="10934312" y="4842323"/>
                </a:cubicBezTo>
                <a:cubicBezTo>
                  <a:pt x="10934312" y="5053835"/>
                  <a:pt x="11105776" y="5225299"/>
                  <a:pt x="11317288" y="5225299"/>
                </a:cubicBezTo>
                <a:cubicBezTo>
                  <a:pt x="11528800" y="5225299"/>
                  <a:pt x="11700264" y="5053835"/>
                  <a:pt x="11700264" y="4842323"/>
                </a:cubicBezTo>
                <a:cubicBezTo>
                  <a:pt x="11700264" y="4630811"/>
                  <a:pt x="11528800" y="4459347"/>
                  <a:pt x="11317288" y="4459347"/>
                </a:cubicBezTo>
                <a:close/>
                <a:moveTo>
                  <a:pt x="11317288" y="3482440"/>
                </a:moveTo>
                <a:cubicBezTo>
                  <a:pt x="11105776" y="3482440"/>
                  <a:pt x="10934312" y="3653904"/>
                  <a:pt x="10934312" y="3865416"/>
                </a:cubicBezTo>
                <a:cubicBezTo>
                  <a:pt x="10934312" y="4076928"/>
                  <a:pt x="11105776" y="4248392"/>
                  <a:pt x="11317288" y="4248392"/>
                </a:cubicBezTo>
                <a:cubicBezTo>
                  <a:pt x="11528800" y="4248392"/>
                  <a:pt x="11700264" y="4076928"/>
                  <a:pt x="11700264" y="3865416"/>
                </a:cubicBezTo>
                <a:cubicBezTo>
                  <a:pt x="11700264" y="3653904"/>
                  <a:pt x="11528800" y="3482440"/>
                  <a:pt x="11317288" y="3482440"/>
                </a:cubicBezTo>
                <a:close/>
                <a:moveTo>
                  <a:pt x="0" y="0"/>
                </a:moveTo>
                <a:lnTo>
                  <a:pt x="12192000" y="0"/>
                </a:lnTo>
                <a:lnTo>
                  <a:pt x="12192000" y="5905500"/>
                </a:lnTo>
                <a:lnTo>
                  <a:pt x="0" y="5905500"/>
                </a:lnTo>
                <a:close/>
              </a:path>
            </a:pathLst>
          </a:custGeom>
          <a:solidFill>
            <a:schemeClr val="tx2"/>
          </a:solidFill>
        </p:spPr>
        <p:txBody>
          <a:bodyPr wrap="square" anchor="ctr">
            <a:noAutofit/>
          </a:bodyPr>
          <a:lstStyle>
            <a:lvl1pPr algn="ctr">
              <a:defRPr/>
            </a:lvl1pPr>
          </a:lstStyle>
          <a:p>
            <a:r>
              <a:rPr lang="en-US"/>
              <a:t>Click icon to add picture</a:t>
            </a:r>
            <a:endParaRPr lang="en-GB"/>
          </a:p>
        </p:txBody>
      </p:sp>
      <p:sp>
        <p:nvSpPr>
          <p:cNvPr id="6" name="Title 5">
            <a:extLst>
              <a:ext uri="{FF2B5EF4-FFF2-40B4-BE49-F238E27FC236}">
                <a16:creationId xmlns:a16="http://schemas.microsoft.com/office/drawing/2014/main" id="{60D9CBA6-1062-A944-8FF9-2F6FCD04C1DB}"/>
              </a:ext>
            </a:extLst>
          </p:cNvPr>
          <p:cNvSpPr>
            <a:spLocks noGrp="1"/>
          </p:cNvSpPr>
          <p:nvPr>
            <p:ph type="title" hasCustomPrompt="1"/>
          </p:nvPr>
        </p:nvSpPr>
        <p:spPr>
          <a:xfrm>
            <a:off x="1032000" y="1384299"/>
            <a:ext cx="17497300" cy="3016846"/>
          </a:xfrm>
        </p:spPr>
        <p:txBody>
          <a:bodyPr>
            <a:noAutofit/>
          </a:bodyPr>
          <a:lstStyle>
            <a:lvl1pPr>
              <a:defRPr sz="8800">
                <a:solidFill>
                  <a:schemeClr val="bg1"/>
                </a:solidFill>
              </a:defRPr>
            </a:lvl1pPr>
          </a:lstStyle>
          <a:p>
            <a:r>
              <a:rPr lang="en-US" dirty="0"/>
              <a:t>Breaker title</a:t>
            </a:r>
          </a:p>
        </p:txBody>
      </p:sp>
      <p:sp>
        <p:nvSpPr>
          <p:cNvPr id="8" name="Slide Number Placeholder 7">
            <a:extLst>
              <a:ext uri="{FF2B5EF4-FFF2-40B4-BE49-F238E27FC236}">
                <a16:creationId xmlns:a16="http://schemas.microsoft.com/office/drawing/2014/main" id="{90267FA0-FE1E-7448-88B8-B1830A70E58E}"/>
              </a:ext>
            </a:extLst>
          </p:cNvPr>
          <p:cNvSpPr>
            <a:spLocks noGrp="1"/>
          </p:cNvSpPr>
          <p:nvPr userDrawn="1">
            <p:ph type="sldNum" sz="quarter" idx="12"/>
          </p:nvPr>
        </p:nvSpPr>
        <p:spPr/>
        <p:txBody>
          <a:bodyPr/>
          <a:lstStyle>
            <a:lvl1pPr>
              <a:defRPr>
                <a:solidFill>
                  <a:schemeClr val="bg1"/>
                </a:solidFill>
              </a:defRPr>
            </a:lvl1pPr>
          </a:lstStyle>
          <a:p>
            <a:fld id="{DCD633C5-EF89-2749-84FE-9034CB20F467}" type="slidenum">
              <a:rPr lang="en-US" smtClean="0"/>
              <a:pPr/>
              <a:t>‹#›</a:t>
            </a:fld>
            <a:endParaRPr lang="en-US" dirty="0"/>
          </a:p>
        </p:txBody>
      </p:sp>
      <p:sp>
        <p:nvSpPr>
          <p:cNvPr id="17" name="Text Placeholder 13">
            <a:extLst>
              <a:ext uri="{FF2B5EF4-FFF2-40B4-BE49-F238E27FC236}">
                <a16:creationId xmlns:a16="http://schemas.microsoft.com/office/drawing/2014/main" id="{5EF7D658-1ECF-9848-B075-151EF375F864}"/>
              </a:ext>
            </a:extLst>
          </p:cNvPr>
          <p:cNvSpPr>
            <a:spLocks noGrp="1"/>
          </p:cNvSpPr>
          <p:nvPr userDrawn="1">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bg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pic>
        <p:nvPicPr>
          <p:cNvPr id="7" name="Graphic 6">
            <a:extLst>
              <a:ext uri="{FF2B5EF4-FFF2-40B4-BE49-F238E27FC236}">
                <a16:creationId xmlns:a16="http://schemas.microsoft.com/office/drawing/2014/main" id="{A30C47D1-144C-784D-A2CB-D79812CDC8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6408" y="12921028"/>
            <a:ext cx="1440000" cy="549472"/>
          </a:xfrm>
          <a:prstGeom prst="rect">
            <a:avLst/>
          </a:prstGeom>
        </p:spPr>
      </p:pic>
    </p:spTree>
    <p:extLst>
      <p:ext uri="{BB962C8B-B14F-4D97-AF65-F5344CB8AC3E}">
        <p14:creationId xmlns:p14="http://schemas.microsoft.com/office/powerpoint/2010/main" val="1289671459"/>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7 - Breaker with image &amp; subtitle (Black)">
    <p:bg>
      <p:bgRef idx="1001">
        <a:schemeClr val="bg1"/>
      </p:bgRef>
    </p:bg>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0A477EB4-7178-854F-9BA2-57E83DEDA011}"/>
              </a:ext>
            </a:extLst>
          </p:cNvPr>
          <p:cNvSpPr/>
          <p:nvPr userDrawn="1"/>
        </p:nvSpPr>
        <p:spPr>
          <a:xfrm>
            <a:off x="0" y="952500"/>
            <a:ext cx="24384000" cy="11811000"/>
          </a:xfrm>
          <a:custGeom>
            <a:avLst/>
            <a:gdLst>
              <a:gd name="connsiteX0" fmla="*/ 9369236 w 12192000"/>
              <a:gd name="connsiteY0" fmla="*/ 215900 h 5905500"/>
              <a:gd name="connsiteX1" fmla="*/ 7246431 w 12192000"/>
              <a:gd name="connsiteY1" fmla="*/ 2338706 h 5905500"/>
              <a:gd name="connsiteX2" fmla="*/ 9369236 w 12192000"/>
              <a:gd name="connsiteY2" fmla="*/ 4461510 h 5905500"/>
              <a:gd name="connsiteX3" fmla="*/ 11492041 w 12192000"/>
              <a:gd name="connsiteY3" fmla="*/ 2338706 h 5905500"/>
              <a:gd name="connsiteX4" fmla="*/ 9369236 w 12192000"/>
              <a:gd name="connsiteY4" fmla="*/ 215900 h 5905500"/>
              <a:gd name="connsiteX5" fmla="*/ 0 w 12192000"/>
              <a:gd name="connsiteY5" fmla="*/ 0 h 5905500"/>
              <a:gd name="connsiteX6" fmla="*/ 12192000 w 12192000"/>
              <a:gd name="connsiteY6" fmla="*/ 0 h 5905500"/>
              <a:gd name="connsiteX7" fmla="*/ 12192000 w 12192000"/>
              <a:gd name="connsiteY7" fmla="*/ 5905500 h 5905500"/>
              <a:gd name="connsiteX8" fmla="*/ 10363384 w 12192000"/>
              <a:gd name="connsiteY8" fmla="*/ 5905500 h 5905500"/>
              <a:gd name="connsiteX9" fmla="*/ 10283332 w 12192000"/>
              <a:gd name="connsiteY9" fmla="*/ 5856867 h 5905500"/>
              <a:gd name="connsiteX10" fmla="*/ 9271477 w 12192000"/>
              <a:gd name="connsiteY10" fmla="*/ 5600656 h 5905500"/>
              <a:gd name="connsiteX11" fmla="*/ 8259622 w 12192000"/>
              <a:gd name="connsiteY11" fmla="*/ 5856867 h 5905500"/>
              <a:gd name="connsiteX12" fmla="*/ 8179570 w 12192000"/>
              <a:gd name="connsiteY12" fmla="*/ 5905500 h 5905500"/>
              <a:gd name="connsiteX13" fmla="*/ 0 w 12192000"/>
              <a:gd name="connsiteY13" fmla="*/ 5905500 h 590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905500">
                <a:moveTo>
                  <a:pt x="9369236" y="215900"/>
                </a:moveTo>
                <a:cubicBezTo>
                  <a:pt x="8196843" y="215900"/>
                  <a:pt x="7246431" y="1166312"/>
                  <a:pt x="7246431" y="2338706"/>
                </a:cubicBezTo>
                <a:cubicBezTo>
                  <a:pt x="7246431" y="3511098"/>
                  <a:pt x="8196843" y="4461510"/>
                  <a:pt x="9369236" y="4461510"/>
                </a:cubicBezTo>
                <a:cubicBezTo>
                  <a:pt x="10541629" y="4461510"/>
                  <a:pt x="11492041" y="3511098"/>
                  <a:pt x="11492041" y="2338706"/>
                </a:cubicBezTo>
                <a:cubicBezTo>
                  <a:pt x="11492041" y="1166312"/>
                  <a:pt x="10541629" y="215900"/>
                  <a:pt x="9369236" y="215900"/>
                </a:cubicBezTo>
                <a:close/>
                <a:moveTo>
                  <a:pt x="0" y="0"/>
                </a:moveTo>
                <a:lnTo>
                  <a:pt x="12192000" y="0"/>
                </a:lnTo>
                <a:lnTo>
                  <a:pt x="12192000" y="5905500"/>
                </a:lnTo>
                <a:lnTo>
                  <a:pt x="10363384" y="5905500"/>
                </a:lnTo>
                <a:lnTo>
                  <a:pt x="10283332" y="5856867"/>
                </a:lnTo>
                <a:cubicBezTo>
                  <a:pt x="9982545" y="5693470"/>
                  <a:pt x="9637850" y="5600656"/>
                  <a:pt x="9271477" y="5600656"/>
                </a:cubicBezTo>
                <a:cubicBezTo>
                  <a:pt x="8905104" y="5600656"/>
                  <a:pt x="8560409" y="5693470"/>
                  <a:pt x="8259622" y="5856867"/>
                </a:cubicBezTo>
                <a:lnTo>
                  <a:pt x="8179570" y="5905500"/>
                </a:lnTo>
                <a:lnTo>
                  <a:pt x="0" y="590550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p>
        </p:txBody>
      </p:sp>
      <p:sp>
        <p:nvSpPr>
          <p:cNvPr id="6" name="Title 5">
            <a:extLst>
              <a:ext uri="{FF2B5EF4-FFF2-40B4-BE49-F238E27FC236}">
                <a16:creationId xmlns:a16="http://schemas.microsoft.com/office/drawing/2014/main" id="{60D9CBA6-1062-A944-8FF9-2F6FCD04C1DB}"/>
              </a:ext>
            </a:extLst>
          </p:cNvPr>
          <p:cNvSpPr>
            <a:spLocks noGrp="1"/>
          </p:cNvSpPr>
          <p:nvPr>
            <p:ph type="title" hasCustomPrompt="1"/>
          </p:nvPr>
        </p:nvSpPr>
        <p:spPr>
          <a:xfrm>
            <a:off x="1032001" y="4573159"/>
            <a:ext cx="11634134" cy="1407382"/>
          </a:xfrm>
        </p:spPr>
        <p:txBody>
          <a:bodyPr>
            <a:noAutofit/>
          </a:bodyPr>
          <a:lstStyle>
            <a:lvl1pPr>
              <a:defRPr sz="8800">
                <a:solidFill>
                  <a:schemeClr val="bg2"/>
                </a:solidFill>
              </a:defRPr>
            </a:lvl1pPr>
          </a:lstStyle>
          <a:p>
            <a:r>
              <a:rPr lang="en-US" dirty="0"/>
              <a:t>Breaker title</a:t>
            </a:r>
          </a:p>
        </p:txBody>
      </p:sp>
      <p:sp>
        <p:nvSpPr>
          <p:cNvPr id="8" name="Slide Number Placeholder 7">
            <a:extLst>
              <a:ext uri="{FF2B5EF4-FFF2-40B4-BE49-F238E27FC236}">
                <a16:creationId xmlns:a16="http://schemas.microsoft.com/office/drawing/2014/main" id="{90267FA0-FE1E-7448-88B8-B1830A70E58E}"/>
              </a:ext>
            </a:extLst>
          </p:cNvPr>
          <p:cNvSpPr>
            <a:spLocks noGrp="1"/>
          </p:cNvSpPr>
          <p:nvPr>
            <p:ph type="sldNum" sz="quarter" idx="12"/>
          </p:nvPr>
        </p:nvSpPr>
        <p:spPr/>
        <p:txBody>
          <a:bodyPr/>
          <a:lstStyle>
            <a:lvl1pPr>
              <a:defRPr>
                <a:solidFill>
                  <a:schemeClr val="tx1"/>
                </a:solidFill>
              </a:defRPr>
            </a:lvl1pPr>
          </a:lstStyle>
          <a:p>
            <a:fld id="{DCD633C5-EF89-2749-84FE-9034CB20F467}" type="slidenum">
              <a:rPr lang="en-US" smtClean="0"/>
              <a:pPr/>
              <a:t>‹#›</a:t>
            </a:fld>
            <a:endParaRPr lang="en-US" dirty="0"/>
          </a:p>
        </p:txBody>
      </p:sp>
      <p:sp>
        <p:nvSpPr>
          <p:cNvPr id="17" name="Text Placeholder 13">
            <a:extLst>
              <a:ext uri="{FF2B5EF4-FFF2-40B4-BE49-F238E27FC236}">
                <a16:creationId xmlns:a16="http://schemas.microsoft.com/office/drawing/2014/main" id="{5EF7D658-1ECF-9848-B075-151EF375F864}"/>
              </a:ext>
            </a:extLst>
          </p:cNvPr>
          <p:cNvSpPr>
            <a:spLocks noGrp="1"/>
          </p:cNvSpPr>
          <p:nvPr>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tx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sp>
        <p:nvSpPr>
          <p:cNvPr id="3" name="Text Placeholder 2">
            <a:extLst>
              <a:ext uri="{FF2B5EF4-FFF2-40B4-BE49-F238E27FC236}">
                <a16:creationId xmlns:a16="http://schemas.microsoft.com/office/drawing/2014/main" id="{9FEEBF3F-4D67-C649-A9F7-2A9D84FAF256}"/>
              </a:ext>
            </a:extLst>
          </p:cNvPr>
          <p:cNvSpPr>
            <a:spLocks noGrp="1"/>
          </p:cNvSpPr>
          <p:nvPr>
            <p:ph type="body" sz="quarter" idx="29"/>
          </p:nvPr>
        </p:nvSpPr>
        <p:spPr>
          <a:xfrm>
            <a:off x="1031877" y="6324600"/>
            <a:ext cx="11634134" cy="2000244"/>
          </a:xfrm>
        </p:spPr>
        <p:txBody>
          <a:bodyPr>
            <a:noAutofit/>
          </a:bodyPr>
          <a:lstStyle>
            <a:lvl1pPr marL="0" indent="0">
              <a:buNone/>
              <a:defRPr sz="4800">
                <a:solidFill>
                  <a:schemeClr val="tx1"/>
                </a:solidFill>
              </a:defRPr>
            </a:lvl1pPr>
            <a:lvl2pPr marL="914400" indent="0">
              <a:buNone/>
              <a:defRPr sz="4800">
                <a:solidFill>
                  <a:schemeClr val="bg1"/>
                </a:solidFill>
              </a:defRPr>
            </a:lvl2pPr>
            <a:lvl3pPr marL="1828800" indent="0">
              <a:buNone/>
              <a:defRPr sz="4800">
                <a:solidFill>
                  <a:schemeClr val="bg1"/>
                </a:solidFill>
              </a:defRPr>
            </a:lvl3pPr>
            <a:lvl4pPr marL="2743200" indent="0">
              <a:buNone/>
              <a:defRPr sz="4800">
                <a:solidFill>
                  <a:schemeClr val="bg1"/>
                </a:solidFill>
              </a:defRPr>
            </a:lvl4pPr>
            <a:lvl5pPr marL="3657600" indent="0">
              <a:buNone/>
              <a:defRPr sz="4800">
                <a:solidFill>
                  <a:schemeClr val="bg1"/>
                </a:solidFill>
              </a:defRPr>
            </a:lvl5pPr>
          </a:lstStyle>
          <a:p>
            <a:pPr lvl="0"/>
            <a:r>
              <a:rPr lang="en-US"/>
              <a:t>Click to edit Master text styles</a:t>
            </a:r>
          </a:p>
        </p:txBody>
      </p:sp>
      <p:pic>
        <p:nvPicPr>
          <p:cNvPr id="9" name="Graphic 8">
            <a:extLst>
              <a:ext uri="{FF2B5EF4-FFF2-40B4-BE49-F238E27FC236}">
                <a16:creationId xmlns:a16="http://schemas.microsoft.com/office/drawing/2014/main" id="{5A1EB641-809C-7548-94BD-5414585B2B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6408" y="12921028"/>
            <a:ext cx="1440000" cy="549472"/>
          </a:xfrm>
          <a:prstGeom prst="rect">
            <a:avLst/>
          </a:prstGeom>
        </p:spPr>
      </p:pic>
    </p:spTree>
    <p:extLst>
      <p:ext uri="{BB962C8B-B14F-4D97-AF65-F5344CB8AC3E}">
        <p14:creationId xmlns:p14="http://schemas.microsoft.com/office/powerpoint/2010/main" val="35172398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8 - Breaker with image and subtitle (Pink)">
    <p:bg>
      <p:bgPr>
        <a:solidFill>
          <a:schemeClr val="bg2"/>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85E9C910-0672-C242-BE92-71603A3AED72}"/>
              </a:ext>
            </a:extLst>
          </p:cNvPr>
          <p:cNvSpPr/>
          <p:nvPr userDrawn="1"/>
        </p:nvSpPr>
        <p:spPr>
          <a:xfrm>
            <a:off x="0" y="952500"/>
            <a:ext cx="24384000" cy="11811000"/>
          </a:xfrm>
          <a:custGeom>
            <a:avLst/>
            <a:gdLst>
              <a:gd name="connsiteX0" fmla="*/ 9369236 w 12192000"/>
              <a:gd name="connsiteY0" fmla="*/ 215900 h 5905500"/>
              <a:gd name="connsiteX1" fmla="*/ 7246431 w 12192000"/>
              <a:gd name="connsiteY1" fmla="*/ 2338706 h 5905500"/>
              <a:gd name="connsiteX2" fmla="*/ 9369236 w 12192000"/>
              <a:gd name="connsiteY2" fmla="*/ 4461510 h 5905500"/>
              <a:gd name="connsiteX3" fmla="*/ 11492041 w 12192000"/>
              <a:gd name="connsiteY3" fmla="*/ 2338706 h 5905500"/>
              <a:gd name="connsiteX4" fmla="*/ 9369236 w 12192000"/>
              <a:gd name="connsiteY4" fmla="*/ 215900 h 5905500"/>
              <a:gd name="connsiteX5" fmla="*/ 0 w 12192000"/>
              <a:gd name="connsiteY5" fmla="*/ 0 h 5905500"/>
              <a:gd name="connsiteX6" fmla="*/ 12192000 w 12192000"/>
              <a:gd name="connsiteY6" fmla="*/ 0 h 5905500"/>
              <a:gd name="connsiteX7" fmla="*/ 12192000 w 12192000"/>
              <a:gd name="connsiteY7" fmla="*/ 5905500 h 5905500"/>
              <a:gd name="connsiteX8" fmla="*/ 10363384 w 12192000"/>
              <a:gd name="connsiteY8" fmla="*/ 5905500 h 5905500"/>
              <a:gd name="connsiteX9" fmla="*/ 10283332 w 12192000"/>
              <a:gd name="connsiteY9" fmla="*/ 5856867 h 5905500"/>
              <a:gd name="connsiteX10" fmla="*/ 9271477 w 12192000"/>
              <a:gd name="connsiteY10" fmla="*/ 5600656 h 5905500"/>
              <a:gd name="connsiteX11" fmla="*/ 8259622 w 12192000"/>
              <a:gd name="connsiteY11" fmla="*/ 5856867 h 5905500"/>
              <a:gd name="connsiteX12" fmla="*/ 8179570 w 12192000"/>
              <a:gd name="connsiteY12" fmla="*/ 5905500 h 5905500"/>
              <a:gd name="connsiteX13" fmla="*/ 0 w 12192000"/>
              <a:gd name="connsiteY13" fmla="*/ 5905500 h 590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905500">
                <a:moveTo>
                  <a:pt x="9369236" y="215900"/>
                </a:moveTo>
                <a:cubicBezTo>
                  <a:pt x="8196843" y="215900"/>
                  <a:pt x="7246431" y="1166312"/>
                  <a:pt x="7246431" y="2338706"/>
                </a:cubicBezTo>
                <a:cubicBezTo>
                  <a:pt x="7246431" y="3511098"/>
                  <a:pt x="8196843" y="4461510"/>
                  <a:pt x="9369236" y="4461510"/>
                </a:cubicBezTo>
                <a:cubicBezTo>
                  <a:pt x="10541629" y="4461510"/>
                  <a:pt x="11492041" y="3511098"/>
                  <a:pt x="11492041" y="2338706"/>
                </a:cubicBezTo>
                <a:cubicBezTo>
                  <a:pt x="11492041" y="1166312"/>
                  <a:pt x="10541629" y="215900"/>
                  <a:pt x="9369236" y="215900"/>
                </a:cubicBezTo>
                <a:close/>
                <a:moveTo>
                  <a:pt x="0" y="0"/>
                </a:moveTo>
                <a:lnTo>
                  <a:pt x="12192000" y="0"/>
                </a:lnTo>
                <a:lnTo>
                  <a:pt x="12192000" y="5905500"/>
                </a:lnTo>
                <a:lnTo>
                  <a:pt x="10363384" y="5905500"/>
                </a:lnTo>
                <a:lnTo>
                  <a:pt x="10283332" y="5856867"/>
                </a:lnTo>
                <a:cubicBezTo>
                  <a:pt x="9982545" y="5693470"/>
                  <a:pt x="9637850" y="5600656"/>
                  <a:pt x="9271477" y="5600656"/>
                </a:cubicBezTo>
                <a:cubicBezTo>
                  <a:pt x="8905104" y="5600656"/>
                  <a:pt x="8560409" y="5693470"/>
                  <a:pt x="8259622" y="5856867"/>
                </a:cubicBezTo>
                <a:lnTo>
                  <a:pt x="8179570" y="5905500"/>
                </a:lnTo>
                <a:lnTo>
                  <a:pt x="0" y="5905500"/>
                </a:lnTo>
                <a:close/>
              </a:path>
            </a:pathLst>
          </a:custGeom>
          <a:solidFill>
            <a:schemeClr val="bg2">
              <a:lumMod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p>
        </p:txBody>
      </p:sp>
      <p:sp>
        <p:nvSpPr>
          <p:cNvPr id="6" name="Title 5">
            <a:extLst>
              <a:ext uri="{FF2B5EF4-FFF2-40B4-BE49-F238E27FC236}">
                <a16:creationId xmlns:a16="http://schemas.microsoft.com/office/drawing/2014/main" id="{60D9CBA6-1062-A944-8FF9-2F6FCD04C1DB}"/>
              </a:ext>
            </a:extLst>
          </p:cNvPr>
          <p:cNvSpPr>
            <a:spLocks noGrp="1"/>
          </p:cNvSpPr>
          <p:nvPr>
            <p:ph type="title" hasCustomPrompt="1"/>
          </p:nvPr>
        </p:nvSpPr>
        <p:spPr>
          <a:xfrm>
            <a:off x="1032001" y="4573159"/>
            <a:ext cx="11634134" cy="1407382"/>
          </a:xfrm>
        </p:spPr>
        <p:txBody>
          <a:bodyPr>
            <a:noAutofit/>
          </a:bodyPr>
          <a:lstStyle>
            <a:lvl1pPr>
              <a:defRPr sz="8800">
                <a:solidFill>
                  <a:schemeClr val="bg2"/>
                </a:solidFill>
              </a:defRPr>
            </a:lvl1pPr>
          </a:lstStyle>
          <a:p>
            <a:r>
              <a:rPr lang="en-US" dirty="0"/>
              <a:t>Breaker title</a:t>
            </a:r>
          </a:p>
        </p:txBody>
      </p:sp>
      <p:sp>
        <p:nvSpPr>
          <p:cNvPr id="8" name="Slide Number Placeholder 7">
            <a:extLst>
              <a:ext uri="{FF2B5EF4-FFF2-40B4-BE49-F238E27FC236}">
                <a16:creationId xmlns:a16="http://schemas.microsoft.com/office/drawing/2014/main" id="{90267FA0-FE1E-7448-88B8-B1830A70E58E}"/>
              </a:ext>
            </a:extLst>
          </p:cNvPr>
          <p:cNvSpPr>
            <a:spLocks noGrp="1"/>
          </p:cNvSpPr>
          <p:nvPr>
            <p:ph type="sldNum" sz="quarter" idx="12"/>
          </p:nvPr>
        </p:nvSpPr>
        <p:spPr/>
        <p:txBody>
          <a:bodyPr/>
          <a:lstStyle>
            <a:lvl1pPr>
              <a:defRPr>
                <a:solidFill>
                  <a:schemeClr val="tx1"/>
                </a:solidFill>
              </a:defRPr>
            </a:lvl1pPr>
          </a:lstStyle>
          <a:p>
            <a:fld id="{DCD633C5-EF89-2749-84FE-9034CB20F467}" type="slidenum">
              <a:rPr lang="en-US" smtClean="0"/>
              <a:pPr/>
              <a:t>‹#›</a:t>
            </a:fld>
            <a:endParaRPr lang="en-US" dirty="0"/>
          </a:p>
        </p:txBody>
      </p:sp>
      <p:sp>
        <p:nvSpPr>
          <p:cNvPr id="17" name="Text Placeholder 13">
            <a:extLst>
              <a:ext uri="{FF2B5EF4-FFF2-40B4-BE49-F238E27FC236}">
                <a16:creationId xmlns:a16="http://schemas.microsoft.com/office/drawing/2014/main" id="{5EF7D658-1ECF-9848-B075-151EF375F864}"/>
              </a:ext>
            </a:extLst>
          </p:cNvPr>
          <p:cNvSpPr>
            <a:spLocks noGrp="1"/>
          </p:cNvSpPr>
          <p:nvPr>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tx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sp>
        <p:nvSpPr>
          <p:cNvPr id="3" name="Text Placeholder 2">
            <a:extLst>
              <a:ext uri="{FF2B5EF4-FFF2-40B4-BE49-F238E27FC236}">
                <a16:creationId xmlns:a16="http://schemas.microsoft.com/office/drawing/2014/main" id="{9FEEBF3F-4D67-C649-A9F7-2A9D84FAF256}"/>
              </a:ext>
            </a:extLst>
          </p:cNvPr>
          <p:cNvSpPr>
            <a:spLocks noGrp="1"/>
          </p:cNvSpPr>
          <p:nvPr>
            <p:ph type="body" sz="quarter" idx="29"/>
          </p:nvPr>
        </p:nvSpPr>
        <p:spPr>
          <a:xfrm>
            <a:off x="1031877" y="6324600"/>
            <a:ext cx="11634134" cy="2000244"/>
          </a:xfrm>
        </p:spPr>
        <p:txBody>
          <a:bodyPr>
            <a:noAutofit/>
          </a:bodyPr>
          <a:lstStyle>
            <a:lvl1pPr marL="0" indent="0">
              <a:buNone/>
              <a:defRPr sz="4800">
                <a:solidFill>
                  <a:schemeClr val="tx1"/>
                </a:solidFill>
              </a:defRPr>
            </a:lvl1pPr>
            <a:lvl2pPr marL="914400" indent="0">
              <a:buNone/>
              <a:defRPr sz="4800">
                <a:solidFill>
                  <a:schemeClr val="bg1"/>
                </a:solidFill>
              </a:defRPr>
            </a:lvl2pPr>
            <a:lvl3pPr marL="1828800" indent="0">
              <a:buNone/>
              <a:defRPr sz="4800">
                <a:solidFill>
                  <a:schemeClr val="bg1"/>
                </a:solidFill>
              </a:defRPr>
            </a:lvl3pPr>
            <a:lvl4pPr marL="2743200" indent="0">
              <a:buNone/>
              <a:defRPr sz="4800">
                <a:solidFill>
                  <a:schemeClr val="bg1"/>
                </a:solidFill>
              </a:defRPr>
            </a:lvl4pPr>
            <a:lvl5pPr marL="3657600" indent="0">
              <a:buNone/>
              <a:defRPr sz="4800">
                <a:solidFill>
                  <a:schemeClr val="bg1"/>
                </a:solidFill>
              </a:defRPr>
            </a:lvl5pPr>
          </a:lstStyle>
          <a:p>
            <a:pPr lvl="0"/>
            <a:r>
              <a:rPr lang="en-US"/>
              <a:t>Click to edit Master text styles</a:t>
            </a:r>
          </a:p>
        </p:txBody>
      </p:sp>
      <p:pic>
        <p:nvPicPr>
          <p:cNvPr id="9" name="Graphic 8">
            <a:extLst>
              <a:ext uri="{FF2B5EF4-FFF2-40B4-BE49-F238E27FC236}">
                <a16:creationId xmlns:a16="http://schemas.microsoft.com/office/drawing/2014/main" id="{762CFBB2-6A10-DB41-ABDC-3FE28B2A711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5558" y="12923376"/>
            <a:ext cx="1447200" cy="552220"/>
          </a:xfrm>
          <a:prstGeom prst="rect">
            <a:avLst/>
          </a:prstGeom>
        </p:spPr>
      </p:pic>
    </p:spTree>
    <p:extLst>
      <p:ext uri="{BB962C8B-B14F-4D97-AF65-F5344CB8AC3E}">
        <p14:creationId xmlns:p14="http://schemas.microsoft.com/office/powerpoint/2010/main" val="16277262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9 - Contact page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B3E63-B650-0D49-AFE7-6DCF98F19D67}"/>
              </a:ext>
            </a:extLst>
          </p:cNvPr>
          <p:cNvSpPr>
            <a:spLocks noGrp="1"/>
          </p:cNvSpPr>
          <p:nvPr>
            <p:ph type="title" hasCustomPrompt="1"/>
          </p:nvPr>
        </p:nvSpPr>
        <p:spPr>
          <a:xfrm>
            <a:off x="3057995" y="2898776"/>
            <a:ext cx="17056582" cy="1868096"/>
          </a:xfrm>
        </p:spPr>
        <p:txBody>
          <a:bodyPr>
            <a:normAutofit/>
          </a:bodyPr>
          <a:lstStyle>
            <a:lvl1pPr>
              <a:defRPr sz="8800">
                <a:solidFill>
                  <a:schemeClr val="tx2"/>
                </a:solidFill>
              </a:defRPr>
            </a:lvl1pPr>
          </a:lstStyle>
          <a:p>
            <a:r>
              <a:rPr lang="en-US" dirty="0"/>
              <a:t>Insert text</a:t>
            </a:r>
          </a:p>
        </p:txBody>
      </p:sp>
      <p:grpSp>
        <p:nvGrpSpPr>
          <p:cNvPr id="7" name="Group 6">
            <a:extLst>
              <a:ext uri="{FF2B5EF4-FFF2-40B4-BE49-F238E27FC236}">
                <a16:creationId xmlns:a16="http://schemas.microsoft.com/office/drawing/2014/main" id="{E658860E-C999-BC46-A416-3A2892F7E60E}"/>
              </a:ext>
            </a:extLst>
          </p:cNvPr>
          <p:cNvGrpSpPr/>
          <p:nvPr userDrawn="1"/>
        </p:nvGrpSpPr>
        <p:grpSpPr>
          <a:xfrm>
            <a:off x="1315018" y="5165941"/>
            <a:ext cx="1531904" cy="3485718"/>
            <a:chOff x="9310194" y="1156996"/>
            <a:chExt cx="1997242" cy="4544553"/>
          </a:xfrm>
        </p:grpSpPr>
        <p:sp>
          <p:nvSpPr>
            <p:cNvPr id="8" name="Oval 7">
              <a:extLst>
                <a:ext uri="{FF2B5EF4-FFF2-40B4-BE49-F238E27FC236}">
                  <a16:creationId xmlns:a16="http://schemas.microsoft.com/office/drawing/2014/main" id="{F2C40DB2-0888-EB48-B808-A7AE9FB7C59A}"/>
                </a:ext>
              </a:extLst>
            </p:cNvPr>
            <p:cNvSpPr/>
            <p:nvPr userDrawn="1"/>
          </p:nvSpPr>
          <p:spPr>
            <a:xfrm>
              <a:off x="9310194" y="1156996"/>
              <a:ext cx="1997242" cy="19972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solidFill>
                  <a:schemeClr val="bg1"/>
                </a:solidFill>
              </a:endParaRPr>
            </a:p>
          </p:txBody>
        </p:sp>
        <p:sp>
          <p:nvSpPr>
            <p:cNvPr id="9" name="Oval 8">
              <a:extLst>
                <a:ext uri="{FF2B5EF4-FFF2-40B4-BE49-F238E27FC236}">
                  <a16:creationId xmlns:a16="http://schemas.microsoft.com/office/drawing/2014/main" id="{AC3ADE78-352B-2C4E-AD9A-561BDC244057}"/>
                </a:ext>
              </a:extLst>
            </p:cNvPr>
            <p:cNvSpPr/>
            <p:nvPr userDrawn="1"/>
          </p:nvSpPr>
          <p:spPr>
            <a:xfrm>
              <a:off x="9310194" y="3704307"/>
              <a:ext cx="1997242" cy="19972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solidFill>
                  <a:schemeClr val="bg1"/>
                </a:solidFill>
              </a:endParaRPr>
            </a:p>
          </p:txBody>
        </p:sp>
      </p:grpSp>
      <p:sp>
        <p:nvSpPr>
          <p:cNvPr id="11" name="Text Placeholder 10">
            <a:extLst>
              <a:ext uri="{FF2B5EF4-FFF2-40B4-BE49-F238E27FC236}">
                <a16:creationId xmlns:a16="http://schemas.microsoft.com/office/drawing/2014/main" id="{BF84C08E-0181-6F46-A691-E8D31F49B348}"/>
              </a:ext>
            </a:extLst>
          </p:cNvPr>
          <p:cNvSpPr>
            <a:spLocks noGrp="1"/>
          </p:cNvSpPr>
          <p:nvPr>
            <p:ph type="body" sz="quarter" idx="13" hasCustomPrompt="1"/>
          </p:nvPr>
        </p:nvSpPr>
        <p:spPr>
          <a:xfrm>
            <a:off x="3057528" y="5165728"/>
            <a:ext cx="5551216" cy="1531904"/>
          </a:xfrm>
        </p:spPr>
        <p:txBody>
          <a:bodyPr/>
          <a:lstStyle>
            <a:lvl1pPr marL="0" indent="0">
              <a:buNone/>
              <a:defRPr sz="2800" b="1">
                <a:solidFill>
                  <a:schemeClr val="bg1"/>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Insert Name</a:t>
            </a:r>
          </a:p>
          <a:p>
            <a:pPr lvl="0"/>
            <a:r>
              <a:rPr lang="en-US" b="0" dirty="0"/>
              <a:t>Phone Number</a:t>
            </a:r>
          </a:p>
          <a:p>
            <a:pPr lvl="0"/>
            <a:r>
              <a:rPr lang="en-US" b="0" dirty="0"/>
              <a:t>Email</a:t>
            </a:r>
            <a:endParaRPr lang="en-US" dirty="0"/>
          </a:p>
        </p:txBody>
      </p:sp>
      <p:sp>
        <p:nvSpPr>
          <p:cNvPr id="12" name="Text Placeholder 10">
            <a:extLst>
              <a:ext uri="{FF2B5EF4-FFF2-40B4-BE49-F238E27FC236}">
                <a16:creationId xmlns:a16="http://schemas.microsoft.com/office/drawing/2014/main" id="{3AD2E6F2-C3A8-7B43-9673-49335725AC53}"/>
              </a:ext>
            </a:extLst>
          </p:cNvPr>
          <p:cNvSpPr>
            <a:spLocks noGrp="1"/>
          </p:cNvSpPr>
          <p:nvPr>
            <p:ph type="body" sz="quarter" idx="14" hasCustomPrompt="1"/>
          </p:nvPr>
        </p:nvSpPr>
        <p:spPr>
          <a:xfrm>
            <a:off x="8829348" y="5165510"/>
            <a:ext cx="5551216" cy="1531904"/>
          </a:xfrm>
        </p:spPr>
        <p:txBody>
          <a:bodyPr/>
          <a:lstStyle>
            <a:lvl1pPr marL="0" indent="0">
              <a:buNone/>
              <a:defRPr sz="2800" b="1">
                <a:solidFill>
                  <a:schemeClr val="bg1"/>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Insert Name</a:t>
            </a:r>
          </a:p>
          <a:p>
            <a:pPr lvl="0"/>
            <a:r>
              <a:rPr lang="en-US" b="0" dirty="0"/>
              <a:t>Phone Number</a:t>
            </a:r>
          </a:p>
          <a:p>
            <a:pPr lvl="0"/>
            <a:r>
              <a:rPr lang="en-US" b="0" dirty="0"/>
              <a:t>Email</a:t>
            </a:r>
            <a:endParaRPr lang="en-US" dirty="0"/>
          </a:p>
        </p:txBody>
      </p:sp>
      <p:sp>
        <p:nvSpPr>
          <p:cNvPr id="13" name="Text Placeholder 10">
            <a:extLst>
              <a:ext uri="{FF2B5EF4-FFF2-40B4-BE49-F238E27FC236}">
                <a16:creationId xmlns:a16="http://schemas.microsoft.com/office/drawing/2014/main" id="{61B6D5CC-259E-9F4B-8CA6-B37DECCE493A}"/>
              </a:ext>
            </a:extLst>
          </p:cNvPr>
          <p:cNvSpPr>
            <a:spLocks noGrp="1"/>
          </p:cNvSpPr>
          <p:nvPr>
            <p:ph type="body" sz="quarter" idx="15" hasCustomPrompt="1"/>
          </p:nvPr>
        </p:nvSpPr>
        <p:spPr>
          <a:xfrm>
            <a:off x="14591170" y="5165508"/>
            <a:ext cx="5551216" cy="1531904"/>
          </a:xfrm>
        </p:spPr>
        <p:txBody>
          <a:bodyPr/>
          <a:lstStyle>
            <a:lvl1pPr marL="0" indent="0">
              <a:buNone/>
              <a:defRPr sz="2800" b="1">
                <a:solidFill>
                  <a:schemeClr val="bg1"/>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Insert Name</a:t>
            </a:r>
          </a:p>
          <a:p>
            <a:pPr lvl="0"/>
            <a:r>
              <a:rPr lang="en-US" b="0" dirty="0"/>
              <a:t>Phone Number</a:t>
            </a:r>
          </a:p>
          <a:p>
            <a:pPr lvl="0"/>
            <a:r>
              <a:rPr lang="en-US" b="0" dirty="0"/>
              <a:t>Email</a:t>
            </a:r>
            <a:endParaRPr lang="en-US" dirty="0"/>
          </a:p>
        </p:txBody>
      </p:sp>
      <p:sp>
        <p:nvSpPr>
          <p:cNvPr id="14" name="Text Placeholder 10">
            <a:extLst>
              <a:ext uri="{FF2B5EF4-FFF2-40B4-BE49-F238E27FC236}">
                <a16:creationId xmlns:a16="http://schemas.microsoft.com/office/drawing/2014/main" id="{80CF2B40-0CE5-EA41-9291-E37DC4A67681}"/>
              </a:ext>
            </a:extLst>
          </p:cNvPr>
          <p:cNvSpPr>
            <a:spLocks noGrp="1"/>
          </p:cNvSpPr>
          <p:nvPr>
            <p:ph type="body" sz="quarter" idx="16" hasCustomPrompt="1"/>
          </p:nvPr>
        </p:nvSpPr>
        <p:spPr>
          <a:xfrm>
            <a:off x="3057528" y="7096052"/>
            <a:ext cx="11323036" cy="1531904"/>
          </a:xfrm>
        </p:spPr>
        <p:txBody>
          <a:bodyPr>
            <a:normAutofit/>
          </a:bodyPr>
          <a:lstStyle>
            <a:lvl1pPr marL="0" indent="0">
              <a:buNone/>
              <a:defRPr sz="2800" b="1">
                <a:solidFill>
                  <a:schemeClr val="bg1"/>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b="0" dirty="0"/>
              <a:t>Address</a:t>
            </a:r>
          </a:p>
          <a:p>
            <a:pPr lvl="0"/>
            <a:r>
              <a:rPr lang="en-US" b="0" dirty="0" err="1"/>
              <a:t>savanta.com</a:t>
            </a:r>
            <a:endParaRPr lang="en-US" dirty="0"/>
          </a:p>
        </p:txBody>
      </p:sp>
      <p:sp>
        <p:nvSpPr>
          <p:cNvPr id="18" name="Slide Number Placeholder 17">
            <a:extLst>
              <a:ext uri="{FF2B5EF4-FFF2-40B4-BE49-F238E27FC236}">
                <a16:creationId xmlns:a16="http://schemas.microsoft.com/office/drawing/2014/main" id="{D0AB2792-CE79-D541-8C70-5CC6329D2784}"/>
              </a:ext>
            </a:extLst>
          </p:cNvPr>
          <p:cNvSpPr>
            <a:spLocks noGrp="1"/>
          </p:cNvSpPr>
          <p:nvPr>
            <p:ph type="sldNum" sz="quarter" idx="19"/>
          </p:nvPr>
        </p:nvSpPr>
        <p:spPr/>
        <p:txBody>
          <a:bodyPr/>
          <a:lstStyle>
            <a:lvl1pPr>
              <a:defRPr>
                <a:solidFill>
                  <a:schemeClr val="bg1"/>
                </a:solidFill>
              </a:defRPr>
            </a:lvl1pPr>
          </a:lstStyle>
          <a:p>
            <a:fld id="{DCD633C5-EF89-2749-84FE-9034CB20F467}" type="slidenum">
              <a:rPr lang="en-US" smtClean="0"/>
              <a:pPr/>
              <a:t>‹#›</a:t>
            </a:fld>
            <a:endParaRPr lang="en-US" dirty="0"/>
          </a:p>
        </p:txBody>
      </p:sp>
      <p:sp>
        <p:nvSpPr>
          <p:cNvPr id="20" name="Text Placeholder 13">
            <a:extLst>
              <a:ext uri="{FF2B5EF4-FFF2-40B4-BE49-F238E27FC236}">
                <a16:creationId xmlns:a16="http://schemas.microsoft.com/office/drawing/2014/main" id="{43551436-DBA9-3A42-9070-6B01FDA981DC}"/>
              </a:ext>
            </a:extLst>
          </p:cNvPr>
          <p:cNvSpPr>
            <a:spLocks noGrp="1"/>
          </p:cNvSpPr>
          <p:nvPr>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cxnSp>
        <p:nvCxnSpPr>
          <p:cNvPr id="21" name="Straight Connector 20">
            <a:extLst>
              <a:ext uri="{FF2B5EF4-FFF2-40B4-BE49-F238E27FC236}">
                <a16:creationId xmlns:a16="http://schemas.microsoft.com/office/drawing/2014/main" id="{BC64457F-2849-974B-8F60-86A644C42786}"/>
              </a:ext>
            </a:extLst>
          </p:cNvPr>
          <p:cNvCxnSpPr/>
          <p:nvPr userDrawn="1"/>
        </p:nvCxnSpPr>
        <p:spPr>
          <a:xfrm>
            <a:off x="1032000" y="12763500"/>
            <a:ext cx="22320000" cy="0"/>
          </a:xfrm>
          <a:prstGeom prst="line">
            <a:avLst/>
          </a:prstGeom>
          <a:ln w="1905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0D0A219D-593F-AC4E-AA22-77A9C048193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6408" y="12921028"/>
            <a:ext cx="1440000" cy="549472"/>
          </a:xfrm>
          <a:prstGeom prst="rect">
            <a:avLst/>
          </a:prstGeom>
        </p:spPr>
      </p:pic>
    </p:spTree>
    <p:extLst>
      <p:ext uri="{BB962C8B-B14F-4D97-AF65-F5344CB8AC3E}">
        <p14:creationId xmlns:p14="http://schemas.microsoft.com/office/powerpoint/2010/main" val="19225987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0 - Contact Page (Pin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B3E63-B650-0D49-AFE7-6DCF98F19D67}"/>
              </a:ext>
            </a:extLst>
          </p:cNvPr>
          <p:cNvSpPr>
            <a:spLocks noGrp="1"/>
          </p:cNvSpPr>
          <p:nvPr>
            <p:ph type="title" hasCustomPrompt="1"/>
          </p:nvPr>
        </p:nvSpPr>
        <p:spPr>
          <a:xfrm>
            <a:off x="3057995" y="2898776"/>
            <a:ext cx="17056582" cy="1868096"/>
          </a:xfrm>
        </p:spPr>
        <p:txBody>
          <a:bodyPr>
            <a:normAutofit/>
          </a:bodyPr>
          <a:lstStyle>
            <a:lvl1pPr>
              <a:defRPr sz="8800">
                <a:solidFill>
                  <a:schemeClr val="bg1"/>
                </a:solidFill>
              </a:defRPr>
            </a:lvl1pPr>
          </a:lstStyle>
          <a:p>
            <a:r>
              <a:rPr lang="en-US" dirty="0"/>
              <a:t>Insert text</a:t>
            </a:r>
          </a:p>
        </p:txBody>
      </p:sp>
      <p:grpSp>
        <p:nvGrpSpPr>
          <p:cNvPr id="7" name="Group 6">
            <a:extLst>
              <a:ext uri="{FF2B5EF4-FFF2-40B4-BE49-F238E27FC236}">
                <a16:creationId xmlns:a16="http://schemas.microsoft.com/office/drawing/2014/main" id="{E658860E-C999-BC46-A416-3A2892F7E60E}"/>
              </a:ext>
            </a:extLst>
          </p:cNvPr>
          <p:cNvGrpSpPr/>
          <p:nvPr userDrawn="1"/>
        </p:nvGrpSpPr>
        <p:grpSpPr>
          <a:xfrm>
            <a:off x="1315018" y="5165941"/>
            <a:ext cx="1531904" cy="3485718"/>
            <a:chOff x="9310194" y="1156996"/>
            <a:chExt cx="1997242" cy="4544553"/>
          </a:xfrm>
        </p:grpSpPr>
        <p:sp>
          <p:nvSpPr>
            <p:cNvPr id="8" name="Oval 7">
              <a:extLst>
                <a:ext uri="{FF2B5EF4-FFF2-40B4-BE49-F238E27FC236}">
                  <a16:creationId xmlns:a16="http://schemas.microsoft.com/office/drawing/2014/main" id="{F2C40DB2-0888-EB48-B808-A7AE9FB7C59A}"/>
                </a:ext>
              </a:extLst>
            </p:cNvPr>
            <p:cNvSpPr/>
            <p:nvPr userDrawn="1"/>
          </p:nvSpPr>
          <p:spPr>
            <a:xfrm>
              <a:off x="9310194" y="1156996"/>
              <a:ext cx="1997242" cy="19972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9" name="Oval 8">
              <a:extLst>
                <a:ext uri="{FF2B5EF4-FFF2-40B4-BE49-F238E27FC236}">
                  <a16:creationId xmlns:a16="http://schemas.microsoft.com/office/drawing/2014/main" id="{AC3ADE78-352B-2C4E-AD9A-561BDC244057}"/>
                </a:ext>
              </a:extLst>
            </p:cNvPr>
            <p:cNvSpPr/>
            <p:nvPr userDrawn="1"/>
          </p:nvSpPr>
          <p:spPr>
            <a:xfrm>
              <a:off x="9310194" y="3704307"/>
              <a:ext cx="1997242" cy="19972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grpSp>
      <p:sp>
        <p:nvSpPr>
          <p:cNvPr id="11" name="Text Placeholder 10">
            <a:extLst>
              <a:ext uri="{FF2B5EF4-FFF2-40B4-BE49-F238E27FC236}">
                <a16:creationId xmlns:a16="http://schemas.microsoft.com/office/drawing/2014/main" id="{BF84C08E-0181-6F46-A691-E8D31F49B348}"/>
              </a:ext>
            </a:extLst>
          </p:cNvPr>
          <p:cNvSpPr>
            <a:spLocks noGrp="1"/>
          </p:cNvSpPr>
          <p:nvPr>
            <p:ph type="body" sz="quarter" idx="13" hasCustomPrompt="1"/>
          </p:nvPr>
        </p:nvSpPr>
        <p:spPr>
          <a:xfrm>
            <a:off x="3057528" y="5165728"/>
            <a:ext cx="5551216" cy="1531904"/>
          </a:xfrm>
        </p:spPr>
        <p:txBody>
          <a:bodyPr>
            <a:noAutofit/>
          </a:bodyPr>
          <a:lstStyle>
            <a:lvl1pPr marL="0" indent="0">
              <a:buNone/>
              <a:defRPr sz="2800" b="1"/>
            </a:lvl1pPr>
            <a:lvl2pPr marL="914400" indent="0">
              <a:buNone/>
              <a:defRPr/>
            </a:lvl2pPr>
            <a:lvl3pPr marL="1828800" indent="0">
              <a:buNone/>
              <a:defRPr/>
            </a:lvl3pPr>
            <a:lvl4pPr marL="2743200" indent="0">
              <a:buNone/>
              <a:defRPr/>
            </a:lvl4pPr>
            <a:lvl5pPr marL="3657600" indent="0">
              <a:buNone/>
              <a:defRPr/>
            </a:lvl5pPr>
          </a:lstStyle>
          <a:p>
            <a:pPr lvl="0"/>
            <a:r>
              <a:rPr lang="en-US" dirty="0"/>
              <a:t>Insert Name</a:t>
            </a:r>
          </a:p>
          <a:p>
            <a:pPr lvl="0"/>
            <a:r>
              <a:rPr lang="en-US" b="0" dirty="0"/>
              <a:t>Phone Number</a:t>
            </a:r>
          </a:p>
          <a:p>
            <a:pPr lvl="0"/>
            <a:r>
              <a:rPr lang="en-US" b="0" dirty="0"/>
              <a:t>Email</a:t>
            </a:r>
            <a:endParaRPr lang="en-US" dirty="0"/>
          </a:p>
        </p:txBody>
      </p:sp>
      <p:sp>
        <p:nvSpPr>
          <p:cNvPr id="12" name="Text Placeholder 10">
            <a:extLst>
              <a:ext uri="{FF2B5EF4-FFF2-40B4-BE49-F238E27FC236}">
                <a16:creationId xmlns:a16="http://schemas.microsoft.com/office/drawing/2014/main" id="{3AD2E6F2-C3A8-7B43-9673-49335725AC53}"/>
              </a:ext>
            </a:extLst>
          </p:cNvPr>
          <p:cNvSpPr>
            <a:spLocks noGrp="1"/>
          </p:cNvSpPr>
          <p:nvPr>
            <p:ph type="body" sz="quarter" idx="14" hasCustomPrompt="1"/>
          </p:nvPr>
        </p:nvSpPr>
        <p:spPr>
          <a:xfrm>
            <a:off x="8829348" y="5165510"/>
            <a:ext cx="5551216" cy="1531904"/>
          </a:xfrm>
        </p:spPr>
        <p:txBody>
          <a:bodyPr>
            <a:noAutofit/>
          </a:bodyPr>
          <a:lstStyle>
            <a:lvl1pPr marL="0" indent="0">
              <a:buNone/>
              <a:defRPr sz="2800" b="1"/>
            </a:lvl1pPr>
            <a:lvl2pPr marL="914400" indent="0">
              <a:buNone/>
              <a:defRPr/>
            </a:lvl2pPr>
            <a:lvl3pPr marL="1828800" indent="0">
              <a:buNone/>
              <a:defRPr/>
            </a:lvl3pPr>
            <a:lvl4pPr marL="2743200" indent="0">
              <a:buNone/>
              <a:defRPr/>
            </a:lvl4pPr>
            <a:lvl5pPr marL="3657600" indent="0">
              <a:buNone/>
              <a:defRPr/>
            </a:lvl5pPr>
          </a:lstStyle>
          <a:p>
            <a:pPr lvl="0"/>
            <a:r>
              <a:rPr lang="en-US" dirty="0"/>
              <a:t>Insert Name</a:t>
            </a:r>
          </a:p>
          <a:p>
            <a:pPr lvl="0"/>
            <a:r>
              <a:rPr lang="en-US" b="0" dirty="0"/>
              <a:t>Phone Number</a:t>
            </a:r>
          </a:p>
          <a:p>
            <a:pPr lvl="0"/>
            <a:r>
              <a:rPr lang="en-US" b="0" dirty="0"/>
              <a:t>Email</a:t>
            </a:r>
            <a:endParaRPr lang="en-US" dirty="0"/>
          </a:p>
        </p:txBody>
      </p:sp>
      <p:sp>
        <p:nvSpPr>
          <p:cNvPr id="13" name="Text Placeholder 10">
            <a:extLst>
              <a:ext uri="{FF2B5EF4-FFF2-40B4-BE49-F238E27FC236}">
                <a16:creationId xmlns:a16="http://schemas.microsoft.com/office/drawing/2014/main" id="{61B6D5CC-259E-9F4B-8CA6-B37DECCE493A}"/>
              </a:ext>
            </a:extLst>
          </p:cNvPr>
          <p:cNvSpPr>
            <a:spLocks noGrp="1"/>
          </p:cNvSpPr>
          <p:nvPr>
            <p:ph type="body" sz="quarter" idx="15" hasCustomPrompt="1"/>
          </p:nvPr>
        </p:nvSpPr>
        <p:spPr>
          <a:xfrm>
            <a:off x="14591170" y="5165508"/>
            <a:ext cx="5551216" cy="1531904"/>
          </a:xfrm>
        </p:spPr>
        <p:txBody>
          <a:bodyPr>
            <a:noAutofit/>
          </a:bodyPr>
          <a:lstStyle>
            <a:lvl1pPr marL="0" indent="0">
              <a:buNone/>
              <a:defRPr sz="2800" b="1"/>
            </a:lvl1pPr>
            <a:lvl2pPr marL="914400" indent="0">
              <a:buNone/>
              <a:defRPr/>
            </a:lvl2pPr>
            <a:lvl3pPr marL="1828800" indent="0">
              <a:buNone/>
              <a:defRPr/>
            </a:lvl3pPr>
            <a:lvl4pPr marL="2743200" indent="0">
              <a:buNone/>
              <a:defRPr/>
            </a:lvl4pPr>
            <a:lvl5pPr marL="3657600" indent="0">
              <a:buNone/>
              <a:defRPr/>
            </a:lvl5pPr>
          </a:lstStyle>
          <a:p>
            <a:pPr lvl="0"/>
            <a:r>
              <a:rPr lang="en-US" dirty="0"/>
              <a:t>Insert Name</a:t>
            </a:r>
          </a:p>
          <a:p>
            <a:pPr lvl="0"/>
            <a:r>
              <a:rPr lang="en-US" b="0" dirty="0"/>
              <a:t>Phone Number</a:t>
            </a:r>
          </a:p>
          <a:p>
            <a:pPr lvl="0"/>
            <a:r>
              <a:rPr lang="en-US" b="0" dirty="0"/>
              <a:t>Email</a:t>
            </a:r>
            <a:endParaRPr lang="en-US" dirty="0"/>
          </a:p>
        </p:txBody>
      </p:sp>
      <p:sp>
        <p:nvSpPr>
          <p:cNvPr id="14" name="Text Placeholder 10">
            <a:extLst>
              <a:ext uri="{FF2B5EF4-FFF2-40B4-BE49-F238E27FC236}">
                <a16:creationId xmlns:a16="http://schemas.microsoft.com/office/drawing/2014/main" id="{80CF2B40-0CE5-EA41-9291-E37DC4A67681}"/>
              </a:ext>
            </a:extLst>
          </p:cNvPr>
          <p:cNvSpPr>
            <a:spLocks noGrp="1"/>
          </p:cNvSpPr>
          <p:nvPr>
            <p:ph type="body" sz="quarter" idx="16" hasCustomPrompt="1"/>
          </p:nvPr>
        </p:nvSpPr>
        <p:spPr>
          <a:xfrm>
            <a:off x="3057528" y="7096052"/>
            <a:ext cx="11323036" cy="1531904"/>
          </a:xfrm>
        </p:spPr>
        <p:txBody>
          <a:bodyPr>
            <a:normAutofit/>
          </a:bodyPr>
          <a:lstStyle>
            <a:lvl1pPr marL="0" indent="0">
              <a:buNone/>
              <a:defRPr sz="2800" b="1"/>
            </a:lvl1pPr>
            <a:lvl2pPr marL="914400" indent="0">
              <a:buNone/>
              <a:defRPr/>
            </a:lvl2pPr>
            <a:lvl3pPr marL="1828800" indent="0">
              <a:buNone/>
              <a:defRPr/>
            </a:lvl3pPr>
            <a:lvl4pPr marL="2743200" indent="0">
              <a:buNone/>
              <a:defRPr/>
            </a:lvl4pPr>
            <a:lvl5pPr marL="3657600" indent="0">
              <a:buNone/>
              <a:defRPr/>
            </a:lvl5pPr>
          </a:lstStyle>
          <a:p>
            <a:pPr lvl="0"/>
            <a:r>
              <a:rPr lang="en-US" dirty="0" err="1"/>
              <a:t>Savanta</a:t>
            </a:r>
            <a:endParaRPr lang="en-US" dirty="0"/>
          </a:p>
          <a:p>
            <a:pPr lvl="0"/>
            <a:r>
              <a:rPr lang="en-US" b="0" dirty="0"/>
              <a:t>Insert location address</a:t>
            </a:r>
          </a:p>
          <a:p>
            <a:pPr lvl="0"/>
            <a:r>
              <a:rPr lang="en-US" b="0" dirty="0" err="1"/>
              <a:t>savanta.com</a:t>
            </a:r>
            <a:endParaRPr lang="en-US" dirty="0"/>
          </a:p>
        </p:txBody>
      </p:sp>
      <p:sp>
        <p:nvSpPr>
          <p:cNvPr id="18" name="Slide Number Placeholder 17">
            <a:extLst>
              <a:ext uri="{FF2B5EF4-FFF2-40B4-BE49-F238E27FC236}">
                <a16:creationId xmlns:a16="http://schemas.microsoft.com/office/drawing/2014/main" id="{040AD132-0045-0146-A8B0-D86C45E2428A}"/>
              </a:ext>
            </a:extLst>
          </p:cNvPr>
          <p:cNvSpPr>
            <a:spLocks noGrp="1"/>
          </p:cNvSpPr>
          <p:nvPr>
            <p:ph type="sldNum" sz="quarter" idx="19"/>
          </p:nvPr>
        </p:nvSpPr>
        <p:spPr/>
        <p:txBody>
          <a:bodyPr/>
          <a:lstStyle/>
          <a:p>
            <a:fld id="{DCD633C5-EF89-2749-84FE-9034CB20F467}" type="slidenum">
              <a:rPr lang="en-US" smtClean="0"/>
              <a:pPr/>
              <a:t>‹#›</a:t>
            </a:fld>
            <a:endParaRPr lang="en-US" dirty="0"/>
          </a:p>
        </p:txBody>
      </p:sp>
      <p:sp>
        <p:nvSpPr>
          <p:cNvPr id="20" name="Text Placeholder 13">
            <a:extLst>
              <a:ext uri="{FF2B5EF4-FFF2-40B4-BE49-F238E27FC236}">
                <a16:creationId xmlns:a16="http://schemas.microsoft.com/office/drawing/2014/main" id="{98259C41-DA8B-5A4A-8456-4C44A7A3C306}"/>
              </a:ext>
            </a:extLst>
          </p:cNvPr>
          <p:cNvSpPr>
            <a:spLocks noGrp="1"/>
          </p:cNvSpPr>
          <p:nvPr>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tx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cxnSp>
        <p:nvCxnSpPr>
          <p:cNvPr id="21" name="Straight Connector 20">
            <a:extLst>
              <a:ext uri="{FF2B5EF4-FFF2-40B4-BE49-F238E27FC236}">
                <a16:creationId xmlns:a16="http://schemas.microsoft.com/office/drawing/2014/main" id="{C95A445E-6F6E-5D4A-9514-CAB5639C4332}"/>
              </a:ext>
            </a:extLst>
          </p:cNvPr>
          <p:cNvCxnSpPr/>
          <p:nvPr userDrawn="1"/>
        </p:nvCxnSpPr>
        <p:spPr>
          <a:xfrm>
            <a:off x="1032000" y="12763500"/>
            <a:ext cx="22320000" cy="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464AD71F-31D6-1B48-862C-038E6875817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5558" y="12923376"/>
            <a:ext cx="1447200" cy="552220"/>
          </a:xfrm>
          <a:prstGeom prst="rect">
            <a:avLst/>
          </a:prstGeom>
        </p:spPr>
      </p:pic>
    </p:spTree>
    <p:extLst>
      <p:ext uri="{BB962C8B-B14F-4D97-AF65-F5344CB8AC3E}">
        <p14:creationId xmlns:p14="http://schemas.microsoft.com/office/powerpoint/2010/main" val="6927908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1 - Contact page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B3E63-B650-0D49-AFE7-6DCF98F19D67}"/>
              </a:ext>
            </a:extLst>
          </p:cNvPr>
          <p:cNvSpPr>
            <a:spLocks noGrp="1"/>
          </p:cNvSpPr>
          <p:nvPr>
            <p:ph type="title" hasCustomPrompt="1"/>
          </p:nvPr>
        </p:nvSpPr>
        <p:spPr>
          <a:xfrm>
            <a:off x="3057995" y="2898776"/>
            <a:ext cx="17056582" cy="1868096"/>
          </a:xfrm>
        </p:spPr>
        <p:txBody>
          <a:bodyPr>
            <a:normAutofit/>
          </a:bodyPr>
          <a:lstStyle>
            <a:lvl1pPr>
              <a:defRPr sz="8800">
                <a:solidFill>
                  <a:schemeClr val="tx2"/>
                </a:solidFill>
              </a:defRPr>
            </a:lvl1pPr>
          </a:lstStyle>
          <a:p>
            <a:r>
              <a:rPr lang="en-US" dirty="0"/>
              <a:t>Insert text</a:t>
            </a:r>
          </a:p>
        </p:txBody>
      </p:sp>
      <p:grpSp>
        <p:nvGrpSpPr>
          <p:cNvPr id="7" name="Group 6">
            <a:extLst>
              <a:ext uri="{FF2B5EF4-FFF2-40B4-BE49-F238E27FC236}">
                <a16:creationId xmlns:a16="http://schemas.microsoft.com/office/drawing/2014/main" id="{E658860E-C999-BC46-A416-3A2892F7E60E}"/>
              </a:ext>
            </a:extLst>
          </p:cNvPr>
          <p:cNvGrpSpPr/>
          <p:nvPr userDrawn="1"/>
        </p:nvGrpSpPr>
        <p:grpSpPr>
          <a:xfrm>
            <a:off x="1315018" y="5165941"/>
            <a:ext cx="1531904" cy="3485718"/>
            <a:chOff x="9310194" y="1156996"/>
            <a:chExt cx="1997242" cy="4544553"/>
          </a:xfrm>
        </p:grpSpPr>
        <p:sp>
          <p:nvSpPr>
            <p:cNvPr id="8" name="Oval 7">
              <a:extLst>
                <a:ext uri="{FF2B5EF4-FFF2-40B4-BE49-F238E27FC236}">
                  <a16:creationId xmlns:a16="http://schemas.microsoft.com/office/drawing/2014/main" id="{F2C40DB2-0888-EB48-B808-A7AE9FB7C59A}"/>
                </a:ext>
              </a:extLst>
            </p:cNvPr>
            <p:cNvSpPr/>
            <p:nvPr userDrawn="1"/>
          </p:nvSpPr>
          <p:spPr>
            <a:xfrm>
              <a:off x="9310194" y="1156996"/>
              <a:ext cx="1997242" cy="19972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solidFill>
                  <a:schemeClr val="bg1"/>
                </a:solidFill>
              </a:endParaRPr>
            </a:p>
          </p:txBody>
        </p:sp>
        <p:sp>
          <p:nvSpPr>
            <p:cNvPr id="9" name="Oval 8">
              <a:extLst>
                <a:ext uri="{FF2B5EF4-FFF2-40B4-BE49-F238E27FC236}">
                  <a16:creationId xmlns:a16="http://schemas.microsoft.com/office/drawing/2014/main" id="{AC3ADE78-352B-2C4E-AD9A-561BDC244057}"/>
                </a:ext>
              </a:extLst>
            </p:cNvPr>
            <p:cNvSpPr/>
            <p:nvPr userDrawn="1"/>
          </p:nvSpPr>
          <p:spPr>
            <a:xfrm>
              <a:off x="9310194" y="3704307"/>
              <a:ext cx="1997242" cy="19972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solidFill>
                  <a:schemeClr val="bg1"/>
                </a:solidFill>
              </a:endParaRPr>
            </a:p>
          </p:txBody>
        </p:sp>
      </p:grpSp>
      <p:sp>
        <p:nvSpPr>
          <p:cNvPr id="11" name="Text Placeholder 10">
            <a:extLst>
              <a:ext uri="{FF2B5EF4-FFF2-40B4-BE49-F238E27FC236}">
                <a16:creationId xmlns:a16="http://schemas.microsoft.com/office/drawing/2014/main" id="{BF84C08E-0181-6F46-A691-E8D31F49B348}"/>
              </a:ext>
            </a:extLst>
          </p:cNvPr>
          <p:cNvSpPr>
            <a:spLocks noGrp="1"/>
          </p:cNvSpPr>
          <p:nvPr>
            <p:ph type="body" sz="quarter" idx="13" hasCustomPrompt="1"/>
          </p:nvPr>
        </p:nvSpPr>
        <p:spPr>
          <a:xfrm>
            <a:off x="3057528" y="5165728"/>
            <a:ext cx="5551216" cy="1531904"/>
          </a:xfrm>
        </p:spPr>
        <p:txBody>
          <a:bodyPr/>
          <a:lstStyle>
            <a:lvl1pPr marL="0" indent="0">
              <a:buNone/>
              <a:defRPr sz="2800" b="1">
                <a:solidFill>
                  <a:schemeClr val="tx1"/>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Insert Name</a:t>
            </a:r>
          </a:p>
          <a:p>
            <a:pPr lvl="0"/>
            <a:r>
              <a:rPr lang="en-US" b="0" dirty="0"/>
              <a:t>Phone Number</a:t>
            </a:r>
          </a:p>
          <a:p>
            <a:pPr lvl="0"/>
            <a:r>
              <a:rPr lang="en-US" b="0" dirty="0"/>
              <a:t>Email</a:t>
            </a:r>
            <a:endParaRPr lang="en-US" dirty="0"/>
          </a:p>
        </p:txBody>
      </p:sp>
      <p:sp>
        <p:nvSpPr>
          <p:cNvPr id="12" name="Text Placeholder 10">
            <a:extLst>
              <a:ext uri="{FF2B5EF4-FFF2-40B4-BE49-F238E27FC236}">
                <a16:creationId xmlns:a16="http://schemas.microsoft.com/office/drawing/2014/main" id="{3AD2E6F2-C3A8-7B43-9673-49335725AC53}"/>
              </a:ext>
            </a:extLst>
          </p:cNvPr>
          <p:cNvSpPr>
            <a:spLocks noGrp="1"/>
          </p:cNvSpPr>
          <p:nvPr>
            <p:ph type="body" sz="quarter" idx="14" hasCustomPrompt="1"/>
          </p:nvPr>
        </p:nvSpPr>
        <p:spPr>
          <a:xfrm>
            <a:off x="8829348" y="5165510"/>
            <a:ext cx="5551216" cy="1531904"/>
          </a:xfrm>
        </p:spPr>
        <p:txBody>
          <a:bodyPr/>
          <a:lstStyle>
            <a:lvl1pPr marL="0" indent="0">
              <a:buNone/>
              <a:defRPr sz="2800" b="1">
                <a:solidFill>
                  <a:schemeClr val="tx1"/>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Insert Name</a:t>
            </a:r>
          </a:p>
          <a:p>
            <a:pPr lvl="0"/>
            <a:r>
              <a:rPr lang="en-US" b="0" dirty="0"/>
              <a:t>Phone Number</a:t>
            </a:r>
          </a:p>
          <a:p>
            <a:pPr lvl="0"/>
            <a:r>
              <a:rPr lang="en-US" b="0" dirty="0"/>
              <a:t>Email</a:t>
            </a:r>
            <a:endParaRPr lang="en-US" dirty="0"/>
          </a:p>
        </p:txBody>
      </p:sp>
      <p:sp>
        <p:nvSpPr>
          <p:cNvPr id="13" name="Text Placeholder 10">
            <a:extLst>
              <a:ext uri="{FF2B5EF4-FFF2-40B4-BE49-F238E27FC236}">
                <a16:creationId xmlns:a16="http://schemas.microsoft.com/office/drawing/2014/main" id="{61B6D5CC-259E-9F4B-8CA6-B37DECCE493A}"/>
              </a:ext>
            </a:extLst>
          </p:cNvPr>
          <p:cNvSpPr>
            <a:spLocks noGrp="1"/>
          </p:cNvSpPr>
          <p:nvPr>
            <p:ph type="body" sz="quarter" idx="15" hasCustomPrompt="1"/>
          </p:nvPr>
        </p:nvSpPr>
        <p:spPr>
          <a:xfrm>
            <a:off x="14591170" y="5165508"/>
            <a:ext cx="5551216" cy="1531904"/>
          </a:xfrm>
        </p:spPr>
        <p:txBody>
          <a:bodyPr/>
          <a:lstStyle>
            <a:lvl1pPr marL="0" indent="0">
              <a:buNone/>
              <a:defRPr sz="2800" b="1">
                <a:solidFill>
                  <a:schemeClr val="tx1"/>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dirty="0"/>
              <a:t>Insert Name</a:t>
            </a:r>
          </a:p>
          <a:p>
            <a:pPr lvl="0"/>
            <a:r>
              <a:rPr lang="en-US" b="0" dirty="0"/>
              <a:t>Phone Number</a:t>
            </a:r>
          </a:p>
          <a:p>
            <a:pPr lvl="0"/>
            <a:r>
              <a:rPr lang="en-US" b="0" dirty="0"/>
              <a:t>Email</a:t>
            </a:r>
            <a:endParaRPr lang="en-US" dirty="0"/>
          </a:p>
        </p:txBody>
      </p:sp>
      <p:sp>
        <p:nvSpPr>
          <p:cNvPr id="14" name="Text Placeholder 10">
            <a:extLst>
              <a:ext uri="{FF2B5EF4-FFF2-40B4-BE49-F238E27FC236}">
                <a16:creationId xmlns:a16="http://schemas.microsoft.com/office/drawing/2014/main" id="{80CF2B40-0CE5-EA41-9291-E37DC4A67681}"/>
              </a:ext>
            </a:extLst>
          </p:cNvPr>
          <p:cNvSpPr>
            <a:spLocks noGrp="1"/>
          </p:cNvSpPr>
          <p:nvPr>
            <p:ph type="body" sz="quarter" idx="16" hasCustomPrompt="1"/>
          </p:nvPr>
        </p:nvSpPr>
        <p:spPr>
          <a:xfrm>
            <a:off x="3057528" y="7096052"/>
            <a:ext cx="11323036" cy="1531904"/>
          </a:xfrm>
        </p:spPr>
        <p:txBody>
          <a:bodyPr>
            <a:normAutofit/>
          </a:bodyPr>
          <a:lstStyle>
            <a:lvl1pPr marL="0" indent="0">
              <a:buNone/>
              <a:defRPr sz="2800" b="1">
                <a:solidFill>
                  <a:schemeClr val="tx1"/>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US" b="0" dirty="0"/>
              <a:t>Address</a:t>
            </a:r>
          </a:p>
          <a:p>
            <a:pPr lvl="0"/>
            <a:r>
              <a:rPr lang="en-US" b="0" dirty="0" err="1"/>
              <a:t>savanta.com</a:t>
            </a:r>
            <a:endParaRPr lang="en-US" dirty="0"/>
          </a:p>
        </p:txBody>
      </p:sp>
      <p:sp>
        <p:nvSpPr>
          <p:cNvPr id="18" name="Slide Number Placeholder 17">
            <a:extLst>
              <a:ext uri="{FF2B5EF4-FFF2-40B4-BE49-F238E27FC236}">
                <a16:creationId xmlns:a16="http://schemas.microsoft.com/office/drawing/2014/main" id="{D0AB2792-CE79-D541-8C70-5CC6329D2784}"/>
              </a:ext>
            </a:extLst>
          </p:cNvPr>
          <p:cNvSpPr>
            <a:spLocks noGrp="1"/>
          </p:cNvSpPr>
          <p:nvPr>
            <p:ph type="sldNum" sz="quarter" idx="19"/>
          </p:nvPr>
        </p:nvSpPr>
        <p:spPr/>
        <p:txBody>
          <a:bodyPr/>
          <a:lstStyle>
            <a:lvl1pPr>
              <a:defRPr>
                <a:solidFill>
                  <a:schemeClr val="tx1"/>
                </a:solidFill>
              </a:defRPr>
            </a:lvl1pPr>
          </a:lstStyle>
          <a:p>
            <a:fld id="{DCD633C5-EF89-2749-84FE-9034CB20F467}" type="slidenum">
              <a:rPr lang="en-US" smtClean="0"/>
              <a:pPr/>
              <a:t>‹#›</a:t>
            </a:fld>
            <a:endParaRPr lang="en-US" dirty="0"/>
          </a:p>
        </p:txBody>
      </p:sp>
      <p:sp>
        <p:nvSpPr>
          <p:cNvPr id="20" name="Text Placeholder 13">
            <a:extLst>
              <a:ext uri="{FF2B5EF4-FFF2-40B4-BE49-F238E27FC236}">
                <a16:creationId xmlns:a16="http://schemas.microsoft.com/office/drawing/2014/main" id="{43551436-DBA9-3A42-9070-6B01FDA981DC}"/>
              </a:ext>
            </a:extLst>
          </p:cNvPr>
          <p:cNvSpPr>
            <a:spLocks noGrp="1"/>
          </p:cNvSpPr>
          <p:nvPr>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tx1"/>
                </a:solidFill>
                <a:latin typeface="+mn-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cxnSp>
        <p:nvCxnSpPr>
          <p:cNvPr id="21" name="Straight Connector 20">
            <a:extLst>
              <a:ext uri="{FF2B5EF4-FFF2-40B4-BE49-F238E27FC236}">
                <a16:creationId xmlns:a16="http://schemas.microsoft.com/office/drawing/2014/main" id="{BC64457F-2849-974B-8F60-86A644C42786}"/>
              </a:ext>
            </a:extLst>
          </p:cNvPr>
          <p:cNvCxnSpPr/>
          <p:nvPr userDrawn="1"/>
        </p:nvCxnSpPr>
        <p:spPr>
          <a:xfrm>
            <a:off x="1032000" y="12763500"/>
            <a:ext cx="22320000" cy="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BF174C24-9A94-EC4F-8E4E-19474DCAC7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5558" y="12922003"/>
            <a:ext cx="1447200" cy="552222"/>
          </a:xfrm>
          <a:prstGeom prst="rect">
            <a:avLst/>
          </a:prstGeom>
        </p:spPr>
      </p:pic>
    </p:spTree>
    <p:extLst>
      <p:ext uri="{BB962C8B-B14F-4D97-AF65-F5344CB8AC3E}">
        <p14:creationId xmlns:p14="http://schemas.microsoft.com/office/powerpoint/2010/main" val="29064215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2 - Blank (Black)">
    <p:bg>
      <p:bgPr>
        <a:solidFill>
          <a:schemeClr val="tx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E70F5E7-5C2B-5F4C-9D36-1EEAA1908234}"/>
              </a:ext>
            </a:extLst>
          </p:cNvPr>
          <p:cNvSpPr>
            <a:spLocks noGrp="1"/>
          </p:cNvSpPr>
          <p:nvPr>
            <p:ph type="sldNum" sz="quarter" idx="14"/>
          </p:nvPr>
        </p:nvSpPr>
        <p:spPr/>
        <p:txBody>
          <a:bodyPr/>
          <a:lstStyle>
            <a:lvl1pPr algn="ctr">
              <a:defRPr>
                <a:solidFill>
                  <a:schemeClr val="bg1"/>
                </a:solidFill>
              </a:defRPr>
            </a:lvl1pPr>
          </a:lstStyle>
          <a:p>
            <a:fld id="{DCD633C5-EF89-2749-84FE-9034CB20F467}" type="slidenum">
              <a:rPr lang="en-US" smtClean="0"/>
              <a:pPr/>
              <a:t>‹#›</a:t>
            </a:fld>
            <a:endParaRPr lang="en-US"/>
          </a:p>
        </p:txBody>
      </p:sp>
      <p:sp>
        <p:nvSpPr>
          <p:cNvPr id="10" name="Text Placeholder 13">
            <a:extLst>
              <a:ext uri="{FF2B5EF4-FFF2-40B4-BE49-F238E27FC236}">
                <a16:creationId xmlns:a16="http://schemas.microsoft.com/office/drawing/2014/main" id="{35DF88D9-88A2-0A43-BD7A-584E225817DB}"/>
              </a:ext>
            </a:extLst>
          </p:cNvPr>
          <p:cNvSpPr>
            <a:spLocks noGrp="1"/>
          </p:cNvSpPr>
          <p:nvPr>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bg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cxnSp>
        <p:nvCxnSpPr>
          <p:cNvPr id="11" name="Straight Connector 10">
            <a:extLst>
              <a:ext uri="{FF2B5EF4-FFF2-40B4-BE49-F238E27FC236}">
                <a16:creationId xmlns:a16="http://schemas.microsoft.com/office/drawing/2014/main" id="{D70CD160-0BF3-4C47-952F-086D2F0D2557}"/>
              </a:ext>
            </a:extLst>
          </p:cNvPr>
          <p:cNvCxnSpPr/>
          <p:nvPr userDrawn="1"/>
        </p:nvCxnSpPr>
        <p:spPr>
          <a:xfrm>
            <a:off x="1032000" y="12763500"/>
            <a:ext cx="22320000" cy="0"/>
          </a:xfrm>
          <a:prstGeom prst="line">
            <a:avLst/>
          </a:prstGeom>
          <a:ln w="1905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5184640E-B9F2-2647-A67B-07D9B2522DE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6408" y="12921028"/>
            <a:ext cx="1440000" cy="549472"/>
          </a:xfrm>
          <a:prstGeom prst="rect">
            <a:avLst/>
          </a:prstGeom>
        </p:spPr>
      </p:pic>
    </p:spTree>
    <p:extLst>
      <p:ext uri="{BB962C8B-B14F-4D97-AF65-F5344CB8AC3E}">
        <p14:creationId xmlns:p14="http://schemas.microsoft.com/office/powerpoint/2010/main" val="859562746"/>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3 - Blank (Pink)">
    <p:bg>
      <p:bgPr>
        <a:solidFill>
          <a:schemeClr val="tx2"/>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94554DED-ED9C-604A-92A5-2E776A9D6DF5}"/>
              </a:ext>
            </a:extLst>
          </p:cNvPr>
          <p:cNvSpPr>
            <a:spLocks noGrp="1"/>
          </p:cNvSpPr>
          <p:nvPr>
            <p:ph type="sldNum" sz="quarter" idx="12"/>
          </p:nvPr>
        </p:nvSpPr>
        <p:spPr/>
        <p:txBody>
          <a:bodyPr/>
          <a:lstStyle/>
          <a:p>
            <a:fld id="{DCD633C5-EF89-2749-84FE-9034CB20F467}" type="slidenum">
              <a:rPr lang="en-US" smtClean="0"/>
              <a:pPr/>
              <a:t>‹#›</a:t>
            </a:fld>
            <a:endParaRPr lang="en-US" dirty="0"/>
          </a:p>
        </p:txBody>
      </p:sp>
      <p:sp>
        <p:nvSpPr>
          <p:cNvPr id="12" name="Text Placeholder 13">
            <a:extLst>
              <a:ext uri="{FF2B5EF4-FFF2-40B4-BE49-F238E27FC236}">
                <a16:creationId xmlns:a16="http://schemas.microsoft.com/office/drawing/2014/main" id="{F7FBEDB9-0CDF-E141-9D8E-EF1A74768A04}"/>
              </a:ext>
            </a:extLst>
          </p:cNvPr>
          <p:cNvSpPr>
            <a:spLocks noGrp="1"/>
          </p:cNvSpPr>
          <p:nvPr>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tx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cxnSp>
        <p:nvCxnSpPr>
          <p:cNvPr id="13" name="Straight Connector 12">
            <a:extLst>
              <a:ext uri="{FF2B5EF4-FFF2-40B4-BE49-F238E27FC236}">
                <a16:creationId xmlns:a16="http://schemas.microsoft.com/office/drawing/2014/main" id="{21360D49-C454-D14A-9E5D-00C27C205F7B}"/>
              </a:ext>
            </a:extLst>
          </p:cNvPr>
          <p:cNvCxnSpPr/>
          <p:nvPr userDrawn="1"/>
        </p:nvCxnSpPr>
        <p:spPr>
          <a:xfrm>
            <a:off x="1032000" y="12763500"/>
            <a:ext cx="22320000" cy="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F3A6AA9A-05B3-9148-8A5C-59F89B2075C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5558" y="12923376"/>
            <a:ext cx="1447200" cy="552220"/>
          </a:xfrm>
          <a:prstGeom prst="rect">
            <a:avLst/>
          </a:prstGeom>
        </p:spPr>
      </p:pic>
    </p:spTree>
    <p:extLst>
      <p:ext uri="{BB962C8B-B14F-4D97-AF65-F5344CB8AC3E}">
        <p14:creationId xmlns:p14="http://schemas.microsoft.com/office/powerpoint/2010/main" val="1800676396"/>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4 - Blank (Whit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CAECD81B-3F81-4C47-A55F-897D9772DE80}"/>
              </a:ext>
            </a:extLst>
          </p:cNvPr>
          <p:cNvSpPr>
            <a:spLocks noGrp="1"/>
          </p:cNvSpPr>
          <p:nvPr>
            <p:ph type="sldNum" sz="quarter" idx="12"/>
          </p:nvPr>
        </p:nvSpPr>
        <p:spPr/>
        <p:txBody>
          <a:bodyPr/>
          <a:lstStyle/>
          <a:p>
            <a:fld id="{DCD633C5-EF89-2749-84FE-9034CB20F467}" type="slidenum">
              <a:rPr lang="en-US" smtClean="0"/>
              <a:pPr/>
              <a:t>‹#›</a:t>
            </a:fld>
            <a:endParaRPr lang="en-US" dirty="0"/>
          </a:p>
        </p:txBody>
      </p:sp>
      <p:sp>
        <p:nvSpPr>
          <p:cNvPr id="12" name="Text Placeholder 13">
            <a:extLst>
              <a:ext uri="{FF2B5EF4-FFF2-40B4-BE49-F238E27FC236}">
                <a16:creationId xmlns:a16="http://schemas.microsoft.com/office/drawing/2014/main" id="{44178A5A-D27C-CA48-9B92-B5105AEDF02D}"/>
              </a:ext>
            </a:extLst>
          </p:cNvPr>
          <p:cNvSpPr>
            <a:spLocks noGrp="1"/>
          </p:cNvSpPr>
          <p:nvPr>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tx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cxnSp>
        <p:nvCxnSpPr>
          <p:cNvPr id="14" name="Straight Connector 13">
            <a:extLst>
              <a:ext uri="{FF2B5EF4-FFF2-40B4-BE49-F238E27FC236}">
                <a16:creationId xmlns:a16="http://schemas.microsoft.com/office/drawing/2014/main" id="{4BFA0770-8331-9B42-854E-5D09BA4A75CE}"/>
              </a:ext>
            </a:extLst>
          </p:cNvPr>
          <p:cNvCxnSpPr/>
          <p:nvPr userDrawn="1"/>
        </p:nvCxnSpPr>
        <p:spPr>
          <a:xfrm>
            <a:off x="1032000" y="12763500"/>
            <a:ext cx="22320000" cy="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78A11ED9-D2C9-9242-AF7A-B6202D16A6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5558" y="12922003"/>
            <a:ext cx="1447200" cy="552222"/>
          </a:xfrm>
          <a:prstGeom prst="rect">
            <a:avLst/>
          </a:prstGeom>
        </p:spPr>
      </p:pic>
    </p:spTree>
    <p:extLst>
      <p:ext uri="{BB962C8B-B14F-4D97-AF65-F5344CB8AC3E}">
        <p14:creationId xmlns:p14="http://schemas.microsoft.com/office/powerpoint/2010/main" val="4050139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5 - Blank (Grey)">
    <p:bg>
      <p:bgPr>
        <a:solidFill>
          <a:schemeClr val="bg1">
            <a:lumMod val="85000"/>
          </a:schemeClr>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D12FCC19-4E61-4F47-BA46-B82AADCD2140}"/>
              </a:ext>
            </a:extLst>
          </p:cNvPr>
          <p:cNvSpPr>
            <a:spLocks noGrp="1"/>
          </p:cNvSpPr>
          <p:nvPr>
            <p:ph type="sldNum" sz="quarter" idx="12"/>
          </p:nvPr>
        </p:nvSpPr>
        <p:spPr/>
        <p:txBody>
          <a:bodyPr/>
          <a:lstStyle/>
          <a:p>
            <a:fld id="{DCD633C5-EF89-2749-84FE-9034CB20F467}" type="slidenum">
              <a:rPr lang="en-US" smtClean="0"/>
              <a:pPr/>
              <a:t>‹#›</a:t>
            </a:fld>
            <a:endParaRPr lang="en-US" dirty="0"/>
          </a:p>
        </p:txBody>
      </p:sp>
      <p:sp>
        <p:nvSpPr>
          <p:cNvPr id="12" name="Text Placeholder 13">
            <a:extLst>
              <a:ext uri="{FF2B5EF4-FFF2-40B4-BE49-F238E27FC236}">
                <a16:creationId xmlns:a16="http://schemas.microsoft.com/office/drawing/2014/main" id="{0FD7A114-DFD8-5145-AB77-2D7559489436}"/>
              </a:ext>
            </a:extLst>
          </p:cNvPr>
          <p:cNvSpPr>
            <a:spLocks noGrp="1"/>
          </p:cNvSpPr>
          <p:nvPr>
            <p:ph type="body" sz="quarter" idx="28" hasCustomPrompt="1"/>
          </p:nvPr>
        </p:nvSpPr>
        <p:spPr>
          <a:xfrm>
            <a:off x="2139697" y="12992714"/>
            <a:ext cx="19053430" cy="418488"/>
          </a:xfrm>
        </p:spPr>
        <p:txBody>
          <a:bodyPr lIns="36000" tIns="36000" rIns="36000" bIns="36000" anchor="ctr">
            <a:noAutofit/>
          </a:bodyPr>
          <a:lstStyle>
            <a:lvl1pPr marL="0" indent="0">
              <a:buNone/>
              <a:defRPr sz="2000" b="0" i="0">
                <a:solidFill>
                  <a:schemeClr val="tx1"/>
                </a:solidFill>
                <a:latin typeface="+mj-lt"/>
                <a:ea typeface="Roboto Light" panose="02000000000000000000" pitchFamily="2" charset="0"/>
                <a:cs typeface="Roboto Light" panose="02000000000000000000" pitchFamily="2" charset="0"/>
              </a:defRPr>
            </a:lvl1pPr>
            <a:lvl2pPr marL="914400" indent="0">
              <a:buNone/>
              <a:defRPr sz="2000"/>
            </a:lvl2pPr>
            <a:lvl3pPr marL="1828800" indent="0">
              <a:buNone/>
              <a:defRPr sz="2000"/>
            </a:lvl3pPr>
            <a:lvl4pPr marL="2743200" indent="0">
              <a:buNone/>
              <a:defRPr sz="2000"/>
            </a:lvl4pPr>
            <a:lvl5pPr marL="3657600" indent="0">
              <a:buNone/>
              <a:defRPr sz="2000"/>
            </a:lvl5pPr>
          </a:lstStyle>
          <a:p>
            <a:pPr lvl="0"/>
            <a:r>
              <a:rPr lang="en-US" dirty="0"/>
              <a:t>Insert footnotes</a:t>
            </a:r>
          </a:p>
        </p:txBody>
      </p:sp>
      <p:cxnSp>
        <p:nvCxnSpPr>
          <p:cNvPr id="14" name="Straight Connector 13">
            <a:extLst>
              <a:ext uri="{FF2B5EF4-FFF2-40B4-BE49-F238E27FC236}">
                <a16:creationId xmlns:a16="http://schemas.microsoft.com/office/drawing/2014/main" id="{C75D8E79-A58C-CB4E-B7AF-276C1A0C0572}"/>
              </a:ext>
            </a:extLst>
          </p:cNvPr>
          <p:cNvCxnSpPr/>
          <p:nvPr userDrawn="1"/>
        </p:nvCxnSpPr>
        <p:spPr>
          <a:xfrm>
            <a:off x="1032000" y="12763500"/>
            <a:ext cx="22320000" cy="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A201F073-BBD6-ED4E-8035-2257BAC5E12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885558" y="12922003"/>
            <a:ext cx="1447200" cy="552222"/>
          </a:xfrm>
          <a:prstGeom prst="rect">
            <a:avLst/>
          </a:prstGeom>
        </p:spPr>
      </p:pic>
    </p:spTree>
    <p:extLst>
      <p:ext uri="{BB962C8B-B14F-4D97-AF65-F5344CB8AC3E}">
        <p14:creationId xmlns:p14="http://schemas.microsoft.com/office/powerpoint/2010/main" val="10987359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chemeClr val="tx1"/>
                </a:solidFill>
                <a:latin typeface="Georgia"/>
                <a:cs typeface="Georgia"/>
              </a:defRPr>
            </a:lvl1pPr>
          </a:lstStyle>
          <a:p>
            <a:endParaRPr/>
          </a:p>
        </p:txBody>
      </p:sp>
      <p:sp>
        <p:nvSpPr>
          <p:cNvPr id="3" name="Holder 3"/>
          <p:cNvSpPr>
            <a:spLocks noGrp="1"/>
          </p:cNvSpPr>
          <p:nvPr>
            <p:ph type="body" idx="1"/>
          </p:nvPr>
        </p:nvSpPr>
        <p:spPr/>
        <p:txBody>
          <a:bodyPr lIns="0" tIns="0" rIns="0" bIns="0"/>
          <a:lstStyle>
            <a:lvl1pPr>
              <a:defRPr sz="2400" b="1" i="0">
                <a:solidFill>
                  <a:srgbClr val="585858"/>
                </a:solidFill>
                <a:latin typeface="Georgia"/>
                <a:cs typeface="Georgia"/>
              </a:defRPr>
            </a:lvl1pPr>
          </a:lstStyle>
          <a:p>
            <a:endParaRPr/>
          </a:p>
        </p:txBody>
      </p:sp>
      <p:sp>
        <p:nvSpPr>
          <p:cNvPr id="4" name="Holder 4"/>
          <p:cNvSpPr>
            <a:spLocks noGrp="1"/>
          </p:cNvSpPr>
          <p:nvPr>
            <p:ph type="ftr" sz="quarter" idx="5"/>
          </p:nvPr>
        </p:nvSpPr>
        <p:spPr>
          <a:xfrm>
            <a:off x="2186839" y="13041649"/>
            <a:ext cx="3818890" cy="339090"/>
          </a:xfrm>
          <a:prstGeom prst="rect">
            <a:avLst/>
          </a:prstGeom>
        </p:spPr>
        <p:txBody>
          <a:bodyPr lIns="0" tIns="0" rIns="0" bIns="0"/>
          <a:lstStyle>
            <a:lvl1pPr>
              <a:defRPr sz="2000" b="0" i="0">
                <a:solidFill>
                  <a:schemeClr val="tx1"/>
                </a:solidFill>
                <a:latin typeface="Georgia"/>
                <a:cs typeface="Georgia"/>
              </a:defRPr>
            </a:lvl1pPr>
          </a:lstStyle>
          <a:p>
            <a:pPr marL="25400">
              <a:spcBef>
                <a:spcPts val="20"/>
              </a:spcBef>
            </a:pPr>
            <a:r>
              <a:rPr lang="en-GB" spc="-10"/>
              <a:t>Savanta x Futerra x </a:t>
            </a:r>
            <a:r>
              <a:rPr lang="en-GB" spc="-20"/>
              <a:t>CGF</a:t>
            </a:r>
            <a:r>
              <a:rPr lang="en-GB" spc="-40"/>
              <a:t> </a:t>
            </a:r>
            <a:r>
              <a:rPr lang="en-GB" spc="-10"/>
              <a:t>proposal</a:t>
            </a:r>
            <a:endParaRPr lang="en-GB" spc="-10"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6/19/2024</a:t>
            </a:fld>
            <a:endParaRPr lang="en-US"/>
          </a:p>
        </p:txBody>
      </p:sp>
      <p:sp>
        <p:nvSpPr>
          <p:cNvPr id="6" name="Holder 6"/>
          <p:cNvSpPr>
            <a:spLocks noGrp="1"/>
          </p:cNvSpPr>
          <p:nvPr>
            <p:ph type="sldNum" sz="quarter" idx="7"/>
          </p:nvPr>
        </p:nvSpPr>
        <p:spPr/>
        <p:txBody>
          <a:bodyPr lIns="0" tIns="0" rIns="0" bIns="0"/>
          <a:lstStyle>
            <a:lvl1pPr>
              <a:defRPr sz="2000" b="0" i="0">
                <a:solidFill>
                  <a:schemeClr val="tx1"/>
                </a:solidFill>
                <a:latin typeface="Georgia"/>
                <a:cs typeface="Georgia"/>
              </a:defRPr>
            </a:lvl1pPr>
          </a:lstStyle>
          <a:p>
            <a:pPr marL="50800">
              <a:spcBef>
                <a:spcPts val="20"/>
              </a:spcBef>
            </a:pPr>
            <a:fld id="{81D60167-4931-47E6-BA6A-407CBD079E47}" type="slidenum">
              <a:rPr lang="en-GB" spc="-10" smtClean="0"/>
              <a:pPr marL="50800">
                <a:spcBef>
                  <a:spcPts val="20"/>
                </a:spcBef>
              </a:pPr>
              <a:t>‹#›</a:t>
            </a:fld>
            <a:endParaRPr lang="en-GB" spc="-10" dirty="0"/>
          </a:p>
        </p:txBody>
      </p:sp>
    </p:spTree>
    <p:extLst>
      <p:ext uri="{BB962C8B-B14F-4D97-AF65-F5344CB8AC3E}">
        <p14:creationId xmlns:p14="http://schemas.microsoft.com/office/powerpoint/2010/main" val="33847758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1560118"/>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5967" y="673100"/>
            <a:ext cx="18135603" cy="87376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3393551"/>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458601"/>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3165979" y="952500"/>
            <a:ext cx="9525002"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1830449"/>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1056034"/>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7810738"/>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95367349"/>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2196856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54318969"/>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txBox="1">
            <a:spLocks noGrp="1"/>
          </p:cNvSpPr>
          <p:nvPr>
            <p:ph type="body" sz="quarter" idx="1"/>
          </p:nvPr>
        </p:nvSpPr>
        <p:spPr>
          <a:xfrm>
            <a:off x="2387600" y="8953500"/>
            <a:ext cx="19621500" cy="585521"/>
          </a:xfrm>
          <a:prstGeom prst="rect">
            <a:avLst/>
          </a:prstGeom>
        </p:spPr>
        <p:txBody>
          <a:bodyPr anchor="t"/>
          <a:lstStyle>
            <a:lvl1pPr marL="0" indent="0" algn="ctr">
              <a:spcBef>
                <a:spcPts val="0"/>
              </a:spcBef>
              <a:buSzTx/>
              <a:buNone/>
              <a:defRPr sz="3200" i="1"/>
            </a:lvl1pPr>
            <a:lvl2pPr marL="1025769" indent="-390769" algn="ctr">
              <a:spcBef>
                <a:spcPts val="0"/>
              </a:spcBef>
              <a:defRPr sz="3200" i="1"/>
            </a:lvl2pPr>
            <a:lvl3pPr marL="1660769" indent="-390769" algn="ctr">
              <a:spcBef>
                <a:spcPts val="0"/>
              </a:spcBef>
              <a:defRPr sz="3200" i="1"/>
            </a:lvl3pPr>
            <a:lvl4pPr marL="2295769" indent="-390769" algn="ctr">
              <a:spcBef>
                <a:spcPts val="0"/>
              </a:spcBef>
              <a:defRPr sz="3200" i="1"/>
            </a:lvl4pPr>
            <a:lvl5pPr marL="2930769" indent="-390769" algn="ctr">
              <a:spcBef>
                <a:spcPts val="0"/>
              </a:spcBef>
              <a:defRPr sz="3200" i="1"/>
            </a:lvl5pPr>
          </a:lstStyle>
          <a:p>
            <a:r>
              <a:t>Body Level One</a:t>
            </a:r>
          </a:p>
          <a:p>
            <a:pPr lvl="1"/>
            <a:r>
              <a:t>Body Level Two</a:t>
            </a:r>
          </a:p>
          <a:p>
            <a:pPr lvl="2"/>
            <a:r>
              <a:t>Body Level Three</a:t>
            </a:r>
          </a:p>
          <a:p>
            <a:pPr lvl="3"/>
            <a:r>
              <a:t>Body Level Four</a:t>
            </a:r>
          </a:p>
          <a:p>
            <a:pPr lvl="4"/>
            <a:r>
              <a:t>Body Level Five</a:t>
            </a:r>
          </a:p>
        </p:txBody>
      </p:sp>
      <p:sp>
        <p:nvSpPr>
          <p:cNvPr id="94" name="“Type a quote here.”"/>
          <p:cNvSpPr txBox="1">
            <a:spLocks noGrp="1"/>
          </p:cNvSpPr>
          <p:nvPr>
            <p:ph type="body" sz="quarter" idx="13"/>
          </p:nvPr>
        </p:nvSpPr>
        <p:spPr>
          <a:xfrm>
            <a:off x="2387600" y="6076950"/>
            <a:ext cx="19621500" cy="825500"/>
          </a:xfrm>
          <a:prstGeom prst="rect">
            <a:avLst/>
          </a:prstGeom>
        </p:spPr>
        <p:txBody>
          <a:bodyPr/>
          <a:lstStyle/>
          <a:p>
            <a:pPr marL="0" indent="0" algn="ctr">
              <a:spcBef>
                <a:spcPts val="0"/>
              </a:spcBef>
              <a:buSzTx/>
              <a:buNone/>
              <a:defRPr>
                <a:latin typeface="Helvetica Neue Medium"/>
                <a:ea typeface="Helvetica Neue Medium"/>
                <a:cs typeface="Helvetica Neue Medium"/>
                <a:sym typeface="Helvetica Neue Medium"/>
              </a:defRPr>
            </a:pPr>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35350651"/>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25248367"/>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32522791"/>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30187-F599-789F-ACB5-7CB240BC2E9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0719808-B9B6-BE3C-3718-40BBAA1E2FA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E30D8C7-9EE4-4E95-51CC-C455808EC98F}"/>
              </a:ext>
            </a:extLst>
          </p:cNvPr>
          <p:cNvSpPr>
            <a:spLocks noGrp="1"/>
          </p:cNvSpPr>
          <p:nvPr>
            <p:ph type="dt" sz="half" idx="10"/>
          </p:nvPr>
        </p:nvSpPr>
        <p:spPr/>
        <p:txBody>
          <a:bodyPr/>
          <a:lstStyle/>
          <a:p>
            <a:fld id="{F1D2703B-C778-9C48-9401-450D373BA730}" type="datetimeFigureOut">
              <a:rPr lang="en-US" smtClean="0"/>
              <a:t>6/19/2024</a:t>
            </a:fld>
            <a:endParaRPr lang="en-US"/>
          </a:p>
        </p:txBody>
      </p:sp>
      <p:sp>
        <p:nvSpPr>
          <p:cNvPr id="5" name="Footer Placeholder 4">
            <a:extLst>
              <a:ext uri="{FF2B5EF4-FFF2-40B4-BE49-F238E27FC236}">
                <a16:creationId xmlns:a16="http://schemas.microsoft.com/office/drawing/2014/main" id="{500DA639-A757-59B0-248F-84C240438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4D8BE4-2151-E124-F7CC-8671F0EB2B66}"/>
              </a:ext>
            </a:extLst>
          </p:cNvPr>
          <p:cNvSpPr>
            <a:spLocks noGrp="1"/>
          </p:cNvSpPr>
          <p:nvPr>
            <p:ph type="sldNum" sz="quarter" idx="12"/>
          </p:nvPr>
        </p:nvSpPr>
        <p:spPr>
          <a:xfrm>
            <a:off x="11941193" y="13081000"/>
            <a:ext cx="488916" cy="471924"/>
          </a:xfrm>
        </p:spPr>
        <p:txBody>
          <a:bodyPr/>
          <a:lstStyle/>
          <a:p>
            <a:fld id="{682A3B7E-09DE-B245-A016-1E03DDBEB913}" type="slidenum">
              <a:rPr lang="en-US" smtClean="0"/>
              <a:t>‹#›</a:t>
            </a:fld>
            <a:endParaRPr lang="en-US"/>
          </a:p>
        </p:txBody>
      </p:sp>
    </p:spTree>
    <p:extLst>
      <p:ext uri="{BB962C8B-B14F-4D97-AF65-F5344CB8AC3E}">
        <p14:creationId xmlns:p14="http://schemas.microsoft.com/office/powerpoint/2010/main" val="773244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slideLayout" Target="../slideLayouts/slideLayout54.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42" Type="http://schemas.openxmlformats.org/officeDocument/2006/relationships/slideLayout" Target="../slideLayouts/slideLayout57.xml"/><Relationship Id="rId47" Type="http://schemas.openxmlformats.org/officeDocument/2006/relationships/theme" Target="../theme/theme2.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slideLayout" Target="../slideLayouts/slideLayout55.xml"/><Relationship Id="rId45" Type="http://schemas.openxmlformats.org/officeDocument/2006/relationships/slideLayout" Target="../slideLayouts/slideLayout60.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4" Type="http://schemas.openxmlformats.org/officeDocument/2006/relationships/slideLayout" Target="../slideLayouts/slideLayout59.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43" Type="http://schemas.openxmlformats.org/officeDocument/2006/relationships/slideLayout" Target="../slideLayouts/slideLayout58.xml"/><Relationship Id="rId8" Type="http://schemas.openxmlformats.org/officeDocument/2006/relationships/slideLayout" Target="../slideLayouts/slideLayout23.xml"/><Relationship Id="rId3" Type="http://schemas.openxmlformats.org/officeDocument/2006/relationships/slideLayout" Target="../slideLayouts/slideLayout18.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46" Type="http://schemas.openxmlformats.org/officeDocument/2006/relationships/slideLayout" Target="../slideLayouts/slideLayout61.xml"/><Relationship Id="rId20" Type="http://schemas.openxmlformats.org/officeDocument/2006/relationships/slideLayout" Target="../slideLayouts/slideLayout35.xml"/><Relationship Id="rId41"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B05067-0657-C848-8788-2FA8B423B496}"/>
              </a:ext>
            </a:extLst>
          </p:cNvPr>
          <p:cNvSpPr>
            <a:spLocks noGrp="1"/>
          </p:cNvSpPr>
          <p:nvPr>
            <p:ph type="title"/>
          </p:nvPr>
        </p:nvSpPr>
        <p:spPr>
          <a:xfrm>
            <a:off x="1052195" y="709931"/>
            <a:ext cx="21602702" cy="135001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647ABF9-942C-FF4F-85BA-6D3967667C34}"/>
              </a:ext>
            </a:extLst>
          </p:cNvPr>
          <p:cNvSpPr>
            <a:spLocks noGrp="1"/>
          </p:cNvSpPr>
          <p:nvPr>
            <p:ph type="body" idx="1"/>
          </p:nvPr>
        </p:nvSpPr>
        <p:spPr>
          <a:xfrm>
            <a:off x="1031875" y="2377441"/>
            <a:ext cx="21602702" cy="980821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F43FAE4-62CC-1940-A96A-FA5C1BEB859F}"/>
              </a:ext>
            </a:extLst>
          </p:cNvPr>
          <p:cNvSpPr>
            <a:spLocks noGrp="1"/>
          </p:cNvSpPr>
          <p:nvPr>
            <p:ph type="dt" sz="half" idx="2"/>
          </p:nvPr>
        </p:nvSpPr>
        <p:spPr>
          <a:xfrm>
            <a:off x="1031874" y="371477"/>
            <a:ext cx="5486400" cy="730250"/>
          </a:xfrm>
          <a:prstGeom prst="rect">
            <a:avLst/>
          </a:prstGeom>
        </p:spPr>
        <p:txBody>
          <a:bodyPr vert="horz" lIns="91440" tIns="45720" rIns="91440" bIns="45720" rtlCol="0" anchor="ctr"/>
          <a:lstStyle>
            <a:lvl1pPr algn="l">
              <a:defRPr sz="2400" b="0" i="0">
                <a:solidFill>
                  <a:schemeClr val="tx1"/>
                </a:solidFill>
                <a:latin typeface="+mj-lt"/>
                <a:ea typeface="Roboto Light" panose="02000000000000000000" pitchFamily="2" charset="0"/>
                <a:cs typeface="Roboto Light" panose="02000000000000000000" pitchFamily="2" charset="0"/>
              </a:defRPr>
            </a:lvl1pPr>
          </a:lstStyle>
          <a:p>
            <a:fld id="{F912D3E2-4704-2C4E-948F-42420E7C824A}" type="datetime3">
              <a:rPr lang="en-GB" smtClean="0"/>
              <a:t>19 June, 2024</a:t>
            </a:fld>
            <a:endParaRPr lang="en-US" dirty="0"/>
          </a:p>
        </p:txBody>
      </p:sp>
      <p:sp>
        <p:nvSpPr>
          <p:cNvPr id="5" name="Footer Placeholder 4">
            <a:extLst>
              <a:ext uri="{FF2B5EF4-FFF2-40B4-BE49-F238E27FC236}">
                <a16:creationId xmlns:a16="http://schemas.microsoft.com/office/drawing/2014/main" id="{F163727B-BC33-9846-9132-CD08F6BAFBAC}"/>
              </a:ext>
            </a:extLst>
          </p:cNvPr>
          <p:cNvSpPr>
            <a:spLocks noGrp="1"/>
          </p:cNvSpPr>
          <p:nvPr>
            <p:ph type="ftr" sz="quarter" idx="3"/>
          </p:nvPr>
        </p:nvSpPr>
        <p:spPr>
          <a:xfrm>
            <a:off x="17087852" y="12985751"/>
            <a:ext cx="3785220" cy="425450"/>
          </a:xfrm>
          <a:prstGeom prst="rect">
            <a:avLst/>
          </a:prstGeom>
        </p:spPr>
        <p:txBody>
          <a:bodyPr vert="horz" lIns="0" tIns="45720" rIns="0" bIns="45720" rtlCol="0" anchor="ctr"/>
          <a:lstStyle>
            <a:lvl1pPr algn="l">
              <a:defRPr sz="2000" b="0" i="0">
                <a:solidFill>
                  <a:schemeClr val="tx1"/>
                </a:solidFill>
                <a:latin typeface="+mj-lt"/>
                <a:ea typeface="Roboto Light" panose="02000000000000000000" pitchFamily="2" charset="0"/>
                <a:cs typeface="Roboto Light" panose="02000000000000000000" pitchFamily="2" charset="0"/>
              </a:defRPr>
            </a:lvl1pPr>
          </a:lstStyle>
          <a:p>
            <a:r>
              <a:rPr lang="en-US"/>
              <a:t>Classification: Private</a:t>
            </a:r>
            <a:endParaRPr lang="en-US" dirty="0"/>
          </a:p>
        </p:txBody>
      </p:sp>
      <p:sp>
        <p:nvSpPr>
          <p:cNvPr id="6" name="Slide Number Placeholder 5">
            <a:extLst>
              <a:ext uri="{FF2B5EF4-FFF2-40B4-BE49-F238E27FC236}">
                <a16:creationId xmlns:a16="http://schemas.microsoft.com/office/drawing/2014/main" id="{5ACB380C-E197-B142-8369-79F0C564F9D7}"/>
              </a:ext>
            </a:extLst>
          </p:cNvPr>
          <p:cNvSpPr>
            <a:spLocks noGrp="1"/>
          </p:cNvSpPr>
          <p:nvPr>
            <p:ph type="sldNum" sz="quarter" idx="4"/>
          </p:nvPr>
        </p:nvSpPr>
        <p:spPr>
          <a:xfrm>
            <a:off x="1031874" y="12985751"/>
            <a:ext cx="1010816" cy="425450"/>
          </a:xfrm>
          <a:prstGeom prst="rect">
            <a:avLst/>
          </a:prstGeom>
        </p:spPr>
        <p:txBody>
          <a:bodyPr vert="horz" lIns="91440" tIns="45720" rIns="91440" bIns="45720" rtlCol="0" anchor="ctr"/>
          <a:lstStyle>
            <a:lvl1pPr algn="ctr">
              <a:defRPr sz="2000" b="0" i="0">
                <a:solidFill>
                  <a:schemeClr val="tx1"/>
                </a:solidFill>
                <a:latin typeface="+mj-lt"/>
                <a:ea typeface="Roboto Light" panose="02000000000000000000" pitchFamily="2" charset="0"/>
                <a:cs typeface="Roboto Light" panose="02000000000000000000" pitchFamily="2" charset="0"/>
              </a:defRPr>
            </a:lvl1pPr>
          </a:lstStyle>
          <a:p>
            <a:fld id="{DCD633C5-EF89-2749-84FE-9034CB20F467}" type="slidenum">
              <a:rPr lang="en-US" smtClean="0"/>
              <a:pPr/>
              <a:t>‹#›</a:t>
            </a:fld>
            <a:endParaRPr lang="en-US" dirty="0"/>
          </a:p>
        </p:txBody>
      </p:sp>
    </p:spTree>
    <p:extLst>
      <p:ext uri="{BB962C8B-B14F-4D97-AF65-F5344CB8AC3E}">
        <p14:creationId xmlns:p14="http://schemas.microsoft.com/office/powerpoint/2010/main" val="96276018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 id="2147483702" r:id="rId36"/>
    <p:sldLayoutId id="2147483703" r:id="rId37"/>
    <p:sldLayoutId id="2147483704" r:id="rId38"/>
    <p:sldLayoutId id="2147483705" r:id="rId39"/>
    <p:sldLayoutId id="2147483706" r:id="rId40"/>
    <p:sldLayoutId id="2147483707" r:id="rId41"/>
    <p:sldLayoutId id="2147483708" r:id="rId42"/>
    <p:sldLayoutId id="2147483709" r:id="rId43"/>
    <p:sldLayoutId id="2147483710" r:id="rId44"/>
    <p:sldLayoutId id="2147483711" r:id="rId45"/>
    <p:sldLayoutId id="2147483712" r:id="rId46"/>
  </p:sldLayoutIdLst>
  <p:hf hdr="0"/>
  <p:txStyles>
    <p:titleStyle>
      <a:lvl1pPr algn="l" defTabSz="1828800" rtl="0" eaLnBrk="1" latinLnBrk="0" hangingPunct="1">
        <a:lnSpc>
          <a:spcPct val="100000"/>
        </a:lnSpc>
        <a:spcBef>
          <a:spcPct val="0"/>
        </a:spcBef>
        <a:buNone/>
        <a:defRPr sz="4800" b="1" kern="1200" spc="140" baseline="0">
          <a:solidFill>
            <a:schemeClr val="tx1"/>
          </a:solidFill>
          <a:latin typeface="+mj-lt"/>
          <a:ea typeface="+mj-ea"/>
          <a:cs typeface="+mj-cs"/>
        </a:defRPr>
      </a:lvl1pPr>
    </p:titleStyle>
    <p:bodyStyle>
      <a:lvl1pPr marL="457200" indent="-457200" algn="l" defTabSz="1828800" rtl="0" eaLnBrk="1" latinLnBrk="0" hangingPunct="1">
        <a:lnSpc>
          <a:spcPct val="100000"/>
        </a:lnSpc>
        <a:spcBef>
          <a:spcPts val="0"/>
        </a:spcBef>
        <a:buClr>
          <a:schemeClr val="tx2"/>
        </a:buClr>
        <a:buSzPct val="110000"/>
        <a:buFont typeface="Arial" panose="020B0604020202020204" pitchFamily="34" charset="0"/>
        <a:buChar char="•"/>
        <a:defRPr sz="3200" kern="1200">
          <a:solidFill>
            <a:schemeClr val="tx1"/>
          </a:solidFill>
          <a:latin typeface="+mn-lt"/>
          <a:ea typeface="+mn-ea"/>
          <a:cs typeface="+mn-cs"/>
        </a:defRPr>
      </a:lvl1pPr>
      <a:lvl2pPr marL="1371600" indent="-457200" algn="l" defTabSz="1828800" rtl="0" eaLnBrk="1" latinLnBrk="0" hangingPunct="1">
        <a:lnSpc>
          <a:spcPct val="100000"/>
        </a:lnSpc>
        <a:spcBef>
          <a:spcPts val="0"/>
        </a:spcBef>
        <a:buSzPct val="105000"/>
        <a:buFont typeface="Arial" panose="020B0604020202020204" pitchFamily="34" charset="0"/>
        <a:buChar char="•"/>
        <a:defRPr sz="3200" kern="1200">
          <a:solidFill>
            <a:schemeClr val="tx1"/>
          </a:solidFill>
          <a:latin typeface="+mn-lt"/>
          <a:ea typeface="+mn-ea"/>
          <a:cs typeface="+mn-cs"/>
        </a:defRPr>
      </a:lvl2pPr>
      <a:lvl3pPr marL="2286000" indent="-457200" algn="l" defTabSz="1828800" rtl="0" eaLnBrk="1" latinLnBrk="0" hangingPunct="1">
        <a:lnSpc>
          <a:spcPct val="100000"/>
        </a:lnSpc>
        <a:spcBef>
          <a:spcPts val="0"/>
        </a:spcBef>
        <a:buClr>
          <a:schemeClr val="tx1"/>
        </a:buClr>
        <a:buSzPct val="90000"/>
        <a:buFont typeface="Courier New" panose="02070309020205020404" pitchFamily="49" charset="0"/>
        <a:buChar char="o"/>
        <a:defRPr sz="3200" kern="1200">
          <a:solidFill>
            <a:schemeClr val="tx1"/>
          </a:solidFill>
          <a:latin typeface="+mn-lt"/>
          <a:ea typeface="+mn-ea"/>
          <a:cs typeface="+mn-cs"/>
        </a:defRPr>
      </a:lvl3pPr>
      <a:lvl4pPr marL="3200400" indent="-457200" algn="l" defTabSz="1828800" rtl="0" eaLnBrk="1" latinLnBrk="0" hangingPunct="1">
        <a:lnSpc>
          <a:spcPct val="100000"/>
        </a:lnSpc>
        <a:spcBef>
          <a:spcPts val="0"/>
        </a:spcBef>
        <a:buFont typeface="Arial" panose="020B0604020202020204" pitchFamily="34" charset="0"/>
        <a:buChar char="•"/>
        <a:defRPr sz="3200" kern="1200">
          <a:solidFill>
            <a:schemeClr val="tx1"/>
          </a:solidFill>
          <a:latin typeface="+mn-lt"/>
          <a:ea typeface="+mn-ea"/>
          <a:cs typeface="+mn-cs"/>
        </a:defRPr>
      </a:lvl4pPr>
      <a:lvl5pPr marL="4114800" indent="-457200" algn="l" defTabSz="1828800" rtl="0" eaLnBrk="1" latinLnBrk="0" hangingPunct="1">
        <a:lnSpc>
          <a:spcPct val="100000"/>
        </a:lnSpc>
        <a:spcBef>
          <a:spcPts val="0"/>
        </a:spcBef>
        <a:buFont typeface="Arial" panose="020B0604020202020204" pitchFamily="34" charset="0"/>
        <a:buChar char="•"/>
        <a:defRPr sz="32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4" orient="horz" pos="2160">
          <p15:clr>
            <a:srgbClr val="F26B43"/>
          </p15:clr>
        </p15:guide>
        <p15:guide id="5" orient="horz" pos="436">
          <p15:clr>
            <a:srgbClr val="F26B43"/>
          </p15:clr>
        </p15:guide>
        <p15:guide id="8" orient="horz" pos="4224">
          <p15:clr>
            <a:srgbClr val="F26B43"/>
          </p15:clr>
        </p15:guide>
        <p15:guide id="9" orient="horz" pos="913">
          <p15:clr>
            <a:srgbClr val="F26B43"/>
          </p15:clr>
        </p15:guide>
        <p15:guide id="11" pos="7355">
          <p15:clr>
            <a:srgbClr val="F26B43"/>
          </p15:clr>
        </p15:guide>
        <p15:guide id="12" orient="horz" pos="4088">
          <p15:clr>
            <a:srgbClr val="F26B43"/>
          </p15:clr>
        </p15:guide>
        <p15:guide id="13" pos="325">
          <p15:clr>
            <a:srgbClr val="F26B43"/>
          </p15:clr>
        </p15:guide>
        <p15:guide id="14" pos="667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9" cy="461059"/>
          </a:xfrm>
          <a:prstGeom prst="rect">
            <a:avLst/>
          </a:prstGeom>
          <a:ln w="12700">
            <a:miter lim="400000"/>
          </a:ln>
        </p:spPr>
        <p:txBody>
          <a:bodyPr wrap="none" lIns="50800" tIns="50800" rIns="50800" bIns="50800">
            <a:spAutoFit/>
          </a:bodyPr>
          <a:lstStyle>
            <a:lvl1pPr>
              <a:defRPr sz="24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88649828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mn-lt"/>
          <a:ea typeface="+mn-ea"/>
          <a:cs typeface="+mn-cs"/>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mn-lt"/>
          <a:ea typeface="+mn-ea"/>
          <a:cs typeface="+mn-cs"/>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mn-lt"/>
          <a:ea typeface="+mn-ea"/>
          <a:cs typeface="+mn-cs"/>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mn-lt"/>
          <a:ea typeface="+mn-ea"/>
          <a:cs typeface="+mn-cs"/>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mn-lt"/>
          <a:ea typeface="+mn-ea"/>
          <a:cs typeface="+mn-cs"/>
          <a:sym typeface="Helvetica Neue"/>
        </a:defRPr>
      </a:lvl5pPr>
      <a:lvl6pPr marL="3761153" marR="0" indent="-586153"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mn-lt"/>
          <a:ea typeface="+mn-ea"/>
          <a:cs typeface="+mn-cs"/>
          <a:sym typeface="Helvetica Neue"/>
        </a:defRPr>
      </a:lvl6pPr>
      <a:lvl7pPr marL="4396153" marR="0" indent="-586153"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mn-lt"/>
          <a:ea typeface="+mn-ea"/>
          <a:cs typeface="+mn-cs"/>
          <a:sym typeface="Helvetica Neue"/>
        </a:defRPr>
      </a:lvl7pPr>
      <a:lvl8pPr marL="5031153" marR="0" indent="-586153"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mn-lt"/>
          <a:ea typeface="+mn-ea"/>
          <a:cs typeface="+mn-cs"/>
          <a:sym typeface="Helvetica Neue"/>
        </a:defRPr>
      </a:lvl8pPr>
      <a:lvl9pPr marL="5666153" marR="0" indent="-586153"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mn-lt"/>
          <a:ea typeface="+mn-ea"/>
          <a:cs typeface="+mn-cs"/>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B5E350BF-9B06-BFB8-CD2D-30C893D2DE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4175" y="1286932"/>
            <a:ext cx="15315649" cy="11142134"/>
          </a:xfrm>
          <a:prstGeom prst="rect">
            <a:avLst/>
          </a:prstGeom>
        </p:spPr>
      </p:pic>
    </p:spTree>
    <p:extLst>
      <p:ext uri="{BB962C8B-B14F-4D97-AF65-F5344CB8AC3E}">
        <p14:creationId xmlns:p14="http://schemas.microsoft.com/office/powerpoint/2010/main" val="232521849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Talking Jesus powerpoint Feb-2310.png" descr="Talking Jesus powerpoint Feb-2310.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Talking Jesus powerpoint Feb-2311.png" descr="Talking Jesus powerpoint Feb-2311.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C24776-FF7B-4D67-91A2-FD1EC36131FB}"/>
              </a:ext>
            </a:extLst>
          </p:cNvPr>
          <p:cNvPicPr>
            <a:picLocks noChangeAspect="1"/>
          </p:cNvPicPr>
          <p:nvPr/>
        </p:nvPicPr>
        <p:blipFill>
          <a:blip r:embed="rId2"/>
          <a:stretch>
            <a:fillRect/>
          </a:stretch>
        </p:blipFill>
        <p:spPr>
          <a:xfrm>
            <a:off x="0" y="313977"/>
            <a:ext cx="19158192" cy="3449306"/>
          </a:xfrm>
          <a:prstGeom prst="rect">
            <a:avLst/>
          </a:prstGeom>
        </p:spPr>
      </p:pic>
      <p:pic>
        <p:nvPicPr>
          <p:cNvPr id="5" name="Picture 4">
            <a:extLst>
              <a:ext uri="{FF2B5EF4-FFF2-40B4-BE49-F238E27FC236}">
                <a16:creationId xmlns:a16="http://schemas.microsoft.com/office/drawing/2014/main" id="{9107BBC3-40EF-9F19-99DC-0DBAF3941A51}"/>
              </a:ext>
            </a:extLst>
          </p:cNvPr>
          <p:cNvPicPr>
            <a:picLocks noChangeAspect="1"/>
          </p:cNvPicPr>
          <p:nvPr/>
        </p:nvPicPr>
        <p:blipFill>
          <a:blip r:embed="rId3"/>
          <a:stretch>
            <a:fillRect/>
          </a:stretch>
        </p:blipFill>
        <p:spPr>
          <a:xfrm rot="5400000">
            <a:off x="12849730" y="-947949"/>
            <a:ext cx="8783052" cy="16093161"/>
          </a:xfrm>
          <a:prstGeom prst="rect">
            <a:avLst/>
          </a:prstGeom>
        </p:spPr>
      </p:pic>
      <p:pic>
        <p:nvPicPr>
          <p:cNvPr id="7" name="Picture 6">
            <a:extLst>
              <a:ext uri="{FF2B5EF4-FFF2-40B4-BE49-F238E27FC236}">
                <a16:creationId xmlns:a16="http://schemas.microsoft.com/office/drawing/2014/main" id="{EBB1E063-A963-D399-727A-2AD68EC2EE93}"/>
              </a:ext>
            </a:extLst>
          </p:cNvPr>
          <p:cNvPicPr>
            <a:picLocks noChangeAspect="1"/>
          </p:cNvPicPr>
          <p:nvPr/>
        </p:nvPicPr>
        <p:blipFill>
          <a:blip r:embed="rId4"/>
          <a:stretch>
            <a:fillRect/>
          </a:stretch>
        </p:blipFill>
        <p:spPr>
          <a:xfrm>
            <a:off x="774063" y="3148173"/>
            <a:ext cx="11417937" cy="6016476"/>
          </a:xfrm>
          <a:prstGeom prst="rect">
            <a:avLst/>
          </a:prstGeom>
        </p:spPr>
      </p:pic>
      <p:sp>
        <p:nvSpPr>
          <p:cNvPr id="8" name="TextBox 7">
            <a:extLst>
              <a:ext uri="{FF2B5EF4-FFF2-40B4-BE49-F238E27FC236}">
                <a16:creationId xmlns:a16="http://schemas.microsoft.com/office/drawing/2014/main" id="{40F353BB-0E18-15C9-E8C8-41D640C3D4F7}"/>
              </a:ext>
            </a:extLst>
          </p:cNvPr>
          <p:cNvSpPr txBox="1"/>
          <p:nvPr/>
        </p:nvSpPr>
        <p:spPr>
          <a:xfrm>
            <a:off x="8847221" y="9636495"/>
            <a:ext cx="3344779"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4000" b="0" i="0" u="none" strike="noStrike" cap="none" spc="0" normalizeH="0" baseline="0" dirty="0">
                <a:ln>
                  <a:noFill/>
                </a:ln>
                <a:solidFill>
                  <a:srgbClr val="5E5E5E"/>
                </a:solidFill>
                <a:effectLst/>
                <a:uFillTx/>
                <a:latin typeface="+mn-lt"/>
                <a:ea typeface="+mn-ea"/>
                <a:cs typeface="+mn-cs"/>
                <a:sym typeface="Helvetica Neue"/>
              </a:rPr>
              <a:t>Don’t know</a:t>
            </a:r>
          </a:p>
        </p:txBody>
      </p:sp>
    </p:spTree>
    <p:extLst>
      <p:ext uri="{BB962C8B-B14F-4D97-AF65-F5344CB8AC3E}">
        <p14:creationId xmlns:p14="http://schemas.microsoft.com/office/powerpoint/2010/main" val="33949585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758D72-DBED-08F7-F250-913B270E055D}"/>
              </a:ext>
            </a:extLst>
          </p:cNvPr>
          <p:cNvSpPr txBox="1"/>
          <p:nvPr/>
        </p:nvSpPr>
        <p:spPr>
          <a:xfrm>
            <a:off x="1528768" y="2685610"/>
            <a:ext cx="21491251"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8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rPr>
              <a:t>What challenges you?</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GB" sz="8000" dirty="0"/>
              <a:t>What is different to what you would have expected?</a:t>
            </a:r>
          </a:p>
        </p:txBody>
      </p:sp>
    </p:spTree>
    <p:extLst>
      <p:ext uri="{BB962C8B-B14F-4D97-AF65-F5344CB8AC3E}">
        <p14:creationId xmlns:p14="http://schemas.microsoft.com/office/powerpoint/2010/main" val="355876716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Talking Jesus powerpoint Feb-2313.png" descr="Talking Jesus powerpoint Feb-2313.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Talking Jesus powerpoint Feb-2316.png" descr="Talking Jesus powerpoint Feb-2316.png"/>
          <p:cNvPicPr>
            <a:picLocks noChangeAspect="1"/>
          </p:cNvPicPr>
          <p:nvPr/>
        </p:nvPicPr>
        <p:blipFill>
          <a:blip r:embed="rId2"/>
          <a:stretch>
            <a:fillRect/>
          </a:stretch>
        </p:blipFill>
        <p:spPr>
          <a:xfrm>
            <a:off x="2923309" y="623455"/>
            <a:ext cx="24384000" cy="1371600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Talking Jesus powerpoint Feb-2315.png" descr="Talking Jesus powerpoint Feb-2315.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Talking Jesus powerpoint Feb-2317.png" descr="Talking Jesus powerpoint Feb-2317.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Talking Jesus powerpoint Feb-2318.png" descr="Talking Jesus powerpoint Feb-2318.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Talking Jesus powerpoint Feb-2319.png" descr="Talking Jesus powerpoint Feb-2319.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Talking Jesus powerpoint Feb-23.png" descr="Talking Jesus powerpoint Feb-23.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Talking Jesus powerpoint Feb-2320.png" descr="Talking Jesus powerpoint Feb-2320.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 name="TextBox 1">
            <a:extLst>
              <a:ext uri="{FF2B5EF4-FFF2-40B4-BE49-F238E27FC236}">
                <a16:creationId xmlns:a16="http://schemas.microsoft.com/office/drawing/2014/main" id="{2C75F261-D200-1195-9228-615D6E9FBC7D}"/>
              </a:ext>
            </a:extLst>
          </p:cNvPr>
          <p:cNvSpPr txBox="1"/>
          <p:nvPr/>
        </p:nvSpPr>
        <p:spPr>
          <a:xfrm>
            <a:off x="17999901" y="830362"/>
            <a:ext cx="1077239"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600" b="0" i="0" u="none" strike="noStrike" cap="none" spc="0" normalizeH="0" baseline="0" dirty="0">
                <a:ln>
                  <a:noFill/>
                </a:ln>
                <a:solidFill>
                  <a:srgbClr val="5E5E5E"/>
                </a:solidFill>
                <a:effectLst/>
                <a:uFillTx/>
                <a:latin typeface="+mn-lt"/>
                <a:ea typeface="+mn-ea"/>
                <a:cs typeface="+mn-cs"/>
                <a:sym typeface="Helvetica Neue"/>
              </a:rPr>
              <a:t>46%</a:t>
            </a:r>
          </a:p>
        </p:txBody>
      </p:sp>
      <p:sp>
        <p:nvSpPr>
          <p:cNvPr id="3" name="TextBox 2">
            <a:extLst>
              <a:ext uri="{FF2B5EF4-FFF2-40B4-BE49-F238E27FC236}">
                <a16:creationId xmlns:a16="http://schemas.microsoft.com/office/drawing/2014/main" id="{04418106-FA02-2D5D-FE0A-712FC37C7842}"/>
              </a:ext>
            </a:extLst>
          </p:cNvPr>
          <p:cNvSpPr txBox="1"/>
          <p:nvPr/>
        </p:nvSpPr>
        <p:spPr>
          <a:xfrm>
            <a:off x="20104274" y="1613239"/>
            <a:ext cx="111481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600" b="0" i="0" u="none" strike="noStrike" cap="none" spc="0" normalizeH="0" baseline="0" dirty="0">
                <a:ln>
                  <a:noFill/>
                </a:ln>
                <a:solidFill>
                  <a:srgbClr val="5E5E5E"/>
                </a:solidFill>
                <a:effectLst/>
                <a:uFillTx/>
                <a:latin typeface="+mn-lt"/>
                <a:ea typeface="+mn-ea"/>
                <a:cs typeface="+mn-cs"/>
                <a:sym typeface="Helvetica Neue"/>
              </a:rPr>
              <a:t>64%</a:t>
            </a:r>
          </a:p>
        </p:txBody>
      </p:sp>
      <p:sp>
        <p:nvSpPr>
          <p:cNvPr id="4" name="TextBox 3">
            <a:extLst>
              <a:ext uri="{FF2B5EF4-FFF2-40B4-BE49-F238E27FC236}">
                <a16:creationId xmlns:a16="http://schemas.microsoft.com/office/drawing/2014/main" id="{0A6FB2A8-BF23-FDD5-A823-FC1EE7DE5EE9}"/>
              </a:ext>
            </a:extLst>
          </p:cNvPr>
          <p:cNvSpPr txBox="1"/>
          <p:nvPr/>
        </p:nvSpPr>
        <p:spPr>
          <a:xfrm>
            <a:off x="14304722" y="3511469"/>
            <a:ext cx="135281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4000" b="0" i="0" u="none" strike="noStrike" cap="none" spc="0" normalizeH="0" baseline="0" dirty="0">
                <a:ln>
                  <a:noFill/>
                </a:ln>
                <a:solidFill>
                  <a:srgbClr val="5E5E5E"/>
                </a:solidFill>
                <a:effectLst/>
                <a:uFillTx/>
                <a:latin typeface="+mn-lt"/>
                <a:ea typeface="+mn-ea"/>
                <a:cs typeface="+mn-cs"/>
                <a:sym typeface="Helvetica Neue"/>
              </a:rPr>
              <a:t>38%</a:t>
            </a:r>
          </a:p>
        </p:txBody>
      </p:sp>
      <p:sp>
        <p:nvSpPr>
          <p:cNvPr id="5" name="TextBox 4">
            <a:extLst>
              <a:ext uri="{FF2B5EF4-FFF2-40B4-BE49-F238E27FC236}">
                <a16:creationId xmlns:a16="http://schemas.microsoft.com/office/drawing/2014/main" id="{4A07C398-C409-A5AB-B53C-1693995E8D3E}"/>
              </a:ext>
            </a:extLst>
          </p:cNvPr>
          <p:cNvSpPr txBox="1"/>
          <p:nvPr/>
        </p:nvSpPr>
        <p:spPr>
          <a:xfrm>
            <a:off x="14304722" y="4260391"/>
            <a:ext cx="110229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600" b="0" i="0" u="none" strike="noStrike" cap="none" spc="0" normalizeH="0" baseline="0" dirty="0">
                <a:ln>
                  <a:noFill/>
                </a:ln>
                <a:solidFill>
                  <a:srgbClr val="5E5E5E"/>
                </a:solidFill>
                <a:effectLst/>
                <a:uFillTx/>
                <a:latin typeface="+mn-lt"/>
                <a:ea typeface="+mn-ea"/>
                <a:cs typeface="+mn-cs"/>
                <a:sym typeface="Helvetica Neue"/>
              </a:rPr>
              <a:t>29%</a:t>
            </a:r>
          </a:p>
        </p:txBody>
      </p:sp>
      <p:sp>
        <p:nvSpPr>
          <p:cNvPr id="6" name="TextBox 5">
            <a:extLst>
              <a:ext uri="{FF2B5EF4-FFF2-40B4-BE49-F238E27FC236}">
                <a16:creationId xmlns:a16="http://schemas.microsoft.com/office/drawing/2014/main" id="{B6FA91B4-301B-EA06-FFC6-DD21F22375E7}"/>
              </a:ext>
            </a:extLst>
          </p:cNvPr>
          <p:cNvSpPr txBox="1"/>
          <p:nvPr/>
        </p:nvSpPr>
        <p:spPr>
          <a:xfrm>
            <a:off x="9908088" y="9329272"/>
            <a:ext cx="98955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600" b="0" i="0" u="none" strike="noStrike" cap="none" spc="0" normalizeH="0" baseline="0" dirty="0">
                <a:ln>
                  <a:noFill/>
                </a:ln>
                <a:solidFill>
                  <a:srgbClr val="5E5E5E"/>
                </a:solidFill>
                <a:effectLst/>
                <a:uFillTx/>
                <a:latin typeface="+mn-lt"/>
                <a:ea typeface="+mn-ea"/>
                <a:cs typeface="+mn-cs"/>
                <a:sym typeface="Helvetica Neue"/>
              </a:rPr>
              <a:t>4%</a:t>
            </a:r>
          </a:p>
        </p:txBody>
      </p:sp>
      <p:sp>
        <p:nvSpPr>
          <p:cNvPr id="7" name="TextBox 6">
            <a:extLst>
              <a:ext uri="{FF2B5EF4-FFF2-40B4-BE49-F238E27FC236}">
                <a16:creationId xmlns:a16="http://schemas.microsoft.com/office/drawing/2014/main" id="{92CC9126-0DA3-AC1D-CFF1-DC6B5E40946F}"/>
              </a:ext>
            </a:extLst>
          </p:cNvPr>
          <p:cNvSpPr txBox="1"/>
          <p:nvPr/>
        </p:nvSpPr>
        <p:spPr>
          <a:xfrm>
            <a:off x="10045874" y="9985862"/>
            <a:ext cx="98955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600" b="0" i="0" u="none" strike="noStrike" cap="none" spc="0" normalizeH="0" baseline="0" dirty="0">
                <a:ln>
                  <a:noFill/>
                </a:ln>
                <a:solidFill>
                  <a:srgbClr val="5E5E5E"/>
                </a:solidFill>
                <a:effectLst/>
                <a:uFillTx/>
                <a:latin typeface="+mn-lt"/>
                <a:ea typeface="+mn-ea"/>
                <a:cs typeface="+mn-cs"/>
                <a:sym typeface="Helvetica Neue"/>
              </a:rPr>
              <a:t>8%</a:t>
            </a:r>
          </a:p>
        </p:txBody>
      </p:sp>
      <p:sp>
        <p:nvSpPr>
          <p:cNvPr id="8" name="TextBox 7">
            <a:extLst>
              <a:ext uri="{FF2B5EF4-FFF2-40B4-BE49-F238E27FC236}">
                <a16:creationId xmlns:a16="http://schemas.microsoft.com/office/drawing/2014/main" id="{00DD545D-4F66-B122-1F12-9931D3B5BF28}"/>
              </a:ext>
            </a:extLst>
          </p:cNvPr>
          <p:cNvSpPr txBox="1"/>
          <p:nvPr/>
        </p:nvSpPr>
        <p:spPr>
          <a:xfrm>
            <a:off x="9908088" y="7227518"/>
            <a:ext cx="1127342"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600" b="0" i="0" u="none" strike="noStrike" cap="none" spc="0" normalizeH="0" baseline="0" dirty="0">
                <a:ln>
                  <a:noFill/>
                </a:ln>
                <a:solidFill>
                  <a:srgbClr val="5E5E5E"/>
                </a:solidFill>
                <a:effectLst/>
                <a:uFillTx/>
                <a:latin typeface="+mn-lt"/>
                <a:ea typeface="+mn-ea"/>
                <a:cs typeface="+mn-cs"/>
                <a:sym typeface="Helvetica Neue"/>
              </a:rPr>
              <a:t>8%</a:t>
            </a:r>
          </a:p>
        </p:txBody>
      </p:sp>
      <p:sp>
        <p:nvSpPr>
          <p:cNvPr id="9" name="TextBox 8">
            <a:extLst>
              <a:ext uri="{FF2B5EF4-FFF2-40B4-BE49-F238E27FC236}">
                <a16:creationId xmlns:a16="http://schemas.microsoft.com/office/drawing/2014/main" id="{FB64ABD2-01CA-DC2A-401B-187BA9F40583}"/>
              </a:ext>
            </a:extLst>
          </p:cNvPr>
          <p:cNvSpPr txBox="1"/>
          <p:nvPr/>
        </p:nvSpPr>
        <p:spPr>
          <a:xfrm>
            <a:off x="12075090" y="9999415"/>
            <a:ext cx="5210828"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600" b="0" i="0" u="none" strike="noStrike" cap="none" spc="0" normalizeH="0" baseline="0" dirty="0">
                <a:ln>
                  <a:noFill/>
                </a:ln>
                <a:solidFill>
                  <a:srgbClr val="5E5E5E"/>
                </a:solidFill>
                <a:effectLst/>
                <a:uFillTx/>
                <a:latin typeface="+mn-lt"/>
                <a:ea typeface="+mn-ea"/>
                <a:cs typeface="+mn-cs"/>
                <a:sym typeface="Helvetica Neue"/>
              </a:rPr>
              <a:t>London in grey</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Talking Jesus powerpoint Feb-2326.png" descr="Talking Jesus powerpoint Feb-2326.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Talking Jesus powerpoint18.png" descr="Talking Jesus powerpoint18.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 name="TextBox 1">
            <a:extLst>
              <a:ext uri="{FF2B5EF4-FFF2-40B4-BE49-F238E27FC236}">
                <a16:creationId xmlns:a16="http://schemas.microsoft.com/office/drawing/2014/main" id="{0FE6229E-E0F5-734F-27D0-69B6A59B6E9B}"/>
              </a:ext>
            </a:extLst>
          </p:cNvPr>
          <p:cNvSpPr txBox="1"/>
          <p:nvPr/>
        </p:nvSpPr>
        <p:spPr>
          <a:xfrm>
            <a:off x="20004065" y="5176181"/>
            <a:ext cx="149894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600" b="0" i="0" u="none" strike="noStrike" cap="none" spc="0" normalizeH="0" baseline="0" dirty="0">
                <a:ln>
                  <a:noFill/>
                </a:ln>
                <a:solidFill>
                  <a:srgbClr val="5E5E5E"/>
                </a:solidFill>
                <a:effectLst/>
                <a:uFillTx/>
                <a:latin typeface="+mn-lt"/>
                <a:ea typeface="+mn-ea"/>
                <a:cs typeface="+mn-cs"/>
                <a:sym typeface="Helvetica Neue"/>
              </a:rPr>
              <a:t>(58%)</a:t>
            </a:r>
          </a:p>
        </p:txBody>
      </p:sp>
      <p:sp>
        <p:nvSpPr>
          <p:cNvPr id="3" name="TextBox 2">
            <a:extLst>
              <a:ext uri="{FF2B5EF4-FFF2-40B4-BE49-F238E27FC236}">
                <a16:creationId xmlns:a16="http://schemas.microsoft.com/office/drawing/2014/main" id="{167C4390-9D5E-052C-56B8-0876443CD6A6}"/>
              </a:ext>
            </a:extLst>
          </p:cNvPr>
          <p:cNvSpPr txBox="1"/>
          <p:nvPr/>
        </p:nvSpPr>
        <p:spPr>
          <a:xfrm>
            <a:off x="12192000" y="5414888"/>
            <a:ext cx="1498948"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600" b="0" i="0" u="none" strike="noStrike" cap="none" spc="0" normalizeH="0" baseline="0" dirty="0">
                <a:ln>
                  <a:noFill/>
                </a:ln>
                <a:solidFill>
                  <a:srgbClr val="5E5E5E"/>
                </a:solidFill>
                <a:effectLst/>
                <a:uFillTx/>
                <a:latin typeface="+mn-lt"/>
                <a:ea typeface="+mn-ea"/>
                <a:cs typeface="+mn-cs"/>
                <a:sym typeface="Helvetica Neue"/>
              </a:rPr>
              <a:t>(40%)</a:t>
            </a:r>
          </a:p>
        </p:txBody>
      </p:sp>
      <p:sp>
        <p:nvSpPr>
          <p:cNvPr id="4" name="TextBox 3">
            <a:extLst>
              <a:ext uri="{FF2B5EF4-FFF2-40B4-BE49-F238E27FC236}">
                <a16:creationId xmlns:a16="http://schemas.microsoft.com/office/drawing/2014/main" id="{8864F87D-96BD-2B28-5768-8DB12330CE59}"/>
              </a:ext>
            </a:extLst>
          </p:cNvPr>
          <p:cNvSpPr txBox="1"/>
          <p:nvPr/>
        </p:nvSpPr>
        <p:spPr>
          <a:xfrm>
            <a:off x="16308887" y="1289385"/>
            <a:ext cx="1340285"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600" b="0" i="0" u="none" strike="noStrike" cap="none" spc="0" normalizeH="0" baseline="0" dirty="0">
                <a:ln>
                  <a:noFill/>
                </a:ln>
                <a:solidFill>
                  <a:srgbClr val="5E5E5E"/>
                </a:solidFill>
                <a:effectLst/>
                <a:uFillTx/>
                <a:latin typeface="+mn-lt"/>
                <a:ea typeface="+mn-ea"/>
                <a:cs typeface="+mn-cs"/>
                <a:sym typeface="Helvetica Neue"/>
              </a:rPr>
              <a:t>(2%)</a:t>
            </a:r>
          </a:p>
        </p:txBody>
      </p:sp>
      <p:sp>
        <p:nvSpPr>
          <p:cNvPr id="5" name="TextBox 4">
            <a:extLst>
              <a:ext uri="{FF2B5EF4-FFF2-40B4-BE49-F238E27FC236}">
                <a16:creationId xmlns:a16="http://schemas.microsoft.com/office/drawing/2014/main" id="{BDCBD934-0BD8-652C-E7B4-B59B9FD76371}"/>
              </a:ext>
            </a:extLst>
          </p:cNvPr>
          <p:cNvSpPr txBox="1"/>
          <p:nvPr/>
        </p:nvSpPr>
        <p:spPr>
          <a:xfrm>
            <a:off x="8880953" y="9330381"/>
            <a:ext cx="445926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600" b="0" i="0" u="none" strike="noStrike" cap="none" spc="0" normalizeH="0" baseline="0" dirty="0">
                <a:ln>
                  <a:noFill/>
                </a:ln>
                <a:solidFill>
                  <a:srgbClr val="5E5E5E"/>
                </a:solidFill>
                <a:effectLst/>
                <a:uFillTx/>
                <a:latin typeface="+mn-lt"/>
                <a:ea typeface="+mn-ea"/>
                <a:cs typeface="+mn-cs"/>
                <a:sym typeface="Helvetica Neue"/>
              </a:rPr>
              <a:t>London in brackets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Talking Jesus powerpoint Feb-2323.png" descr="Talking Jesus powerpoint Feb-2323.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Talking Jesus powerpoint Feb-2325.png" descr="Talking Jesus powerpoint Feb-2325.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Talking Jesus powerpoint Feb-2327.png" descr="Talking Jesus powerpoint Feb-2327.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Talking Jesus powerpoint Feb-2328.png" descr="Talking Jesus powerpoint Feb-2328.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Talking Jesus powerpoint Feb-2329.png" descr="Talking Jesus powerpoint Feb-2329.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Talking Jesus powerpoint Feb-2330.png" descr="Talking Jesus powerpoint Feb-2330.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Talking Jesus powerpoint Feb-2331.png" descr="Talking Jesus powerpoint Feb-2331.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Talking Jesus powerpoint Feb-232.png" descr="Talking Jesus powerpoint Feb-232.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Talking Jesus powerpoint Feb-2332.png" descr="Talking Jesus powerpoint Feb-2332.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316B6-356C-446E-9C8E-4ED42F2D7050}"/>
              </a:ext>
            </a:extLst>
          </p:cNvPr>
          <p:cNvSpPr>
            <a:spLocks noGrp="1"/>
          </p:cNvSpPr>
          <p:nvPr>
            <p:ph type="title"/>
          </p:nvPr>
        </p:nvSpPr>
        <p:spPr>
          <a:xfrm>
            <a:off x="1031874" y="782321"/>
            <a:ext cx="22304376" cy="1350010"/>
          </a:xfrm>
        </p:spPr>
        <p:txBody>
          <a:bodyPr anchor="t">
            <a:noAutofit/>
          </a:bodyPr>
          <a:lstStyle/>
          <a:p>
            <a:r>
              <a:rPr lang="en-US" sz="3600" dirty="0"/>
              <a:t>The core opportunity exists amongst parents with children under 5s, that we call Fringe parents (62%). However, there is a sizeable group of Unreached parents who say they would be open to receiving an invitation to activities. If more is done to attract these ‘warm’ Unreached parents, the size of opportunity could increase further. </a:t>
            </a:r>
          </a:p>
        </p:txBody>
      </p:sp>
      <p:sp>
        <p:nvSpPr>
          <p:cNvPr id="4" name="Slide Number Placeholder 3">
            <a:extLst>
              <a:ext uri="{FF2B5EF4-FFF2-40B4-BE49-F238E27FC236}">
                <a16:creationId xmlns:a16="http://schemas.microsoft.com/office/drawing/2014/main" id="{5D77B4C9-78E6-4D38-BD63-AD93786387E6}"/>
              </a:ext>
            </a:extLst>
          </p:cNvPr>
          <p:cNvSpPr>
            <a:spLocks noGrp="1"/>
          </p:cNvSpPr>
          <p:nvPr>
            <p:ph type="sldNum" sz="quarter" idx="16"/>
          </p:nvPr>
        </p:nvSpPr>
        <p:spPr/>
        <p: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DCD633C5-EF89-2749-84FE-9034CB20F467}" type="slidenum">
              <a:rPr kumimoji="0" lang="en-US" sz="2000" b="0" i="0" u="none" strike="noStrike" kern="1200" cap="none" spc="0" normalizeH="0" baseline="0" noProof="0">
                <a:ln>
                  <a:noFill/>
                </a:ln>
                <a:solidFill>
                  <a:srgbClr val="000000"/>
                </a:solidFill>
                <a:effectLst/>
                <a:uLnTx/>
                <a:uFillTx/>
                <a:latin typeface="Georgia" panose="02040502050405020303"/>
                <a:ea typeface="Roboto Light" panose="02000000000000000000" pitchFamily="2" charset="0"/>
                <a:cs typeface="Roboto Light" panose="02000000000000000000" pitchFamily="2" charset="0"/>
                <a:sym typeface="Helvetica Neue Medium"/>
              </a:rPr>
              <a:pPr marL="0" marR="0" lvl="0" indent="0" algn="ctr" defTabSz="1828800" rtl="0" eaLnBrk="1" fontAlgn="auto" latinLnBrk="0" hangingPunct="1">
                <a:lnSpc>
                  <a:spcPct val="100000"/>
                </a:lnSpc>
                <a:spcBef>
                  <a:spcPts val="0"/>
                </a:spcBef>
                <a:spcAft>
                  <a:spcPts val="0"/>
                </a:spcAft>
                <a:buClrTx/>
                <a:buSzTx/>
                <a:buFontTx/>
                <a:buNone/>
                <a:tabLst/>
                <a:defRPr/>
              </a:pPr>
              <a:t>31</a:t>
            </a:fld>
            <a:endParaRPr kumimoji="0" lang="en-US" sz="2000" b="0" i="0" u="none" strike="noStrike" kern="1200" cap="none" spc="0" normalizeH="0" baseline="0" noProof="0" dirty="0">
              <a:ln>
                <a:noFill/>
              </a:ln>
              <a:solidFill>
                <a:srgbClr val="000000"/>
              </a:solidFill>
              <a:effectLst/>
              <a:uLnTx/>
              <a:uFillTx/>
              <a:latin typeface="Georgia" panose="02040502050405020303"/>
              <a:ea typeface="Roboto Light" panose="02000000000000000000" pitchFamily="2" charset="0"/>
              <a:cs typeface="Roboto Light" panose="02000000000000000000" pitchFamily="2" charset="0"/>
              <a:sym typeface="Helvetica Neue Medium"/>
            </a:endParaRPr>
          </a:p>
        </p:txBody>
      </p:sp>
      <p:sp>
        <p:nvSpPr>
          <p:cNvPr id="5" name="Text Placeholder 4">
            <a:extLst>
              <a:ext uri="{FF2B5EF4-FFF2-40B4-BE49-F238E27FC236}">
                <a16:creationId xmlns:a16="http://schemas.microsoft.com/office/drawing/2014/main" id="{1B98C820-6E07-4843-86B2-D592C81AA8C5}"/>
              </a:ext>
            </a:extLst>
          </p:cNvPr>
          <p:cNvSpPr>
            <a:spLocks noGrp="1"/>
          </p:cNvSpPr>
          <p:nvPr>
            <p:ph type="body" sz="quarter" idx="28"/>
          </p:nvPr>
        </p:nvSpPr>
        <p:spPr/>
        <p:txBody>
          <a:bodyPr/>
          <a:lstStyle/>
          <a:p>
            <a:r>
              <a:rPr lang="en-US" dirty="0"/>
              <a:t>Parent Outreach Survey for Talking Jesus</a:t>
            </a:r>
            <a:endParaRPr lang="en-GB" dirty="0"/>
          </a:p>
        </p:txBody>
      </p:sp>
      <p:graphicFrame>
        <p:nvGraphicFramePr>
          <p:cNvPr id="13" name="Chart 12">
            <a:extLst>
              <a:ext uri="{FF2B5EF4-FFF2-40B4-BE49-F238E27FC236}">
                <a16:creationId xmlns:a16="http://schemas.microsoft.com/office/drawing/2014/main" id="{6675CFA7-D285-4AEF-8773-AAE9E010FDA8}"/>
              </a:ext>
            </a:extLst>
          </p:cNvPr>
          <p:cNvGraphicFramePr/>
          <p:nvPr/>
        </p:nvGraphicFramePr>
        <p:xfrm>
          <a:off x="7653336" y="2803208"/>
          <a:ext cx="9077328" cy="9220200"/>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 Placeholder 4">
            <a:extLst>
              <a:ext uri="{FF2B5EF4-FFF2-40B4-BE49-F238E27FC236}">
                <a16:creationId xmlns:a16="http://schemas.microsoft.com/office/drawing/2014/main" id="{EF2874A5-56F6-4680-B77A-4D8F394B1A63}"/>
              </a:ext>
            </a:extLst>
          </p:cNvPr>
          <p:cNvSpPr txBox="1">
            <a:spLocks/>
          </p:cNvSpPr>
          <p:nvPr/>
        </p:nvSpPr>
        <p:spPr>
          <a:xfrm>
            <a:off x="1031878" y="11899901"/>
            <a:ext cx="22304372" cy="842646"/>
          </a:xfrm>
          <a:prstGeom prst="rect">
            <a:avLst/>
          </a:prstGeom>
        </p:spPr>
        <p:txBody>
          <a:bodyPr vert="horz" lIns="72000" tIns="72000" rIns="72000" bIns="72000" rtlCol="0" anchor="b">
            <a:noAutofit/>
          </a:bodyPr>
          <a:lstStyle>
            <a:lvl1pPr marL="0" indent="0" algn="l" defTabSz="914400" rtl="0" eaLnBrk="1" latinLnBrk="0" hangingPunct="1">
              <a:lnSpc>
                <a:spcPct val="100000"/>
              </a:lnSpc>
              <a:spcBef>
                <a:spcPts val="0"/>
              </a:spcBef>
              <a:buClr>
                <a:schemeClr val="tx2"/>
              </a:buClr>
              <a:buSzPct val="110000"/>
              <a:buFont typeface="Arial" panose="020B0604020202020204" pitchFamily="34" charset="0"/>
              <a:buNone/>
              <a:defRPr sz="1000" b="0" i="0" kern="1200">
                <a:solidFill>
                  <a:schemeClr val="tx1"/>
                </a:solidFill>
                <a:latin typeface="+mj-lt"/>
                <a:ea typeface="Roboto Light" panose="02000000000000000000" pitchFamily="2" charset="0"/>
                <a:cs typeface="Roboto Light" panose="02000000000000000000" pitchFamily="2" charset="0"/>
              </a:defRPr>
            </a:lvl1pPr>
            <a:lvl2pPr marL="457200" indent="0" algn="l" defTabSz="914400" rtl="0" eaLnBrk="1" latinLnBrk="0" hangingPunct="1">
              <a:lnSpc>
                <a:spcPct val="100000"/>
              </a:lnSpc>
              <a:spcBef>
                <a:spcPts val="0"/>
              </a:spcBef>
              <a:buSzPct val="105000"/>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100000"/>
              </a:lnSpc>
              <a:spcBef>
                <a:spcPts val="0"/>
              </a:spcBef>
              <a:buClr>
                <a:schemeClr val="tx1"/>
              </a:buClr>
              <a:buSzPct val="90000"/>
              <a:buFont typeface="Courier New" panose="02070309020205020404" pitchFamily="49" charset="0"/>
              <a:buNone/>
              <a:defRPr sz="1000" kern="1200">
                <a:solidFill>
                  <a:schemeClr val="tx1"/>
                </a:solidFill>
                <a:latin typeface="+mn-lt"/>
                <a:ea typeface="+mn-ea"/>
                <a:cs typeface="+mn-cs"/>
              </a:defRPr>
            </a:lvl3pPr>
            <a:lvl4pPr marL="1371600"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828800" rtl="0" eaLnBrk="1" fontAlgn="auto" latinLnBrk="0" hangingPunct="1">
              <a:lnSpc>
                <a:spcPct val="100000"/>
              </a:lnSpc>
              <a:spcBef>
                <a:spcPts val="0"/>
              </a:spcBef>
              <a:spcAft>
                <a:spcPts val="0"/>
              </a:spcAft>
              <a:buClr>
                <a:srgbClr val="F5AEB3"/>
              </a:buClr>
              <a:buSzPct val="110000"/>
              <a:buFont typeface="Arial" panose="020B0604020202020204" pitchFamily="34" charset="0"/>
              <a:buNone/>
              <a:tabLst/>
              <a:defRPr/>
            </a:pPr>
            <a:r>
              <a:rPr kumimoji="0" lang="en-GB" sz="2000" b="0" i="1" u="none" strike="noStrike" kern="1200" cap="none" spc="0" normalizeH="0" baseline="0" noProof="0" dirty="0">
                <a:ln>
                  <a:noFill/>
                </a:ln>
                <a:solidFill>
                  <a:srgbClr val="000000">
                    <a:lumMod val="50000"/>
                    <a:lumOff val="50000"/>
                  </a:srgbClr>
                </a:solidFill>
                <a:effectLst/>
                <a:uLnTx/>
                <a:uFillTx/>
                <a:latin typeface="Georgia" panose="02040502050405020303"/>
                <a:ea typeface="Roboto Light" panose="02000000000000000000" pitchFamily="2" charset="0"/>
                <a:cs typeface="Roboto Light" panose="02000000000000000000" pitchFamily="2" charset="0"/>
                <a:sym typeface="Helvetica Neue Medium"/>
              </a:rPr>
              <a:t>Base: All parents (1182; weighted data)</a:t>
            </a:r>
            <a:endParaRPr kumimoji="0" lang="en-US" sz="2000" b="0" i="1" u="none" strike="noStrike" kern="1200" cap="none" spc="0" normalizeH="0" baseline="0" noProof="0" dirty="0">
              <a:ln>
                <a:noFill/>
              </a:ln>
              <a:solidFill>
                <a:srgbClr val="000000">
                  <a:lumMod val="50000"/>
                  <a:lumOff val="50000"/>
                </a:srgbClr>
              </a:solidFill>
              <a:effectLst/>
              <a:uLnTx/>
              <a:uFillTx/>
              <a:latin typeface="Georgia" panose="02040502050405020303"/>
              <a:ea typeface="Roboto Light" panose="02000000000000000000" pitchFamily="2" charset="0"/>
              <a:cs typeface="Roboto Light" panose="02000000000000000000" pitchFamily="2" charset="0"/>
              <a:sym typeface="Helvetica Neue Medium"/>
            </a:endParaRPr>
          </a:p>
        </p:txBody>
      </p:sp>
    </p:spTree>
    <p:extLst>
      <p:ext uri="{BB962C8B-B14F-4D97-AF65-F5344CB8AC3E}">
        <p14:creationId xmlns:p14="http://schemas.microsoft.com/office/powerpoint/2010/main" val="2322360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6CBF90-7EAC-DC6B-43A3-304F177BA536}"/>
              </a:ext>
            </a:extLst>
          </p:cNvPr>
          <p:cNvSpPr txBox="1"/>
          <p:nvPr/>
        </p:nvSpPr>
        <p:spPr>
          <a:xfrm>
            <a:off x="10336576" y="5358129"/>
            <a:ext cx="12190164" cy="24006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000000"/>
                </a:solidFill>
                <a:effectLst/>
                <a:uLnTx/>
                <a:uFillTx/>
                <a:latin typeface="Helvetica Neue Medium"/>
                <a:sym typeface="Helvetica Neue Medium"/>
              </a:rPr>
              <a:t>Make Reality great again</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000000"/>
                </a:solidFill>
                <a:effectLst/>
                <a:uLnTx/>
                <a:uFillTx/>
                <a:latin typeface="Helvetica Neue Medium"/>
                <a:sym typeface="Helvetica Neue Medium"/>
              </a:rPr>
              <a:t>Dr </a:t>
            </a:r>
            <a:r>
              <a:rPr kumimoji="0" lang="en-GB" sz="3000" b="0" i="0" u="none" strike="noStrike" kern="0" cap="none" spc="0" normalizeH="0" baseline="0" noProof="0" dirty="0" err="1">
                <a:ln>
                  <a:noFill/>
                </a:ln>
                <a:solidFill>
                  <a:srgbClr val="000000"/>
                </a:solidFill>
                <a:effectLst/>
                <a:uLnTx/>
                <a:uFillTx/>
                <a:latin typeface="Helvetica Neue Medium"/>
                <a:sym typeface="Helvetica Neue Medium"/>
              </a:rPr>
              <a:t>Johannas</a:t>
            </a:r>
            <a:r>
              <a:rPr kumimoji="0" lang="en-GB" sz="3000" b="0" i="0" u="none" strike="noStrike" kern="0" cap="none" spc="0" normalizeH="0" baseline="0" noProof="0" dirty="0">
                <a:ln>
                  <a:noFill/>
                </a:ln>
                <a:solidFill>
                  <a:srgbClr val="000000"/>
                </a:solidFill>
                <a:effectLst/>
                <a:uLnTx/>
                <a:uFillTx/>
                <a:latin typeface="Helvetica Neue Medium"/>
                <a:sym typeface="Helvetica Neue Medium"/>
              </a:rPr>
              <a:t> </a:t>
            </a:r>
            <a:r>
              <a:rPr kumimoji="0" lang="en-GB" sz="3000" b="0" i="0" u="none" strike="noStrike" kern="0" cap="none" spc="0" normalizeH="0" baseline="0" noProof="0" dirty="0" err="1">
                <a:ln>
                  <a:noFill/>
                </a:ln>
                <a:solidFill>
                  <a:srgbClr val="000000"/>
                </a:solidFill>
                <a:effectLst/>
                <a:uLnTx/>
                <a:uFillTx/>
                <a:latin typeface="Helvetica Neue Medium"/>
                <a:sym typeface="Helvetica Neue Medium"/>
              </a:rPr>
              <a:t>Hartl</a:t>
            </a:r>
            <a:endParaRPr kumimoji="0" lang="en-GB" sz="3000" b="0" i="0" u="none" strike="noStrike" kern="0" cap="none" spc="0" normalizeH="0" baseline="0" noProof="0" dirty="0">
              <a:ln>
                <a:noFill/>
              </a:ln>
              <a:solidFill>
                <a:srgbClr val="000000"/>
              </a:solidFill>
              <a:effectLst/>
              <a:uLnTx/>
              <a:uFillTx/>
              <a:latin typeface="Helvetica Neue Medium"/>
              <a:sym typeface="Helvetica Neue Medium"/>
            </a:endParaRP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000000"/>
                </a:solidFill>
                <a:effectLst/>
                <a:uLnTx/>
                <a:uFillTx/>
                <a:latin typeface="Helvetica Neue Medium"/>
                <a:sym typeface="Helvetica Neue Medium"/>
              </a:rPr>
              <a:t>HTB Leadership conference 2024</a:t>
            </a:r>
          </a:p>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3000" b="0" i="0" u="none" strike="noStrike" kern="0" cap="none" spc="0" normalizeH="0" baseline="0" noProof="0" dirty="0">
              <a:ln>
                <a:noFill/>
              </a:ln>
              <a:solidFill>
                <a:srgbClr val="000000"/>
              </a:solidFill>
              <a:effectLst/>
              <a:uLnTx/>
              <a:uFillTx/>
              <a:latin typeface="Helvetica Neue Medium"/>
              <a:sym typeface="Helvetica Neue Medium"/>
            </a:endParaRP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000000"/>
                </a:solidFill>
                <a:effectLst/>
                <a:uLnTx/>
                <a:uFillTx/>
                <a:latin typeface="Helvetica Neue Medium"/>
                <a:sym typeface="Helvetica Neue Medium"/>
              </a:rPr>
              <a:t>https://www.youtube.com/watch?v=P4vASfEV_aQ&amp;t=2s</a:t>
            </a:r>
          </a:p>
        </p:txBody>
      </p:sp>
      <p:pic>
        <p:nvPicPr>
          <p:cNvPr id="1026" name="Picture 2">
            <a:extLst>
              <a:ext uri="{FF2B5EF4-FFF2-40B4-BE49-F238E27FC236}">
                <a16:creationId xmlns:a16="http://schemas.microsoft.com/office/drawing/2014/main" id="{163DF689-09B8-DB04-D8DF-CD75904D6D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8763" cy="137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11789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41F9C5-C8D5-77D0-99B5-B14F9CDFFC16}"/>
              </a:ext>
            </a:extLst>
          </p:cNvPr>
          <p:cNvPicPr>
            <a:picLocks noChangeAspect="1"/>
          </p:cNvPicPr>
          <p:nvPr/>
        </p:nvPicPr>
        <p:blipFill>
          <a:blip r:embed="rId2"/>
          <a:stretch>
            <a:fillRect/>
          </a:stretch>
        </p:blipFill>
        <p:spPr>
          <a:xfrm>
            <a:off x="0" y="529574"/>
            <a:ext cx="24384000" cy="12656852"/>
          </a:xfrm>
          <a:prstGeom prst="rect">
            <a:avLst/>
          </a:prstGeom>
        </p:spPr>
      </p:pic>
    </p:spTree>
    <p:extLst>
      <p:ext uri="{BB962C8B-B14F-4D97-AF65-F5344CB8AC3E}">
        <p14:creationId xmlns:p14="http://schemas.microsoft.com/office/powerpoint/2010/main" val="131956432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ck of books&#10;&#10;Description automatically generated with medium confidence">
            <a:extLst>
              <a:ext uri="{FF2B5EF4-FFF2-40B4-BE49-F238E27FC236}">
                <a16:creationId xmlns:a16="http://schemas.microsoft.com/office/drawing/2014/main" id="{094BA97A-C117-3A7A-47F9-8E0277274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6256000"/>
          </a:xfrm>
          <a:prstGeom prst="rect">
            <a:avLst/>
          </a:prstGeom>
        </p:spPr>
      </p:pic>
    </p:spTree>
    <p:extLst>
      <p:ext uri="{BB962C8B-B14F-4D97-AF65-F5344CB8AC3E}">
        <p14:creationId xmlns:p14="http://schemas.microsoft.com/office/powerpoint/2010/main" val="346809425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A04B06-1C88-BC8E-DC31-D3890BF8CDE5}"/>
              </a:ext>
            </a:extLst>
          </p:cNvPr>
          <p:cNvPicPr>
            <a:picLocks noChangeAspect="1"/>
          </p:cNvPicPr>
          <p:nvPr/>
        </p:nvPicPr>
        <p:blipFill>
          <a:blip r:embed="rId2"/>
          <a:stretch>
            <a:fillRect/>
          </a:stretch>
        </p:blipFill>
        <p:spPr>
          <a:xfrm>
            <a:off x="2499358" y="4259464"/>
            <a:ext cx="13071108" cy="5197072"/>
          </a:xfrm>
          <a:prstGeom prst="rect">
            <a:avLst/>
          </a:prstGeom>
        </p:spPr>
      </p:pic>
      <p:pic>
        <p:nvPicPr>
          <p:cNvPr id="9" name="Picture 8">
            <a:extLst>
              <a:ext uri="{FF2B5EF4-FFF2-40B4-BE49-F238E27FC236}">
                <a16:creationId xmlns:a16="http://schemas.microsoft.com/office/drawing/2014/main" id="{27E40DE2-56A6-5E15-69A8-61EA7DF70027}"/>
              </a:ext>
            </a:extLst>
          </p:cNvPr>
          <p:cNvPicPr>
            <a:picLocks noChangeAspect="1"/>
          </p:cNvPicPr>
          <p:nvPr/>
        </p:nvPicPr>
        <p:blipFill>
          <a:blip r:embed="rId3"/>
          <a:stretch>
            <a:fillRect/>
          </a:stretch>
        </p:blipFill>
        <p:spPr>
          <a:xfrm>
            <a:off x="17664628" y="0"/>
            <a:ext cx="6719372" cy="13716000"/>
          </a:xfrm>
          <a:prstGeom prst="rect">
            <a:avLst/>
          </a:prstGeom>
        </p:spPr>
      </p:pic>
    </p:spTree>
    <p:extLst>
      <p:ext uri="{BB962C8B-B14F-4D97-AF65-F5344CB8AC3E}">
        <p14:creationId xmlns:p14="http://schemas.microsoft.com/office/powerpoint/2010/main" val="36620448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Talking Jesus powerpoint Feb-23.png" descr="Talking Jesus powerpoint Feb-23.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758D72-DBED-08F7-F250-913B270E055D}"/>
              </a:ext>
            </a:extLst>
          </p:cNvPr>
          <p:cNvSpPr txBox="1"/>
          <p:nvPr/>
        </p:nvSpPr>
        <p:spPr>
          <a:xfrm>
            <a:off x="1528768" y="2641542"/>
            <a:ext cx="21491251" cy="87203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8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rPr>
              <a:t>What challenges you?</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GB" sz="8000" dirty="0"/>
              <a:t>What is different to what you would have expected?</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8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rPr>
              <a:t>How could this impact your evangelism strategy?</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GB" sz="8000" dirty="0"/>
              <a:t>What one thing will YOU do differently?</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8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rPr>
              <a:t>Who else needs to know this?</a:t>
            </a:r>
          </a:p>
        </p:txBody>
      </p:sp>
    </p:spTree>
    <p:extLst>
      <p:ext uri="{BB962C8B-B14F-4D97-AF65-F5344CB8AC3E}">
        <p14:creationId xmlns:p14="http://schemas.microsoft.com/office/powerpoint/2010/main" val="374443314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Talking Jesus powerpoint Feb-233.png" descr="Talking Jesus powerpoint Feb-233.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Talking Jesus powerpoint Feb-236.png" descr="Talking Jesus powerpoint Feb-236.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Talking Jesus powerpoint Feb-234.png" descr="Talking Jesus powerpoint Feb-234.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Talking Jesus powerpoint Feb-235.png" descr="Talking Jesus powerpoint Feb-235.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20DED1-2142-FC8A-B983-910E47235DF4}"/>
              </a:ext>
            </a:extLst>
          </p:cNvPr>
          <p:cNvSpPr txBox="1"/>
          <p:nvPr/>
        </p:nvSpPr>
        <p:spPr>
          <a:xfrm>
            <a:off x="3281819" y="2229633"/>
            <a:ext cx="16496778" cy="16283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7" name="Picture 6">
            <a:extLst>
              <a:ext uri="{FF2B5EF4-FFF2-40B4-BE49-F238E27FC236}">
                <a16:creationId xmlns:a16="http://schemas.microsoft.com/office/drawing/2014/main" id="{8E818436-65A0-7E98-CCB3-01217B04B32C}"/>
              </a:ext>
            </a:extLst>
          </p:cNvPr>
          <p:cNvPicPr>
            <a:picLocks noChangeAspect="1"/>
          </p:cNvPicPr>
          <p:nvPr/>
        </p:nvPicPr>
        <p:blipFill>
          <a:blip r:embed="rId3"/>
          <a:stretch>
            <a:fillRect/>
          </a:stretch>
        </p:blipFill>
        <p:spPr>
          <a:xfrm>
            <a:off x="1088608" y="1194323"/>
            <a:ext cx="17274548" cy="2070619"/>
          </a:xfrm>
          <a:prstGeom prst="rect">
            <a:avLst/>
          </a:prstGeom>
        </p:spPr>
      </p:pic>
      <p:graphicFrame>
        <p:nvGraphicFramePr>
          <p:cNvPr id="10" name="Chart 9">
            <a:extLst>
              <a:ext uri="{FF2B5EF4-FFF2-40B4-BE49-F238E27FC236}">
                <a16:creationId xmlns:a16="http://schemas.microsoft.com/office/drawing/2014/main" id="{F141BF42-F664-0707-3D2A-10A29A6E112E}"/>
              </a:ext>
            </a:extLst>
          </p:cNvPr>
          <p:cNvGraphicFramePr/>
          <p:nvPr>
            <p:extLst>
              <p:ext uri="{D42A27DB-BD31-4B8C-83A1-F6EECF244321}">
                <p14:modId xmlns:p14="http://schemas.microsoft.com/office/powerpoint/2010/main" val="2303144627"/>
              </p:ext>
            </p:extLst>
          </p:nvPr>
        </p:nvGraphicFramePr>
        <p:xfrm>
          <a:off x="6256055" y="1552067"/>
          <a:ext cx="16256000" cy="10837333"/>
        </p:xfrm>
        <a:graphic>
          <a:graphicData uri="http://schemas.openxmlformats.org/drawingml/2006/chart">
            <c:chart xmlns:c="http://schemas.openxmlformats.org/drawingml/2006/chart" xmlns:r="http://schemas.openxmlformats.org/officeDocument/2006/relationships" r:id="rId4"/>
          </a:graphicData>
        </a:graphic>
      </p:graphicFrame>
      <p:pic>
        <p:nvPicPr>
          <p:cNvPr id="12" name="Picture 11">
            <a:extLst>
              <a:ext uri="{FF2B5EF4-FFF2-40B4-BE49-F238E27FC236}">
                <a16:creationId xmlns:a16="http://schemas.microsoft.com/office/drawing/2014/main" id="{429035AC-93A2-F9B1-235E-C8137FE652F5}"/>
              </a:ext>
            </a:extLst>
          </p:cNvPr>
          <p:cNvPicPr>
            <a:picLocks noChangeAspect="1"/>
          </p:cNvPicPr>
          <p:nvPr/>
        </p:nvPicPr>
        <p:blipFill>
          <a:blip r:embed="rId5"/>
          <a:stretch>
            <a:fillRect/>
          </a:stretch>
        </p:blipFill>
        <p:spPr>
          <a:xfrm>
            <a:off x="-370917" y="4052168"/>
            <a:ext cx="7305471" cy="5611661"/>
          </a:xfrm>
          <a:prstGeom prst="rect">
            <a:avLst/>
          </a:prstGeom>
        </p:spPr>
      </p:pic>
    </p:spTree>
    <p:extLst>
      <p:ext uri="{BB962C8B-B14F-4D97-AF65-F5344CB8AC3E}">
        <p14:creationId xmlns:p14="http://schemas.microsoft.com/office/powerpoint/2010/main" val="401984125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Talking Jesus powerpoint Feb-239.png" descr="Talking Jesus powerpoint Feb-239.pn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Savanta Test">
      <a:dk1>
        <a:srgbClr val="000000"/>
      </a:dk1>
      <a:lt1>
        <a:srgbClr val="FFFFFF"/>
      </a:lt1>
      <a:dk2>
        <a:srgbClr val="F5AEB3"/>
      </a:dk2>
      <a:lt2>
        <a:srgbClr val="FFFFFF"/>
      </a:lt2>
      <a:accent1>
        <a:srgbClr val="5DAED3"/>
      </a:accent1>
      <a:accent2>
        <a:srgbClr val="5EA19B"/>
      </a:accent2>
      <a:accent3>
        <a:srgbClr val="7F6BA8"/>
      </a:accent3>
      <a:accent4>
        <a:srgbClr val="F6AA57"/>
      </a:accent4>
      <a:accent5>
        <a:srgbClr val="0E5066"/>
      </a:accent5>
      <a:accent6>
        <a:srgbClr val="E2585C"/>
      </a:accent6>
      <a:hlink>
        <a:srgbClr val="000000"/>
      </a:hlink>
      <a:folHlink>
        <a:srgbClr val="00000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vanta ComRes Template.potx" id="{CC861357-0076-416B-88D3-E499E309B16C}" vid="{A3B82C05-DC12-4CC7-9FB2-44B4D383A83E}"/>
    </a:ext>
  </a:extLst>
</a:theme>
</file>

<file path=ppt/theme/theme3.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d018a44-30e2-44c8-b63c-d661f4bd3d08" xsi:nil="true"/>
    <lcf76f155ced4ddcb4097134ff3c332f xmlns="fe83f719-9df0-4230-81df-99a983ff4db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2BFAF00BA294B41BB6151FB5C747CAF" ma:contentTypeVersion="19" ma:contentTypeDescription="Create a new document." ma:contentTypeScope="" ma:versionID="b0efd26ef7abc53aaf317b23ce489503">
  <xsd:schema xmlns:xsd="http://www.w3.org/2001/XMLSchema" xmlns:xs="http://www.w3.org/2001/XMLSchema" xmlns:p="http://schemas.microsoft.com/office/2006/metadata/properties" xmlns:ns2="ed018a44-30e2-44c8-b63c-d661f4bd3d08" xmlns:ns3="fe83f719-9df0-4230-81df-99a983ff4dbf" targetNamespace="http://schemas.microsoft.com/office/2006/metadata/properties" ma:root="true" ma:fieldsID="5c093a131d24fa2cc57503af3b2d7b35" ns2:_="" ns3:_="">
    <xsd:import namespace="ed018a44-30e2-44c8-b63c-d661f4bd3d08"/>
    <xsd:import namespace="fe83f719-9df0-4230-81df-99a983ff4db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2:TaxCatchAll"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018a44-30e2-44c8-b63c-d661f4bd3d0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1" nillable="true" ma:displayName="Taxonomy Catch All Column" ma:hidden="true" ma:list="{f1c858c6-db0c-49ca-8a08-a36deac5f8b3}" ma:internalName="TaxCatchAll" ma:showField="CatchAllData" ma:web="ed018a44-30e2-44c8-b63c-d661f4bd3d0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e83f719-9df0-4230-81df-99a983ff4db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02c081a-1ddd-4e6d-98fc-89cbbe57b9c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F08661-EAFB-47FA-A1B1-5B6BC94E87AF}">
  <ds:schemaRefs>
    <ds:schemaRef ds:uri="http://schemas.microsoft.com/sharepoint/v3/contenttype/forms"/>
  </ds:schemaRefs>
</ds:datastoreItem>
</file>

<file path=customXml/itemProps2.xml><?xml version="1.0" encoding="utf-8"?>
<ds:datastoreItem xmlns:ds="http://schemas.openxmlformats.org/officeDocument/2006/customXml" ds:itemID="{AABAF3EA-E4F6-4FEC-A8FC-500DB84B8A56}">
  <ds:schemaRefs>
    <ds:schemaRef ds:uri="http://www.w3.org/XML/1998/namespace"/>
    <ds:schemaRef ds:uri="ed018a44-30e2-44c8-b63c-d661f4bd3d08"/>
    <ds:schemaRef ds:uri="http://schemas.microsoft.com/office/2006/metadata/properties"/>
    <ds:schemaRef ds:uri="http://purl.org/dc/elements/1.1/"/>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fe83f719-9df0-4230-81df-99a983ff4dbf"/>
    <ds:schemaRef ds:uri="http://purl.org/dc/dcmitype/"/>
  </ds:schemaRefs>
</ds:datastoreItem>
</file>

<file path=customXml/itemProps3.xml><?xml version="1.0" encoding="utf-8"?>
<ds:datastoreItem xmlns:ds="http://schemas.openxmlformats.org/officeDocument/2006/customXml" ds:itemID="{B7E4D134-9CA3-4B8A-B6CB-388FCBC874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018a44-30e2-44c8-b63c-d661f4bd3d08"/>
    <ds:schemaRef ds:uri="fe83f719-9df0-4230-81df-99a983ff4d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130</TotalTime>
  <Words>200</Words>
  <Application>Microsoft Office PowerPoint</Application>
  <PresentationFormat>Custom</PresentationFormat>
  <Paragraphs>33</Paragraphs>
  <Slides>37</Slides>
  <Notes>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37</vt:i4>
      </vt:variant>
    </vt:vector>
  </HeadingPairs>
  <TitlesOfParts>
    <vt:vector size="47" baseType="lpstr">
      <vt:lpstr>Arial</vt:lpstr>
      <vt:lpstr>Courier New</vt:lpstr>
      <vt:lpstr>Georgia</vt:lpstr>
      <vt:lpstr>Helvetica Neue</vt:lpstr>
      <vt:lpstr>Helvetica Neue Light</vt:lpstr>
      <vt:lpstr>Helvetica Neue Medium</vt:lpstr>
      <vt:lpstr>Roboto Light</vt:lpstr>
      <vt:lpstr>21_BasicWhite</vt:lpstr>
      <vt:lpstr>1_Office Theme</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core opportunity exists amongst parents with children under 5s, that we call Fringe parents (62%). However, there is a sizeable group of Unreached parents who say they would be open to receiving an invitation to activities. If more is done to attract these ‘warm’ Unreached parents, the size of opportunity could increase further.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dc:creator>
  <cp:lastModifiedBy>Rachel Jordan-Wolf</cp:lastModifiedBy>
  <cp:revision>3</cp:revision>
  <dcterms:modified xsi:type="dcterms:W3CDTF">2024-06-19T18:33:26Z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0x01010042BFAF00BA294B41BB6151FB5C747CAF</vt:lpwstr>
  </property>
</Properties>
</file>