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2B8D-0849-48CD-AC47-8F4D808939BF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90DF-BCCA-401B-975F-6C9D5B6F0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04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2B8D-0849-48CD-AC47-8F4D808939BF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90DF-BCCA-401B-975F-6C9D5B6F0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70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2B8D-0849-48CD-AC47-8F4D808939BF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90DF-BCCA-401B-975F-6C9D5B6F0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875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2B8D-0849-48CD-AC47-8F4D808939BF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90DF-BCCA-401B-975F-6C9D5B6F048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9728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2B8D-0849-48CD-AC47-8F4D808939BF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90DF-BCCA-401B-975F-6C9D5B6F0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2B8D-0849-48CD-AC47-8F4D808939BF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90DF-BCCA-401B-975F-6C9D5B6F0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60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2B8D-0849-48CD-AC47-8F4D808939BF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90DF-BCCA-401B-975F-6C9D5B6F0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889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2B8D-0849-48CD-AC47-8F4D808939BF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90DF-BCCA-401B-975F-6C9D5B6F0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022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2B8D-0849-48CD-AC47-8F4D808939BF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90DF-BCCA-401B-975F-6C9D5B6F0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92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2B8D-0849-48CD-AC47-8F4D808939BF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90DF-BCCA-401B-975F-6C9D5B6F0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01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2B8D-0849-48CD-AC47-8F4D808939BF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90DF-BCCA-401B-975F-6C9D5B6F0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59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2B8D-0849-48CD-AC47-8F4D808939BF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90DF-BCCA-401B-975F-6C9D5B6F0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76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2B8D-0849-48CD-AC47-8F4D808939BF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90DF-BCCA-401B-975F-6C9D5B6F0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83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2B8D-0849-48CD-AC47-8F4D808939BF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90DF-BCCA-401B-975F-6C9D5B6F0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84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2B8D-0849-48CD-AC47-8F4D808939BF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90DF-BCCA-401B-975F-6C9D5B6F0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666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2B8D-0849-48CD-AC47-8F4D808939BF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90DF-BCCA-401B-975F-6C9D5B6F0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86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2B8D-0849-48CD-AC47-8F4D808939BF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90DF-BCCA-401B-975F-6C9D5B6F0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67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5022B8D-0849-48CD-AC47-8F4D808939BF}" type="datetimeFigureOut">
              <a:rPr lang="en-GB" smtClean="0"/>
              <a:t>22/06/2024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93890DF-BCCA-401B-975F-6C9D5B6F0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68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28A7C-D50C-72B3-FAB0-9F50AC1212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Luke 20: 27-40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61CF9E-C6CA-545F-B97B-5475BFF41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Jesus and the Sadducees</a:t>
            </a:r>
          </a:p>
        </p:txBody>
      </p:sp>
    </p:spTree>
    <p:extLst>
      <p:ext uri="{BB962C8B-B14F-4D97-AF65-F5344CB8AC3E}">
        <p14:creationId xmlns:p14="http://schemas.microsoft.com/office/powerpoint/2010/main" val="1062411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4C9E-47F8-6278-3A5D-6459551D0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Sadducees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F0EC1-43ED-53BD-99D3-053E5A258E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50560" y="2367092"/>
            <a:ext cx="5527040" cy="3424107"/>
          </a:xfrm>
        </p:spPr>
        <p:txBody>
          <a:bodyPr>
            <a:normAutofit/>
          </a:bodyPr>
          <a:lstStyle/>
          <a:p>
            <a:r>
              <a:rPr lang="en-GB" sz="3400" dirty="0"/>
              <a:t>Only the 5 Books of Moses</a:t>
            </a:r>
          </a:p>
          <a:p>
            <a:r>
              <a:rPr lang="en-GB" sz="3400" dirty="0"/>
              <a:t>Theological Minimalists</a:t>
            </a:r>
          </a:p>
          <a:p>
            <a:r>
              <a:rPr lang="en-GB" sz="3400" dirty="0"/>
              <a:t>Death is the end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168F22-22A8-B81E-45DD-EE14F2E23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0" y="2151076"/>
            <a:ext cx="4806394" cy="372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17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8D43-6455-585E-59FE-8AAD7AAF7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Levirate Marriage (Deuteronomy 25:5)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F2240-73A4-BC3E-1255-D296AC0ACEA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If brothers are living together and one of them dies without a son, his widow must not marry outside the family. Her husband’s brother shall take her and marry her and fulfil the duty of a brother-in-law to her. </a:t>
            </a:r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The first son she bears shall carry on the name of the dead brother so that his name will not be blotted out from Israel.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80067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9C868-0636-61A1-1C6C-CEEEDDA41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will resurrection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C37E-6E71-22A8-1E5A-46D70E659A2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0D5853-AA61-ECEA-FB5A-E10A78E22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61" y="2367092"/>
            <a:ext cx="10495639" cy="327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21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CB3BE-B81C-F032-7F9D-7806D7EF2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Sadducees know </a:t>
            </a:r>
            <a:br>
              <a:rPr lang="en-GB" dirty="0"/>
            </a:br>
            <a:r>
              <a:rPr lang="en-GB" dirty="0"/>
              <a:t>(</a:t>
            </a:r>
            <a:r>
              <a:rPr lang="en-GB" dirty="0" err="1"/>
              <a:t>i</a:t>
            </a:r>
            <a:r>
              <a:rPr lang="en-GB" dirty="0"/>
              <a:t>) Neither the power of God…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F06424-9236-B577-F263-1C86A7C3EDC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22751" y="2421053"/>
            <a:ext cx="4466369" cy="302666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E98E77-6164-F068-9FAC-A29D34CDB153}"/>
              </a:ext>
            </a:extLst>
          </p:cNvPr>
          <p:cNvSpPr txBox="1">
            <a:spLocks/>
          </p:cNvSpPr>
          <p:nvPr/>
        </p:nvSpPr>
        <p:spPr>
          <a:xfrm>
            <a:off x="6502882" y="3429000"/>
            <a:ext cx="3962400" cy="894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3400" dirty="0"/>
              <a:t>A New Reality</a:t>
            </a:r>
          </a:p>
          <a:p>
            <a:endParaRPr lang="en-GB" sz="3400" dirty="0"/>
          </a:p>
        </p:txBody>
      </p:sp>
    </p:spTree>
    <p:extLst>
      <p:ext uri="{BB962C8B-B14F-4D97-AF65-F5344CB8AC3E}">
        <p14:creationId xmlns:p14="http://schemas.microsoft.com/office/powerpoint/2010/main" val="3824906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0E3B7-376D-E63C-5155-B23F6EE37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…(ii) Nor The Scriptures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54AD32-F4A0-F34E-B3BD-BAF5249D69D9}"/>
              </a:ext>
            </a:extLst>
          </p:cNvPr>
          <p:cNvSpPr/>
          <p:nvPr/>
        </p:nvSpPr>
        <p:spPr>
          <a:xfrm>
            <a:off x="446215" y="3494945"/>
            <a:ext cx="2885243" cy="18288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Jesus quotes: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175DC6-8D36-D3D5-7DCF-859D397E34AC}"/>
              </a:ext>
            </a:extLst>
          </p:cNvPr>
          <p:cNvSpPr/>
          <p:nvPr/>
        </p:nvSpPr>
        <p:spPr>
          <a:xfrm>
            <a:off x="5111502" y="2214694"/>
            <a:ext cx="6640989" cy="418592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Exodus 3: “I am the God of your Father, the God of Abraham, the God of Isaac and the God of Jacob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20E5EA1-6281-0E71-4480-BD8E7C1543AA}"/>
              </a:ext>
            </a:extLst>
          </p:cNvPr>
          <p:cNvSpPr/>
          <p:nvPr/>
        </p:nvSpPr>
        <p:spPr>
          <a:xfrm>
            <a:off x="3667760" y="3977454"/>
            <a:ext cx="1107440" cy="660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089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9A315-302E-7838-6DDD-982C29DD7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confidence boost for </a:t>
            </a:r>
            <a:r>
              <a:rPr lang="en-GB" dirty="0" err="1"/>
              <a:t>moses</a:t>
            </a:r>
            <a:r>
              <a:rPr lang="en-GB" dirty="0"/>
              <a:t> and the Israelites?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9509A-6F30-83A6-75E0-8C4F82D94C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21536" y="2997010"/>
            <a:ext cx="4256690" cy="2164268"/>
          </a:xfrm>
        </p:spPr>
        <p:txBody>
          <a:bodyPr>
            <a:normAutofit/>
          </a:bodyPr>
          <a:lstStyle/>
          <a:p>
            <a:r>
              <a:rPr lang="en-GB" sz="3200" dirty="0"/>
              <a:t>God’s name – “I AM”</a:t>
            </a:r>
          </a:p>
          <a:p>
            <a:r>
              <a:rPr lang="en-GB" sz="3200" dirty="0"/>
              <a:t>Faithfulness to the Patriarchs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284BBC-4538-A043-4460-106C0C09F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916" y="2535324"/>
            <a:ext cx="5376127" cy="308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44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0D1DB-0496-3DC2-527C-891A6593A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Jesus highlights the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FF34D-BEDC-7064-A90E-6EE89F45AE9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God’s credibility depends on… </a:t>
            </a:r>
          </a:p>
          <a:p>
            <a:pPr marL="0" indent="0">
              <a:buNone/>
            </a:pPr>
            <a:r>
              <a:rPr lang="en-GB" sz="2800" dirty="0"/>
              <a:t>	…the Patriarchs being alive right now with God</a:t>
            </a:r>
          </a:p>
          <a:p>
            <a:pPr marL="0" indent="0">
              <a:buNone/>
            </a:pPr>
            <a:r>
              <a:rPr lang="en-GB" sz="2800" dirty="0"/>
              <a:t>	…saints who have gone before being alive right 			now with God</a:t>
            </a:r>
          </a:p>
          <a:p>
            <a:pPr marL="0" indent="0">
              <a:buNone/>
            </a:pPr>
            <a:r>
              <a:rPr lang="en-GB" sz="2800" dirty="0"/>
              <a:t>	…the resurrection of the dead</a:t>
            </a:r>
          </a:p>
        </p:txBody>
      </p:sp>
    </p:spTree>
    <p:extLst>
      <p:ext uri="{BB962C8B-B14F-4D97-AF65-F5344CB8AC3E}">
        <p14:creationId xmlns:p14="http://schemas.microsoft.com/office/powerpoint/2010/main" val="313555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1E5A2-DA94-B5E8-4177-74A374453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Faith in The God of Power and Faithfulness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95F79-B41D-BACE-DBDE-D5A8D4487F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8671" y="2275647"/>
            <a:ext cx="5492529" cy="704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/>
              <a:t>Power to make A new Reality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0837AF-9638-0E75-B429-5A1DB7EA0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1" y="3071293"/>
            <a:ext cx="4466369" cy="302666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FB76A3-14F5-C923-034B-DABA06F24B5C}"/>
              </a:ext>
            </a:extLst>
          </p:cNvPr>
          <p:cNvSpPr txBox="1">
            <a:spLocks/>
          </p:cNvSpPr>
          <p:nvPr/>
        </p:nvSpPr>
        <p:spPr>
          <a:xfrm>
            <a:off x="6201716" y="2275647"/>
            <a:ext cx="5509693" cy="914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Faithfulness to see us through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D531AF-7972-013E-9DB4-D49DFA7A9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716" y="3040802"/>
            <a:ext cx="5376127" cy="308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492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360</TotalTime>
  <Words>236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system-ui</vt:lpstr>
      <vt:lpstr>Tw Cen MT</vt:lpstr>
      <vt:lpstr>Droplet</vt:lpstr>
      <vt:lpstr>Luke 20: 27-40</vt:lpstr>
      <vt:lpstr>The Sadducees</vt:lpstr>
      <vt:lpstr>Levirate Marriage (Deuteronomy 25:5)</vt:lpstr>
      <vt:lpstr>What will resurrection look like?</vt:lpstr>
      <vt:lpstr>The Sadducees know  (i) Neither the power of God…</vt:lpstr>
      <vt:lpstr>…(ii) Nor The Scriptures</vt:lpstr>
      <vt:lpstr>A confidence boost for moses and the Israelites?</vt:lpstr>
      <vt:lpstr>Jesus highlights the implications</vt:lpstr>
      <vt:lpstr>Faith in The God of Power and Faithfulness</vt:lpstr>
    </vt:vector>
  </TitlesOfParts>
  <Company>The Brattle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Luke 20: 27-40</dc:title>
  <dc:creator>Caldwell, Richard</dc:creator>
  <cp:lastModifiedBy>Caldwell, Richard</cp:lastModifiedBy>
  <cp:revision>4</cp:revision>
  <dcterms:created xsi:type="dcterms:W3CDTF">2024-06-22T15:04:02Z</dcterms:created>
  <dcterms:modified xsi:type="dcterms:W3CDTF">2024-06-22T21:04:26Z</dcterms:modified>
</cp:coreProperties>
</file>