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7" r:id="rId2"/>
    <p:sldId id="265" r:id="rId3"/>
    <p:sldId id="266" r:id="rId4"/>
    <p:sldId id="267" r:id="rId5"/>
    <p:sldId id="268" r:id="rId6"/>
    <p:sldId id="269" r:id="rId7"/>
    <p:sldId id="270"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3"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amwell" userId="bca58ee0-e8a9-4cba-a1a5-7dc7b1466e81" providerId="ADAL" clId="{58713752-58AB-4CBE-95E3-0FA60B39423C}"/>
    <pc:docChg chg="undo custSel addSld delSld modSld sldOrd">
      <pc:chgData name="Simon Bramwell" userId="bca58ee0-e8a9-4cba-a1a5-7dc7b1466e81" providerId="ADAL" clId="{58713752-58AB-4CBE-95E3-0FA60B39423C}" dt="2024-07-06T23:24:50.152" v="2873" actId="1076"/>
      <pc:docMkLst>
        <pc:docMk/>
      </pc:docMkLst>
      <pc:sldChg chg="del">
        <pc:chgData name="Simon Bramwell" userId="bca58ee0-e8a9-4cba-a1a5-7dc7b1466e81" providerId="ADAL" clId="{58713752-58AB-4CBE-95E3-0FA60B39423C}" dt="2024-07-06T06:42:55.492" v="0" actId="2696"/>
        <pc:sldMkLst>
          <pc:docMk/>
          <pc:sldMk cId="2190160880" sldId="256"/>
        </pc:sldMkLst>
      </pc:sldChg>
      <pc:sldChg chg="addSp modSp mod">
        <pc:chgData name="Simon Bramwell" userId="bca58ee0-e8a9-4cba-a1a5-7dc7b1466e81" providerId="ADAL" clId="{58713752-58AB-4CBE-95E3-0FA60B39423C}" dt="2024-07-06T07:03:56.417" v="81" actId="13926"/>
        <pc:sldMkLst>
          <pc:docMk/>
          <pc:sldMk cId="2327323888" sldId="257"/>
        </pc:sldMkLst>
        <pc:spChg chg="add mod">
          <ac:chgData name="Simon Bramwell" userId="bca58ee0-e8a9-4cba-a1a5-7dc7b1466e81" providerId="ADAL" clId="{58713752-58AB-4CBE-95E3-0FA60B39423C}" dt="2024-07-06T07:03:56.417" v="81" actId="13926"/>
          <ac:spMkLst>
            <pc:docMk/>
            <pc:sldMk cId="2327323888" sldId="257"/>
            <ac:spMk id="7" creationId="{2F1E8096-47CC-4103-E489-DCDA2D677AC3}"/>
          </ac:spMkLst>
        </pc:spChg>
        <pc:spChg chg="add mod">
          <ac:chgData name="Simon Bramwell" userId="bca58ee0-e8a9-4cba-a1a5-7dc7b1466e81" providerId="ADAL" clId="{58713752-58AB-4CBE-95E3-0FA60B39423C}" dt="2024-07-06T06:57:59.287" v="44" actId="1076"/>
          <ac:spMkLst>
            <pc:docMk/>
            <pc:sldMk cId="2327323888" sldId="257"/>
            <ac:spMk id="8" creationId="{9F5D6E08-A513-5D9C-DD09-91292740639F}"/>
          </ac:spMkLst>
        </pc:spChg>
        <pc:picChg chg="mod">
          <ac:chgData name="Simon Bramwell" userId="bca58ee0-e8a9-4cba-a1a5-7dc7b1466e81" providerId="ADAL" clId="{58713752-58AB-4CBE-95E3-0FA60B39423C}" dt="2024-07-06T06:44:18.209" v="2" actId="14100"/>
          <ac:picMkLst>
            <pc:docMk/>
            <pc:sldMk cId="2327323888" sldId="257"/>
            <ac:picMk id="5" creationId="{E1BBCB56-080F-DBDC-9155-E789D503F599}"/>
          </ac:picMkLst>
        </pc:picChg>
      </pc:sldChg>
      <pc:sldChg chg="del">
        <pc:chgData name="Simon Bramwell" userId="bca58ee0-e8a9-4cba-a1a5-7dc7b1466e81" providerId="ADAL" clId="{58713752-58AB-4CBE-95E3-0FA60B39423C}" dt="2024-07-06T21:59:02.752" v="2864" actId="47"/>
        <pc:sldMkLst>
          <pc:docMk/>
          <pc:sldMk cId="1784563238" sldId="258"/>
        </pc:sldMkLst>
      </pc:sldChg>
      <pc:sldChg chg="del">
        <pc:chgData name="Simon Bramwell" userId="bca58ee0-e8a9-4cba-a1a5-7dc7b1466e81" providerId="ADAL" clId="{58713752-58AB-4CBE-95E3-0FA60B39423C}" dt="2024-07-06T21:59:04.841" v="2865" actId="47"/>
        <pc:sldMkLst>
          <pc:docMk/>
          <pc:sldMk cId="1491633892" sldId="259"/>
        </pc:sldMkLst>
      </pc:sldChg>
      <pc:sldChg chg="add del">
        <pc:chgData name="Simon Bramwell" userId="bca58ee0-e8a9-4cba-a1a5-7dc7b1466e81" providerId="ADAL" clId="{58713752-58AB-4CBE-95E3-0FA60B39423C}" dt="2024-07-06T21:58:53.940" v="2859" actId="47"/>
        <pc:sldMkLst>
          <pc:docMk/>
          <pc:sldMk cId="3862974469" sldId="260"/>
        </pc:sldMkLst>
      </pc:sldChg>
      <pc:sldChg chg="add del">
        <pc:chgData name="Simon Bramwell" userId="bca58ee0-e8a9-4cba-a1a5-7dc7b1466e81" providerId="ADAL" clId="{58713752-58AB-4CBE-95E3-0FA60B39423C}" dt="2024-07-06T21:59:01.110" v="2863" actId="47"/>
        <pc:sldMkLst>
          <pc:docMk/>
          <pc:sldMk cId="4180566053" sldId="261"/>
        </pc:sldMkLst>
      </pc:sldChg>
      <pc:sldChg chg="add del">
        <pc:chgData name="Simon Bramwell" userId="bca58ee0-e8a9-4cba-a1a5-7dc7b1466e81" providerId="ADAL" clId="{58713752-58AB-4CBE-95E3-0FA60B39423C}" dt="2024-07-06T21:58:56.022" v="2860" actId="47"/>
        <pc:sldMkLst>
          <pc:docMk/>
          <pc:sldMk cId="3638693762" sldId="262"/>
        </pc:sldMkLst>
      </pc:sldChg>
      <pc:sldChg chg="add del">
        <pc:chgData name="Simon Bramwell" userId="bca58ee0-e8a9-4cba-a1a5-7dc7b1466e81" providerId="ADAL" clId="{58713752-58AB-4CBE-95E3-0FA60B39423C}" dt="2024-07-06T21:58:59.700" v="2862" actId="47"/>
        <pc:sldMkLst>
          <pc:docMk/>
          <pc:sldMk cId="3200340192" sldId="263"/>
        </pc:sldMkLst>
      </pc:sldChg>
      <pc:sldChg chg="add del">
        <pc:chgData name="Simon Bramwell" userId="bca58ee0-e8a9-4cba-a1a5-7dc7b1466e81" providerId="ADAL" clId="{58713752-58AB-4CBE-95E3-0FA60B39423C}" dt="2024-07-06T21:58:57.770" v="2861" actId="47"/>
        <pc:sldMkLst>
          <pc:docMk/>
          <pc:sldMk cId="4135950094" sldId="264"/>
        </pc:sldMkLst>
      </pc:sldChg>
      <pc:sldChg chg="modSp add mod">
        <pc:chgData name="Simon Bramwell" userId="bca58ee0-e8a9-4cba-a1a5-7dc7b1466e81" providerId="ADAL" clId="{58713752-58AB-4CBE-95E3-0FA60B39423C}" dt="2024-07-06T07:04:04.464" v="82" actId="13926"/>
        <pc:sldMkLst>
          <pc:docMk/>
          <pc:sldMk cId="897821253" sldId="265"/>
        </pc:sldMkLst>
        <pc:spChg chg="mod">
          <ac:chgData name="Simon Bramwell" userId="bca58ee0-e8a9-4cba-a1a5-7dc7b1466e81" providerId="ADAL" clId="{58713752-58AB-4CBE-95E3-0FA60B39423C}" dt="2024-07-06T07:04:04.464" v="82" actId="13926"/>
          <ac:spMkLst>
            <pc:docMk/>
            <pc:sldMk cId="897821253" sldId="265"/>
            <ac:spMk id="7" creationId="{2F1E8096-47CC-4103-E489-DCDA2D677AC3}"/>
          </ac:spMkLst>
        </pc:spChg>
      </pc:sldChg>
      <pc:sldChg chg="modSp add mod">
        <pc:chgData name="Simon Bramwell" userId="bca58ee0-e8a9-4cba-a1a5-7dc7b1466e81" providerId="ADAL" clId="{58713752-58AB-4CBE-95E3-0FA60B39423C}" dt="2024-07-06T07:01:23.763" v="66" actId="20577"/>
        <pc:sldMkLst>
          <pc:docMk/>
          <pc:sldMk cId="3769934225" sldId="266"/>
        </pc:sldMkLst>
        <pc:spChg chg="mod">
          <ac:chgData name="Simon Bramwell" userId="bca58ee0-e8a9-4cba-a1a5-7dc7b1466e81" providerId="ADAL" clId="{58713752-58AB-4CBE-95E3-0FA60B39423C}" dt="2024-07-06T07:01:23.763" v="66" actId="20577"/>
          <ac:spMkLst>
            <pc:docMk/>
            <pc:sldMk cId="3769934225" sldId="266"/>
            <ac:spMk id="7" creationId="{2F1E8096-47CC-4103-E489-DCDA2D677AC3}"/>
          </ac:spMkLst>
        </pc:spChg>
      </pc:sldChg>
      <pc:sldChg chg="modSp add mod">
        <pc:chgData name="Simon Bramwell" userId="bca58ee0-e8a9-4cba-a1a5-7dc7b1466e81" providerId="ADAL" clId="{58713752-58AB-4CBE-95E3-0FA60B39423C}" dt="2024-07-06T07:02:42.797" v="72" actId="403"/>
        <pc:sldMkLst>
          <pc:docMk/>
          <pc:sldMk cId="428513708" sldId="267"/>
        </pc:sldMkLst>
        <pc:spChg chg="mod">
          <ac:chgData name="Simon Bramwell" userId="bca58ee0-e8a9-4cba-a1a5-7dc7b1466e81" providerId="ADAL" clId="{58713752-58AB-4CBE-95E3-0FA60B39423C}" dt="2024-07-06T07:02:42.797" v="72" actId="403"/>
          <ac:spMkLst>
            <pc:docMk/>
            <pc:sldMk cId="428513708" sldId="267"/>
            <ac:spMk id="7" creationId="{2F1E8096-47CC-4103-E489-DCDA2D677AC3}"/>
          </ac:spMkLst>
        </pc:spChg>
      </pc:sldChg>
      <pc:sldChg chg="modSp add mod">
        <pc:chgData name="Simon Bramwell" userId="bca58ee0-e8a9-4cba-a1a5-7dc7b1466e81" providerId="ADAL" clId="{58713752-58AB-4CBE-95E3-0FA60B39423C}" dt="2024-07-06T07:04:12.652" v="83" actId="13926"/>
        <pc:sldMkLst>
          <pc:docMk/>
          <pc:sldMk cId="2270947159" sldId="268"/>
        </pc:sldMkLst>
        <pc:spChg chg="mod">
          <ac:chgData name="Simon Bramwell" userId="bca58ee0-e8a9-4cba-a1a5-7dc7b1466e81" providerId="ADAL" clId="{58713752-58AB-4CBE-95E3-0FA60B39423C}" dt="2024-07-06T07:04:12.652" v="83" actId="13926"/>
          <ac:spMkLst>
            <pc:docMk/>
            <pc:sldMk cId="2270947159" sldId="268"/>
            <ac:spMk id="7" creationId="{2F1E8096-47CC-4103-E489-DCDA2D677AC3}"/>
          </ac:spMkLst>
        </pc:spChg>
      </pc:sldChg>
      <pc:sldChg chg="modSp add mod">
        <pc:chgData name="Simon Bramwell" userId="bca58ee0-e8a9-4cba-a1a5-7dc7b1466e81" providerId="ADAL" clId="{58713752-58AB-4CBE-95E3-0FA60B39423C}" dt="2024-07-06T07:15:03.566" v="284" actId="5793"/>
        <pc:sldMkLst>
          <pc:docMk/>
          <pc:sldMk cId="1316577667" sldId="269"/>
        </pc:sldMkLst>
        <pc:spChg chg="mod">
          <ac:chgData name="Simon Bramwell" userId="bca58ee0-e8a9-4cba-a1a5-7dc7b1466e81" providerId="ADAL" clId="{58713752-58AB-4CBE-95E3-0FA60B39423C}" dt="2024-07-06T07:15:03.566" v="284" actId="5793"/>
          <ac:spMkLst>
            <pc:docMk/>
            <pc:sldMk cId="1316577667" sldId="269"/>
            <ac:spMk id="7" creationId="{2F1E8096-47CC-4103-E489-DCDA2D677AC3}"/>
          </ac:spMkLst>
        </pc:spChg>
      </pc:sldChg>
      <pc:sldChg chg="modSp add mod">
        <pc:chgData name="Simon Bramwell" userId="bca58ee0-e8a9-4cba-a1a5-7dc7b1466e81" providerId="ADAL" clId="{58713752-58AB-4CBE-95E3-0FA60B39423C}" dt="2024-07-06T07:18:10.136" v="349" actId="1076"/>
        <pc:sldMkLst>
          <pc:docMk/>
          <pc:sldMk cId="2257886185" sldId="270"/>
        </pc:sldMkLst>
        <pc:spChg chg="mod">
          <ac:chgData name="Simon Bramwell" userId="bca58ee0-e8a9-4cba-a1a5-7dc7b1466e81" providerId="ADAL" clId="{58713752-58AB-4CBE-95E3-0FA60B39423C}" dt="2024-07-06T07:18:10.136" v="349" actId="1076"/>
          <ac:spMkLst>
            <pc:docMk/>
            <pc:sldMk cId="2257886185" sldId="270"/>
            <ac:spMk id="7" creationId="{2F1E8096-47CC-4103-E489-DCDA2D677AC3}"/>
          </ac:spMkLst>
        </pc:spChg>
        <pc:spChg chg="mod">
          <ac:chgData name="Simon Bramwell" userId="bca58ee0-e8a9-4cba-a1a5-7dc7b1466e81" providerId="ADAL" clId="{58713752-58AB-4CBE-95E3-0FA60B39423C}" dt="2024-07-06T07:16:56.455" v="306" actId="113"/>
          <ac:spMkLst>
            <pc:docMk/>
            <pc:sldMk cId="2257886185" sldId="270"/>
            <ac:spMk id="8" creationId="{9F5D6E08-A513-5D9C-DD09-91292740639F}"/>
          </ac:spMkLst>
        </pc:spChg>
      </pc:sldChg>
      <pc:sldChg chg="modSp add del mod">
        <pc:chgData name="Simon Bramwell" userId="bca58ee0-e8a9-4cba-a1a5-7dc7b1466e81" providerId="ADAL" clId="{58713752-58AB-4CBE-95E3-0FA60B39423C}" dt="2024-07-06T07:39:50.262" v="643" actId="47"/>
        <pc:sldMkLst>
          <pc:docMk/>
          <pc:sldMk cId="3139762461" sldId="271"/>
        </pc:sldMkLst>
        <pc:spChg chg="mod">
          <ac:chgData name="Simon Bramwell" userId="bca58ee0-e8a9-4cba-a1a5-7dc7b1466e81" providerId="ADAL" clId="{58713752-58AB-4CBE-95E3-0FA60B39423C}" dt="2024-07-06T07:24:02.657" v="598" actId="20577"/>
          <ac:spMkLst>
            <pc:docMk/>
            <pc:sldMk cId="3139762461" sldId="271"/>
            <ac:spMk id="7" creationId="{2F1E8096-47CC-4103-E489-DCDA2D677AC3}"/>
          </ac:spMkLst>
        </pc:spChg>
        <pc:spChg chg="mod">
          <ac:chgData name="Simon Bramwell" userId="bca58ee0-e8a9-4cba-a1a5-7dc7b1466e81" providerId="ADAL" clId="{58713752-58AB-4CBE-95E3-0FA60B39423C}" dt="2024-07-06T07:19:04.014" v="358" actId="20577"/>
          <ac:spMkLst>
            <pc:docMk/>
            <pc:sldMk cId="3139762461" sldId="271"/>
            <ac:spMk id="8" creationId="{9F5D6E08-A513-5D9C-DD09-91292740639F}"/>
          </ac:spMkLst>
        </pc:spChg>
      </pc:sldChg>
      <pc:sldChg chg="modSp add mod ord">
        <pc:chgData name="Simon Bramwell" userId="bca58ee0-e8a9-4cba-a1a5-7dc7b1466e81" providerId="ADAL" clId="{58713752-58AB-4CBE-95E3-0FA60B39423C}" dt="2024-07-06T07:39:37.719" v="642"/>
        <pc:sldMkLst>
          <pc:docMk/>
          <pc:sldMk cId="246699572" sldId="272"/>
        </pc:sldMkLst>
        <pc:spChg chg="mod">
          <ac:chgData name="Simon Bramwell" userId="bca58ee0-e8a9-4cba-a1a5-7dc7b1466e81" providerId="ADAL" clId="{58713752-58AB-4CBE-95E3-0FA60B39423C}" dt="2024-07-06T07:39:33.055" v="640" actId="1076"/>
          <ac:spMkLst>
            <pc:docMk/>
            <pc:sldMk cId="246699572" sldId="272"/>
            <ac:spMk id="7" creationId="{2F1E8096-47CC-4103-E489-DCDA2D677AC3}"/>
          </ac:spMkLst>
        </pc:spChg>
      </pc:sldChg>
      <pc:sldChg chg="modSp add mod">
        <pc:chgData name="Simon Bramwell" userId="bca58ee0-e8a9-4cba-a1a5-7dc7b1466e81" providerId="ADAL" clId="{58713752-58AB-4CBE-95E3-0FA60B39423C}" dt="2024-07-06T07:48:02.352" v="896" actId="6549"/>
        <pc:sldMkLst>
          <pc:docMk/>
          <pc:sldMk cId="2944539365" sldId="273"/>
        </pc:sldMkLst>
        <pc:spChg chg="mod">
          <ac:chgData name="Simon Bramwell" userId="bca58ee0-e8a9-4cba-a1a5-7dc7b1466e81" providerId="ADAL" clId="{58713752-58AB-4CBE-95E3-0FA60B39423C}" dt="2024-07-06T07:48:02.352" v="896" actId="6549"/>
          <ac:spMkLst>
            <pc:docMk/>
            <pc:sldMk cId="2944539365" sldId="273"/>
            <ac:spMk id="7" creationId="{2F1E8096-47CC-4103-E489-DCDA2D677AC3}"/>
          </ac:spMkLst>
        </pc:spChg>
        <pc:spChg chg="mod">
          <ac:chgData name="Simon Bramwell" userId="bca58ee0-e8a9-4cba-a1a5-7dc7b1466e81" providerId="ADAL" clId="{58713752-58AB-4CBE-95E3-0FA60B39423C}" dt="2024-07-06T07:40:13.285" v="651" actId="20577"/>
          <ac:spMkLst>
            <pc:docMk/>
            <pc:sldMk cId="2944539365" sldId="273"/>
            <ac:spMk id="8" creationId="{9F5D6E08-A513-5D9C-DD09-91292740639F}"/>
          </ac:spMkLst>
        </pc:spChg>
      </pc:sldChg>
      <pc:sldChg chg="modSp add mod">
        <pc:chgData name="Simon Bramwell" userId="bca58ee0-e8a9-4cba-a1a5-7dc7b1466e81" providerId="ADAL" clId="{58713752-58AB-4CBE-95E3-0FA60B39423C}" dt="2024-07-06T07:55:48.162" v="1167" actId="20577"/>
        <pc:sldMkLst>
          <pc:docMk/>
          <pc:sldMk cId="507840132" sldId="274"/>
        </pc:sldMkLst>
        <pc:spChg chg="mod">
          <ac:chgData name="Simon Bramwell" userId="bca58ee0-e8a9-4cba-a1a5-7dc7b1466e81" providerId="ADAL" clId="{58713752-58AB-4CBE-95E3-0FA60B39423C}" dt="2024-07-06T07:55:48.162" v="1167" actId="20577"/>
          <ac:spMkLst>
            <pc:docMk/>
            <pc:sldMk cId="507840132" sldId="274"/>
            <ac:spMk id="7" creationId="{2F1E8096-47CC-4103-E489-DCDA2D677AC3}"/>
          </ac:spMkLst>
        </pc:spChg>
        <pc:spChg chg="mod">
          <ac:chgData name="Simon Bramwell" userId="bca58ee0-e8a9-4cba-a1a5-7dc7b1466e81" providerId="ADAL" clId="{58713752-58AB-4CBE-95E3-0FA60B39423C}" dt="2024-07-06T07:48:36.201" v="905" actId="20577"/>
          <ac:spMkLst>
            <pc:docMk/>
            <pc:sldMk cId="507840132" sldId="274"/>
            <ac:spMk id="8" creationId="{9F5D6E08-A513-5D9C-DD09-91292740639F}"/>
          </ac:spMkLst>
        </pc:spChg>
      </pc:sldChg>
      <pc:sldChg chg="modSp add mod">
        <pc:chgData name="Simon Bramwell" userId="bca58ee0-e8a9-4cba-a1a5-7dc7b1466e81" providerId="ADAL" clId="{58713752-58AB-4CBE-95E3-0FA60B39423C}" dt="2024-07-06T08:02:38.378" v="1488" actId="20577"/>
        <pc:sldMkLst>
          <pc:docMk/>
          <pc:sldMk cId="3982118920" sldId="275"/>
        </pc:sldMkLst>
        <pc:spChg chg="mod">
          <ac:chgData name="Simon Bramwell" userId="bca58ee0-e8a9-4cba-a1a5-7dc7b1466e81" providerId="ADAL" clId="{58713752-58AB-4CBE-95E3-0FA60B39423C}" dt="2024-07-06T08:02:38.378" v="1488" actId="20577"/>
          <ac:spMkLst>
            <pc:docMk/>
            <pc:sldMk cId="3982118920" sldId="275"/>
            <ac:spMk id="7" creationId="{2F1E8096-47CC-4103-E489-DCDA2D677AC3}"/>
          </ac:spMkLst>
        </pc:spChg>
        <pc:spChg chg="mod">
          <ac:chgData name="Simon Bramwell" userId="bca58ee0-e8a9-4cba-a1a5-7dc7b1466e81" providerId="ADAL" clId="{58713752-58AB-4CBE-95E3-0FA60B39423C}" dt="2024-07-06T07:56:22.099" v="1175" actId="20577"/>
          <ac:spMkLst>
            <pc:docMk/>
            <pc:sldMk cId="3982118920" sldId="275"/>
            <ac:spMk id="8" creationId="{9F5D6E08-A513-5D9C-DD09-91292740639F}"/>
          </ac:spMkLst>
        </pc:spChg>
      </pc:sldChg>
      <pc:sldChg chg="modSp add mod">
        <pc:chgData name="Simon Bramwell" userId="bca58ee0-e8a9-4cba-a1a5-7dc7b1466e81" providerId="ADAL" clId="{58713752-58AB-4CBE-95E3-0FA60B39423C}" dt="2024-07-06T08:51:31.783" v="1548" actId="20577"/>
        <pc:sldMkLst>
          <pc:docMk/>
          <pc:sldMk cId="835007249" sldId="276"/>
        </pc:sldMkLst>
        <pc:spChg chg="mod">
          <ac:chgData name="Simon Bramwell" userId="bca58ee0-e8a9-4cba-a1a5-7dc7b1466e81" providerId="ADAL" clId="{58713752-58AB-4CBE-95E3-0FA60B39423C}" dt="2024-07-06T08:51:31.783" v="1548" actId="20577"/>
          <ac:spMkLst>
            <pc:docMk/>
            <pc:sldMk cId="835007249" sldId="276"/>
            <ac:spMk id="7" creationId="{2F1E8096-47CC-4103-E489-DCDA2D677AC3}"/>
          </ac:spMkLst>
        </pc:spChg>
        <pc:spChg chg="mod">
          <ac:chgData name="Simon Bramwell" userId="bca58ee0-e8a9-4cba-a1a5-7dc7b1466e81" providerId="ADAL" clId="{58713752-58AB-4CBE-95E3-0FA60B39423C}" dt="2024-07-06T08:42:25.313" v="1511" actId="20577"/>
          <ac:spMkLst>
            <pc:docMk/>
            <pc:sldMk cId="835007249" sldId="276"/>
            <ac:spMk id="8" creationId="{9F5D6E08-A513-5D9C-DD09-91292740639F}"/>
          </ac:spMkLst>
        </pc:spChg>
      </pc:sldChg>
      <pc:sldChg chg="modSp add mod">
        <pc:chgData name="Simon Bramwell" userId="bca58ee0-e8a9-4cba-a1a5-7dc7b1466e81" providerId="ADAL" clId="{58713752-58AB-4CBE-95E3-0FA60B39423C}" dt="2024-07-06T09:03:20.785" v="1717" actId="404"/>
        <pc:sldMkLst>
          <pc:docMk/>
          <pc:sldMk cId="1230482537" sldId="277"/>
        </pc:sldMkLst>
        <pc:spChg chg="mod">
          <ac:chgData name="Simon Bramwell" userId="bca58ee0-e8a9-4cba-a1a5-7dc7b1466e81" providerId="ADAL" clId="{58713752-58AB-4CBE-95E3-0FA60B39423C}" dt="2024-07-06T09:03:20.785" v="1717" actId="404"/>
          <ac:spMkLst>
            <pc:docMk/>
            <pc:sldMk cId="1230482537" sldId="277"/>
            <ac:spMk id="7" creationId="{2F1E8096-47CC-4103-E489-DCDA2D677AC3}"/>
          </ac:spMkLst>
        </pc:spChg>
      </pc:sldChg>
      <pc:sldChg chg="modSp add mod">
        <pc:chgData name="Simon Bramwell" userId="bca58ee0-e8a9-4cba-a1a5-7dc7b1466e81" providerId="ADAL" clId="{58713752-58AB-4CBE-95E3-0FA60B39423C}" dt="2024-07-06T09:03:38.277" v="1718" actId="404"/>
        <pc:sldMkLst>
          <pc:docMk/>
          <pc:sldMk cId="1096665565" sldId="278"/>
        </pc:sldMkLst>
        <pc:spChg chg="mod">
          <ac:chgData name="Simon Bramwell" userId="bca58ee0-e8a9-4cba-a1a5-7dc7b1466e81" providerId="ADAL" clId="{58713752-58AB-4CBE-95E3-0FA60B39423C}" dt="2024-07-06T09:03:38.277" v="1718" actId="404"/>
          <ac:spMkLst>
            <pc:docMk/>
            <pc:sldMk cId="1096665565" sldId="278"/>
            <ac:spMk id="7" creationId="{2F1E8096-47CC-4103-E489-DCDA2D677AC3}"/>
          </ac:spMkLst>
        </pc:spChg>
      </pc:sldChg>
      <pc:sldChg chg="modSp add mod">
        <pc:chgData name="Simon Bramwell" userId="bca58ee0-e8a9-4cba-a1a5-7dc7b1466e81" providerId="ADAL" clId="{58713752-58AB-4CBE-95E3-0FA60B39423C}" dt="2024-07-06T09:08:28.920" v="1876" actId="20577"/>
        <pc:sldMkLst>
          <pc:docMk/>
          <pc:sldMk cId="3479528264" sldId="279"/>
        </pc:sldMkLst>
        <pc:spChg chg="mod">
          <ac:chgData name="Simon Bramwell" userId="bca58ee0-e8a9-4cba-a1a5-7dc7b1466e81" providerId="ADAL" clId="{58713752-58AB-4CBE-95E3-0FA60B39423C}" dt="2024-07-06T09:08:28.920" v="1876" actId="20577"/>
          <ac:spMkLst>
            <pc:docMk/>
            <pc:sldMk cId="3479528264" sldId="279"/>
            <ac:spMk id="7" creationId="{2F1E8096-47CC-4103-E489-DCDA2D677AC3}"/>
          </ac:spMkLst>
        </pc:spChg>
      </pc:sldChg>
      <pc:sldChg chg="modSp add mod ord">
        <pc:chgData name="Simon Bramwell" userId="bca58ee0-e8a9-4cba-a1a5-7dc7b1466e81" providerId="ADAL" clId="{58713752-58AB-4CBE-95E3-0FA60B39423C}" dt="2024-07-06T09:10:06.145" v="1901" actId="20577"/>
        <pc:sldMkLst>
          <pc:docMk/>
          <pc:sldMk cId="3793001941" sldId="280"/>
        </pc:sldMkLst>
        <pc:spChg chg="mod">
          <ac:chgData name="Simon Bramwell" userId="bca58ee0-e8a9-4cba-a1a5-7dc7b1466e81" providerId="ADAL" clId="{58713752-58AB-4CBE-95E3-0FA60B39423C}" dt="2024-07-06T09:10:06.145" v="1901" actId="20577"/>
          <ac:spMkLst>
            <pc:docMk/>
            <pc:sldMk cId="3793001941" sldId="280"/>
            <ac:spMk id="7" creationId="{2F1E8096-47CC-4103-E489-DCDA2D677AC3}"/>
          </ac:spMkLst>
        </pc:spChg>
      </pc:sldChg>
      <pc:sldChg chg="modSp add mod">
        <pc:chgData name="Simon Bramwell" userId="bca58ee0-e8a9-4cba-a1a5-7dc7b1466e81" providerId="ADAL" clId="{58713752-58AB-4CBE-95E3-0FA60B39423C}" dt="2024-07-06T21:21:37.899" v="1984" actId="20577"/>
        <pc:sldMkLst>
          <pc:docMk/>
          <pc:sldMk cId="1793706936" sldId="281"/>
        </pc:sldMkLst>
        <pc:spChg chg="mod">
          <ac:chgData name="Simon Bramwell" userId="bca58ee0-e8a9-4cba-a1a5-7dc7b1466e81" providerId="ADAL" clId="{58713752-58AB-4CBE-95E3-0FA60B39423C}" dt="2024-07-06T21:21:37.899" v="1984" actId="20577"/>
          <ac:spMkLst>
            <pc:docMk/>
            <pc:sldMk cId="1793706936" sldId="281"/>
            <ac:spMk id="7" creationId="{2F1E8096-47CC-4103-E489-DCDA2D677AC3}"/>
          </ac:spMkLst>
        </pc:spChg>
      </pc:sldChg>
      <pc:sldChg chg="modSp add mod">
        <pc:chgData name="Simon Bramwell" userId="bca58ee0-e8a9-4cba-a1a5-7dc7b1466e81" providerId="ADAL" clId="{58713752-58AB-4CBE-95E3-0FA60B39423C}" dt="2024-07-06T21:23:37.834" v="2036" actId="20577"/>
        <pc:sldMkLst>
          <pc:docMk/>
          <pc:sldMk cId="280550422" sldId="282"/>
        </pc:sldMkLst>
        <pc:spChg chg="mod">
          <ac:chgData name="Simon Bramwell" userId="bca58ee0-e8a9-4cba-a1a5-7dc7b1466e81" providerId="ADAL" clId="{58713752-58AB-4CBE-95E3-0FA60B39423C}" dt="2024-07-06T21:23:37.834" v="2036" actId="20577"/>
          <ac:spMkLst>
            <pc:docMk/>
            <pc:sldMk cId="280550422" sldId="282"/>
            <ac:spMk id="7" creationId="{2F1E8096-47CC-4103-E489-DCDA2D677AC3}"/>
          </ac:spMkLst>
        </pc:spChg>
        <pc:spChg chg="mod">
          <ac:chgData name="Simon Bramwell" userId="bca58ee0-e8a9-4cba-a1a5-7dc7b1466e81" providerId="ADAL" clId="{58713752-58AB-4CBE-95E3-0FA60B39423C}" dt="2024-07-06T21:21:08.303" v="1968" actId="20577"/>
          <ac:spMkLst>
            <pc:docMk/>
            <pc:sldMk cId="280550422" sldId="282"/>
            <ac:spMk id="8" creationId="{9F5D6E08-A513-5D9C-DD09-91292740639F}"/>
          </ac:spMkLst>
        </pc:spChg>
      </pc:sldChg>
      <pc:sldChg chg="modSp add del mod">
        <pc:chgData name="Simon Bramwell" userId="bca58ee0-e8a9-4cba-a1a5-7dc7b1466e81" providerId="ADAL" clId="{58713752-58AB-4CBE-95E3-0FA60B39423C}" dt="2024-07-06T21:20:58.187" v="1960"/>
        <pc:sldMkLst>
          <pc:docMk/>
          <pc:sldMk cId="2636731123" sldId="282"/>
        </pc:sldMkLst>
        <pc:spChg chg="mod">
          <ac:chgData name="Simon Bramwell" userId="bca58ee0-e8a9-4cba-a1a5-7dc7b1466e81" providerId="ADAL" clId="{58713752-58AB-4CBE-95E3-0FA60B39423C}" dt="2024-07-06T21:20:57.071" v="1959" actId="20577"/>
          <ac:spMkLst>
            <pc:docMk/>
            <pc:sldMk cId="2636731123" sldId="282"/>
            <ac:spMk id="8" creationId="{9F5D6E08-A513-5D9C-DD09-91292740639F}"/>
          </ac:spMkLst>
        </pc:spChg>
      </pc:sldChg>
      <pc:sldChg chg="modSp add mod">
        <pc:chgData name="Simon Bramwell" userId="bca58ee0-e8a9-4cba-a1a5-7dc7b1466e81" providerId="ADAL" clId="{58713752-58AB-4CBE-95E3-0FA60B39423C}" dt="2024-07-06T21:27:57.809" v="2208" actId="948"/>
        <pc:sldMkLst>
          <pc:docMk/>
          <pc:sldMk cId="94768053" sldId="283"/>
        </pc:sldMkLst>
        <pc:spChg chg="mod">
          <ac:chgData name="Simon Bramwell" userId="bca58ee0-e8a9-4cba-a1a5-7dc7b1466e81" providerId="ADAL" clId="{58713752-58AB-4CBE-95E3-0FA60B39423C}" dt="2024-07-06T21:27:57.809" v="2208" actId="948"/>
          <ac:spMkLst>
            <pc:docMk/>
            <pc:sldMk cId="94768053" sldId="283"/>
            <ac:spMk id="7" creationId="{2F1E8096-47CC-4103-E489-DCDA2D677AC3}"/>
          </ac:spMkLst>
        </pc:spChg>
        <pc:spChg chg="mod">
          <ac:chgData name="Simon Bramwell" userId="bca58ee0-e8a9-4cba-a1a5-7dc7b1466e81" providerId="ADAL" clId="{58713752-58AB-4CBE-95E3-0FA60B39423C}" dt="2024-07-06T21:23:59.514" v="2044" actId="20577"/>
          <ac:spMkLst>
            <pc:docMk/>
            <pc:sldMk cId="94768053" sldId="283"/>
            <ac:spMk id="8" creationId="{9F5D6E08-A513-5D9C-DD09-91292740639F}"/>
          </ac:spMkLst>
        </pc:spChg>
      </pc:sldChg>
      <pc:sldChg chg="modSp add mod">
        <pc:chgData name="Simon Bramwell" userId="bca58ee0-e8a9-4cba-a1a5-7dc7b1466e81" providerId="ADAL" clId="{58713752-58AB-4CBE-95E3-0FA60B39423C}" dt="2024-07-06T21:33:22.624" v="2361" actId="6549"/>
        <pc:sldMkLst>
          <pc:docMk/>
          <pc:sldMk cId="2212624224" sldId="284"/>
        </pc:sldMkLst>
        <pc:spChg chg="mod">
          <ac:chgData name="Simon Bramwell" userId="bca58ee0-e8a9-4cba-a1a5-7dc7b1466e81" providerId="ADAL" clId="{58713752-58AB-4CBE-95E3-0FA60B39423C}" dt="2024-07-06T21:33:22.624" v="2361" actId="6549"/>
          <ac:spMkLst>
            <pc:docMk/>
            <pc:sldMk cId="2212624224" sldId="284"/>
            <ac:spMk id="7" creationId="{2F1E8096-47CC-4103-E489-DCDA2D677AC3}"/>
          </ac:spMkLst>
        </pc:spChg>
        <pc:spChg chg="mod">
          <ac:chgData name="Simon Bramwell" userId="bca58ee0-e8a9-4cba-a1a5-7dc7b1466e81" providerId="ADAL" clId="{58713752-58AB-4CBE-95E3-0FA60B39423C}" dt="2024-07-06T21:29:42.435" v="2216" actId="20577"/>
          <ac:spMkLst>
            <pc:docMk/>
            <pc:sldMk cId="2212624224" sldId="284"/>
            <ac:spMk id="8" creationId="{9F5D6E08-A513-5D9C-DD09-91292740639F}"/>
          </ac:spMkLst>
        </pc:spChg>
      </pc:sldChg>
      <pc:sldChg chg="modSp add mod">
        <pc:chgData name="Simon Bramwell" userId="bca58ee0-e8a9-4cba-a1a5-7dc7b1466e81" providerId="ADAL" clId="{58713752-58AB-4CBE-95E3-0FA60B39423C}" dt="2024-07-06T21:58:10.534" v="2857" actId="20577"/>
        <pc:sldMkLst>
          <pc:docMk/>
          <pc:sldMk cId="48995431" sldId="285"/>
        </pc:sldMkLst>
        <pc:spChg chg="mod">
          <ac:chgData name="Simon Bramwell" userId="bca58ee0-e8a9-4cba-a1a5-7dc7b1466e81" providerId="ADAL" clId="{58713752-58AB-4CBE-95E3-0FA60B39423C}" dt="2024-07-06T21:58:10.534" v="2857" actId="20577"/>
          <ac:spMkLst>
            <pc:docMk/>
            <pc:sldMk cId="48995431" sldId="285"/>
            <ac:spMk id="7" creationId="{2F1E8096-47CC-4103-E489-DCDA2D677AC3}"/>
          </ac:spMkLst>
        </pc:spChg>
        <pc:spChg chg="mod">
          <ac:chgData name="Simon Bramwell" userId="bca58ee0-e8a9-4cba-a1a5-7dc7b1466e81" providerId="ADAL" clId="{58713752-58AB-4CBE-95E3-0FA60B39423C}" dt="2024-07-06T21:34:33.512" v="2381" actId="5793"/>
          <ac:spMkLst>
            <pc:docMk/>
            <pc:sldMk cId="48995431" sldId="285"/>
            <ac:spMk id="8" creationId="{9F5D6E08-A513-5D9C-DD09-91292740639F}"/>
          </ac:spMkLst>
        </pc:spChg>
      </pc:sldChg>
      <pc:sldChg chg="addSp delSp modSp add mod">
        <pc:chgData name="Simon Bramwell" userId="bca58ee0-e8a9-4cba-a1a5-7dc7b1466e81" providerId="ADAL" clId="{58713752-58AB-4CBE-95E3-0FA60B39423C}" dt="2024-07-06T21:40:27.372" v="2617" actId="6549"/>
        <pc:sldMkLst>
          <pc:docMk/>
          <pc:sldMk cId="1279263477" sldId="286"/>
        </pc:sldMkLst>
        <pc:spChg chg="del mod">
          <ac:chgData name="Simon Bramwell" userId="bca58ee0-e8a9-4cba-a1a5-7dc7b1466e81" providerId="ADAL" clId="{58713752-58AB-4CBE-95E3-0FA60B39423C}" dt="2024-07-06T21:38:34.736" v="2600" actId="21"/>
          <ac:spMkLst>
            <pc:docMk/>
            <pc:sldMk cId="1279263477" sldId="286"/>
            <ac:spMk id="7" creationId="{2F1E8096-47CC-4103-E489-DCDA2D677AC3}"/>
          </ac:spMkLst>
        </pc:spChg>
        <pc:spChg chg="mod">
          <ac:chgData name="Simon Bramwell" userId="bca58ee0-e8a9-4cba-a1a5-7dc7b1466e81" providerId="ADAL" clId="{58713752-58AB-4CBE-95E3-0FA60B39423C}" dt="2024-07-06T21:40:27.372" v="2617" actId="6549"/>
          <ac:spMkLst>
            <pc:docMk/>
            <pc:sldMk cId="1279263477" sldId="286"/>
            <ac:spMk id="8" creationId="{9F5D6E08-A513-5D9C-DD09-91292740639F}"/>
          </ac:spMkLst>
        </pc:spChg>
        <pc:picChg chg="add mod">
          <ac:chgData name="Simon Bramwell" userId="bca58ee0-e8a9-4cba-a1a5-7dc7b1466e81" providerId="ADAL" clId="{58713752-58AB-4CBE-95E3-0FA60B39423C}" dt="2024-07-06T21:39:50.397" v="2615" actId="1440"/>
          <ac:picMkLst>
            <pc:docMk/>
            <pc:sldMk cId="1279263477" sldId="286"/>
            <ac:picMk id="4" creationId="{8A097845-E260-9EC2-FDB4-E795C0073627}"/>
          </ac:picMkLst>
        </pc:picChg>
      </pc:sldChg>
      <pc:sldChg chg="modSp add mod">
        <pc:chgData name="Simon Bramwell" userId="bca58ee0-e8a9-4cba-a1a5-7dc7b1466e81" providerId="ADAL" clId="{58713752-58AB-4CBE-95E3-0FA60B39423C}" dt="2024-07-06T21:46:26.957" v="2624" actId="1076"/>
        <pc:sldMkLst>
          <pc:docMk/>
          <pc:sldMk cId="4109618144" sldId="287"/>
        </pc:sldMkLst>
        <pc:picChg chg="mod">
          <ac:chgData name="Simon Bramwell" userId="bca58ee0-e8a9-4cba-a1a5-7dc7b1466e81" providerId="ADAL" clId="{58713752-58AB-4CBE-95E3-0FA60B39423C}" dt="2024-07-06T21:46:26.957" v="2624" actId="1076"/>
          <ac:picMkLst>
            <pc:docMk/>
            <pc:sldMk cId="4109618144" sldId="287"/>
            <ac:picMk id="4" creationId="{8A097845-E260-9EC2-FDB4-E795C0073627}"/>
          </ac:picMkLst>
        </pc:picChg>
      </pc:sldChg>
      <pc:sldChg chg="modSp add">
        <pc:chgData name="Simon Bramwell" userId="bca58ee0-e8a9-4cba-a1a5-7dc7b1466e81" providerId="ADAL" clId="{58713752-58AB-4CBE-95E3-0FA60B39423C}" dt="2024-07-06T21:47:59.341" v="2626" actId="14826"/>
        <pc:sldMkLst>
          <pc:docMk/>
          <pc:sldMk cId="408693901" sldId="288"/>
        </pc:sldMkLst>
        <pc:picChg chg="mod">
          <ac:chgData name="Simon Bramwell" userId="bca58ee0-e8a9-4cba-a1a5-7dc7b1466e81" providerId="ADAL" clId="{58713752-58AB-4CBE-95E3-0FA60B39423C}" dt="2024-07-06T21:47:59.341" v="2626" actId="14826"/>
          <ac:picMkLst>
            <pc:docMk/>
            <pc:sldMk cId="408693901" sldId="288"/>
            <ac:picMk id="4" creationId="{8A097845-E260-9EC2-FDB4-E795C0073627}"/>
          </ac:picMkLst>
        </pc:picChg>
      </pc:sldChg>
      <pc:sldChg chg="modSp add">
        <pc:chgData name="Simon Bramwell" userId="bca58ee0-e8a9-4cba-a1a5-7dc7b1466e81" providerId="ADAL" clId="{58713752-58AB-4CBE-95E3-0FA60B39423C}" dt="2024-07-06T21:48:37.344" v="2628" actId="14826"/>
        <pc:sldMkLst>
          <pc:docMk/>
          <pc:sldMk cId="1422612443" sldId="289"/>
        </pc:sldMkLst>
        <pc:picChg chg="mod">
          <ac:chgData name="Simon Bramwell" userId="bca58ee0-e8a9-4cba-a1a5-7dc7b1466e81" providerId="ADAL" clId="{58713752-58AB-4CBE-95E3-0FA60B39423C}" dt="2024-07-06T21:48:37.344" v="2628" actId="14826"/>
          <ac:picMkLst>
            <pc:docMk/>
            <pc:sldMk cId="1422612443" sldId="289"/>
            <ac:picMk id="4" creationId="{8A097845-E260-9EC2-FDB4-E795C0073627}"/>
          </ac:picMkLst>
        </pc:picChg>
      </pc:sldChg>
      <pc:sldChg chg="modSp add">
        <pc:chgData name="Simon Bramwell" userId="bca58ee0-e8a9-4cba-a1a5-7dc7b1466e81" providerId="ADAL" clId="{58713752-58AB-4CBE-95E3-0FA60B39423C}" dt="2024-07-06T21:49:56.514" v="2630" actId="14826"/>
        <pc:sldMkLst>
          <pc:docMk/>
          <pc:sldMk cId="3880208810" sldId="290"/>
        </pc:sldMkLst>
        <pc:picChg chg="mod">
          <ac:chgData name="Simon Bramwell" userId="bca58ee0-e8a9-4cba-a1a5-7dc7b1466e81" providerId="ADAL" clId="{58713752-58AB-4CBE-95E3-0FA60B39423C}" dt="2024-07-06T21:49:56.514" v="2630" actId="14826"/>
          <ac:picMkLst>
            <pc:docMk/>
            <pc:sldMk cId="3880208810" sldId="290"/>
            <ac:picMk id="4" creationId="{8A097845-E260-9EC2-FDB4-E795C0073627}"/>
          </ac:picMkLst>
        </pc:picChg>
      </pc:sldChg>
      <pc:sldChg chg="addSp delSp modSp add mod">
        <pc:chgData name="Simon Bramwell" userId="bca58ee0-e8a9-4cba-a1a5-7dc7b1466e81" providerId="ADAL" clId="{58713752-58AB-4CBE-95E3-0FA60B39423C}" dt="2024-07-06T21:54:02.776" v="2703" actId="20577"/>
        <pc:sldMkLst>
          <pc:docMk/>
          <pc:sldMk cId="3664916457" sldId="291"/>
        </pc:sldMkLst>
        <pc:spChg chg="add mod">
          <ac:chgData name="Simon Bramwell" userId="bca58ee0-e8a9-4cba-a1a5-7dc7b1466e81" providerId="ADAL" clId="{58713752-58AB-4CBE-95E3-0FA60B39423C}" dt="2024-07-06T21:54:02.776" v="2703" actId="20577"/>
          <ac:spMkLst>
            <pc:docMk/>
            <pc:sldMk cId="3664916457" sldId="291"/>
            <ac:spMk id="2" creationId="{44FD986D-53F3-34F1-46D1-F84F057FE9C1}"/>
          </ac:spMkLst>
        </pc:spChg>
        <pc:spChg chg="mod">
          <ac:chgData name="Simon Bramwell" userId="bca58ee0-e8a9-4cba-a1a5-7dc7b1466e81" providerId="ADAL" clId="{58713752-58AB-4CBE-95E3-0FA60B39423C}" dt="2024-07-06T21:51:58.063" v="2655" actId="20577"/>
          <ac:spMkLst>
            <pc:docMk/>
            <pc:sldMk cId="3664916457" sldId="291"/>
            <ac:spMk id="8" creationId="{9F5D6E08-A513-5D9C-DD09-91292740639F}"/>
          </ac:spMkLst>
        </pc:spChg>
        <pc:picChg chg="del">
          <ac:chgData name="Simon Bramwell" userId="bca58ee0-e8a9-4cba-a1a5-7dc7b1466e81" providerId="ADAL" clId="{58713752-58AB-4CBE-95E3-0FA60B39423C}" dt="2024-07-06T21:52:31.647" v="2656" actId="478"/>
          <ac:picMkLst>
            <pc:docMk/>
            <pc:sldMk cId="3664916457" sldId="291"/>
            <ac:picMk id="4" creationId="{8A097845-E260-9EC2-FDB4-E795C0073627}"/>
          </ac:picMkLst>
        </pc:picChg>
      </pc:sldChg>
      <pc:sldChg chg="add del">
        <pc:chgData name="Simon Bramwell" userId="bca58ee0-e8a9-4cba-a1a5-7dc7b1466e81" providerId="ADAL" clId="{58713752-58AB-4CBE-95E3-0FA60B39423C}" dt="2024-07-06T21:56:08.194" v="2708" actId="47"/>
        <pc:sldMkLst>
          <pc:docMk/>
          <pc:sldMk cId="1328184071" sldId="292"/>
        </pc:sldMkLst>
      </pc:sldChg>
      <pc:sldChg chg="modSp add mod">
        <pc:chgData name="Simon Bramwell" userId="bca58ee0-e8a9-4cba-a1a5-7dc7b1466e81" providerId="ADAL" clId="{58713752-58AB-4CBE-95E3-0FA60B39423C}" dt="2024-07-06T21:58:30.892" v="2858" actId="114"/>
        <pc:sldMkLst>
          <pc:docMk/>
          <pc:sldMk cId="481312619" sldId="293"/>
        </pc:sldMkLst>
        <pc:spChg chg="mod">
          <ac:chgData name="Simon Bramwell" userId="bca58ee0-e8a9-4cba-a1a5-7dc7b1466e81" providerId="ADAL" clId="{58713752-58AB-4CBE-95E3-0FA60B39423C}" dt="2024-07-06T21:58:30.892" v="2858" actId="114"/>
          <ac:spMkLst>
            <pc:docMk/>
            <pc:sldMk cId="481312619" sldId="293"/>
            <ac:spMk id="7" creationId="{2F1E8096-47CC-4103-E489-DCDA2D677AC3}"/>
          </ac:spMkLst>
        </pc:spChg>
        <pc:spChg chg="mod">
          <ac:chgData name="Simon Bramwell" userId="bca58ee0-e8a9-4cba-a1a5-7dc7b1466e81" providerId="ADAL" clId="{58713752-58AB-4CBE-95E3-0FA60B39423C}" dt="2024-07-06T21:55:44.823" v="2706"/>
          <ac:spMkLst>
            <pc:docMk/>
            <pc:sldMk cId="481312619" sldId="293"/>
            <ac:spMk id="8" creationId="{9F5D6E08-A513-5D9C-DD09-91292740639F}"/>
          </ac:spMkLst>
        </pc:spChg>
      </pc:sldChg>
      <pc:sldChg chg="delSp modSp add mod">
        <pc:chgData name="Simon Bramwell" userId="bca58ee0-e8a9-4cba-a1a5-7dc7b1466e81" providerId="ADAL" clId="{58713752-58AB-4CBE-95E3-0FA60B39423C}" dt="2024-07-06T23:24:50.152" v="2873" actId="1076"/>
        <pc:sldMkLst>
          <pc:docMk/>
          <pc:sldMk cId="387421260" sldId="294"/>
        </pc:sldMkLst>
        <pc:spChg chg="del mod">
          <ac:chgData name="Simon Bramwell" userId="bca58ee0-e8a9-4cba-a1a5-7dc7b1466e81" providerId="ADAL" clId="{58713752-58AB-4CBE-95E3-0FA60B39423C}" dt="2024-07-06T23:24:17.664" v="2868" actId="478"/>
          <ac:spMkLst>
            <pc:docMk/>
            <pc:sldMk cId="387421260" sldId="294"/>
            <ac:spMk id="8" creationId="{9F5D6E08-A513-5D9C-DD09-91292740639F}"/>
          </ac:spMkLst>
        </pc:spChg>
        <pc:picChg chg="mod">
          <ac:chgData name="Simon Bramwell" userId="bca58ee0-e8a9-4cba-a1a5-7dc7b1466e81" providerId="ADAL" clId="{58713752-58AB-4CBE-95E3-0FA60B39423C}" dt="2024-07-06T23:24:50.152" v="2873" actId="1076"/>
          <ac:picMkLst>
            <pc:docMk/>
            <pc:sldMk cId="387421260" sldId="294"/>
            <ac:picMk id="4" creationId="{8A097845-E260-9EC2-FDB4-E795C007362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7/6/2024</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31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7/6/2024</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58714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7/6/2024</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71397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7/6/2024</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77046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7/6/2024</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42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7/6/2024</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04417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7/6/2024</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99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7/6/2024</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31017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7/6/2024</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8677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7/6/2024</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20963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7/6/2024</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50067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7/6/2024</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1661069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8" y="1594884"/>
            <a:ext cx="10887739" cy="5185074"/>
          </a:xfrm>
          <a:prstGeom prst="rect">
            <a:avLst/>
          </a:prstGeom>
          <a:noFill/>
        </p:spPr>
        <p:txBody>
          <a:bodyPr wrap="square">
            <a:spAutoFit/>
          </a:bodyPr>
          <a:lstStyle/>
          <a:p>
            <a:pPr>
              <a:lnSpc>
                <a:spcPct val="150000"/>
              </a:lnSpc>
            </a:pPr>
            <a:r>
              <a:rPr lang="en-GB" sz="2800" b="1" dirty="0">
                <a:solidFill>
                  <a:srgbClr val="000000"/>
                </a:solidFill>
                <a:effectLst/>
                <a:latin typeface="Arial" panose="020B0604020202020204" pitchFamily="34" charset="0"/>
                <a:ea typeface="Times New Roman" panose="02020603050405020304" pitchFamily="18" charset="0"/>
              </a:rPr>
              <a:t>Therefore I, a prisoner for serving the Lord, beg you to lead a life worthy of your calling, for you have been called by God. </a:t>
            </a:r>
            <a:r>
              <a:rPr lang="en-GB" sz="2800" b="1" baseline="30000" dirty="0">
                <a:solidFill>
                  <a:srgbClr val="000000"/>
                </a:solidFill>
                <a:effectLst/>
                <a:latin typeface="Arial" panose="020B0604020202020204" pitchFamily="34" charset="0"/>
                <a:ea typeface="Times New Roman" panose="02020603050405020304" pitchFamily="18" charset="0"/>
              </a:rPr>
              <a:t>2 </a:t>
            </a:r>
            <a:r>
              <a:rPr lang="en-GB" sz="2800" b="1" dirty="0">
                <a:solidFill>
                  <a:srgbClr val="000000"/>
                </a:solidFill>
                <a:effectLst/>
                <a:latin typeface="Arial" panose="020B0604020202020204" pitchFamily="34" charset="0"/>
                <a:ea typeface="Times New Roman" panose="02020603050405020304" pitchFamily="18" charset="0"/>
              </a:rPr>
              <a:t>Always be humble and gentle. Be patient with each other, making allowance for each other’s faults because of your love. </a:t>
            </a:r>
            <a:r>
              <a:rPr lang="en-GB" sz="2800" b="1" baseline="30000" dirty="0">
                <a:solidFill>
                  <a:srgbClr val="000000"/>
                </a:solidFill>
                <a:effectLst/>
                <a:latin typeface="Arial" panose="020B0604020202020204" pitchFamily="34" charset="0"/>
                <a:ea typeface="Times New Roman" panose="02020603050405020304" pitchFamily="18" charset="0"/>
              </a:rPr>
              <a:t>3 </a:t>
            </a:r>
            <a:r>
              <a:rPr lang="en-GB" sz="2800" b="1" dirty="0">
                <a:solidFill>
                  <a:srgbClr val="000000"/>
                </a:solidFill>
                <a:effectLst/>
                <a:latin typeface="Arial" panose="020B0604020202020204" pitchFamily="34" charset="0"/>
                <a:ea typeface="Times New Roman" panose="02020603050405020304" pitchFamily="18" charset="0"/>
              </a:rPr>
              <a:t>Make every effort to keep yourselves united in the Spirit, binding yourselves together with peace. </a:t>
            </a:r>
            <a:r>
              <a:rPr lang="en-GB" sz="2800" b="1" baseline="30000" dirty="0">
                <a:solidFill>
                  <a:srgbClr val="000000"/>
                </a:solidFill>
                <a:effectLst/>
                <a:latin typeface="Arial" panose="020B0604020202020204" pitchFamily="34" charset="0"/>
                <a:ea typeface="Times New Roman" panose="02020603050405020304" pitchFamily="18" charset="0"/>
              </a:rPr>
              <a:t>4 </a:t>
            </a:r>
            <a:r>
              <a:rPr lang="en-GB" sz="2800" b="1" dirty="0">
                <a:solidFill>
                  <a:srgbClr val="000000"/>
                </a:solidFill>
                <a:effectLst/>
                <a:latin typeface="Arial" panose="020B0604020202020204" pitchFamily="34" charset="0"/>
                <a:ea typeface="Times New Roman" panose="02020603050405020304" pitchFamily="18" charset="0"/>
              </a:rPr>
              <a:t>For there is one body and one Spirit, just as you have been called to one glorious hope for the future.</a:t>
            </a:r>
            <a:endParaRPr lang="en-GB"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Ephesians 4:1-16</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32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1578934"/>
            <a:ext cx="10887739" cy="5218032"/>
          </a:xfrm>
          <a:prstGeom prst="rect">
            <a:avLst/>
          </a:prstGeom>
          <a:noFill/>
        </p:spPr>
        <p:txBody>
          <a:bodyPr wrap="square">
            <a:spAutoFit/>
          </a:bodyPr>
          <a:lstStyle/>
          <a:p>
            <a:pPr marL="742950" indent="-742950">
              <a:lnSpc>
                <a:spcPts val="5000"/>
              </a:lnSpc>
              <a:spcAft>
                <a:spcPts val="1800"/>
              </a:spcAft>
              <a:buFont typeface="Arial" panose="020B0604020202020204" pitchFamily="34" charset="0"/>
              <a:buChar char="•"/>
            </a:pPr>
            <a:r>
              <a:rPr lang="en-US" sz="3600" dirty="0">
                <a:effectLst/>
                <a:latin typeface="Arial" panose="020B0604020202020204" pitchFamily="34" charset="0"/>
                <a:ea typeface="Times New Roman" panose="02020603050405020304" pitchFamily="18" charset="0"/>
                <a:cs typeface="Arial" panose="020B0604020202020204" pitchFamily="34" charset="0"/>
              </a:rPr>
              <a:t>Special gifts, through the generosity of Christ (v7)</a:t>
            </a:r>
          </a:p>
          <a:p>
            <a:pPr marL="742950" indent="-742950">
              <a:lnSpc>
                <a:spcPts val="5000"/>
              </a:lnSpc>
              <a:spcAft>
                <a:spcPts val="1800"/>
              </a:spcAft>
              <a:buFont typeface="Arial" panose="020B0604020202020204" pitchFamily="34" charset="0"/>
              <a:buChar char="•"/>
            </a:pPr>
            <a:r>
              <a:rPr lang="en-US" sz="3600" dirty="0">
                <a:latin typeface="Arial" panose="020B0604020202020204" pitchFamily="34" charset="0"/>
                <a:ea typeface="Times New Roman" panose="02020603050405020304" pitchFamily="18" charset="0"/>
                <a:cs typeface="Arial" panose="020B0604020202020204" pitchFamily="34" charset="0"/>
              </a:rPr>
              <a:t>Embodied in many different types of people (v11)</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742950" indent="-742950">
              <a:lnSpc>
                <a:spcPts val="5000"/>
              </a:lnSpc>
              <a:spcAft>
                <a:spcPts val="1800"/>
              </a:spcAft>
              <a:buFont typeface="Arial" panose="020B0604020202020204" pitchFamily="34" charset="0"/>
              <a:buChar char="•"/>
            </a:pPr>
            <a:r>
              <a:rPr lang="en-US" sz="3600" dirty="0">
                <a:latin typeface="Arial" panose="020B0604020202020204" pitchFamily="34" charset="0"/>
                <a:ea typeface="Times New Roman" panose="02020603050405020304" pitchFamily="18" charset="0"/>
                <a:cs typeface="Arial" panose="020B0604020202020204" pitchFamily="34" charset="0"/>
              </a:rPr>
              <a:t>To be used responsibly to build up the church (v11)</a:t>
            </a:r>
          </a:p>
          <a:p>
            <a:pPr marL="742950" indent="-742950">
              <a:lnSpc>
                <a:spcPts val="5000"/>
              </a:lnSpc>
              <a:spcAft>
                <a:spcPts val="1800"/>
              </a:spcAft>
              <a:buFont typeface="Arial" panose="020B0604020202020204" pitchFamily="34" charset="0"/>
              <a:buChar char="•"/>
            </a:pPr>
            <a:r>
              <a:rPr lang="en-US" sz="3600" dirty="0">
                <a:effectLst/>
                <a:latin typeface="Arial" panose="020B0604020202020204" pitchFamily="34" charset="0"/>
                <a:ea typeface="Times New Roman" panose="02020603050405020304" pitchFamily="18" charset="0"/>
                <a:cs typeface="Arial" panose="020B0604020202020204" pitchFamily="34" charset="0"/>
              </a:rPr>
              <a:t>G</a:t>
            </a:r>
            <a:r>
              <a:rPr lang="en-US" sz="3600" dirty="0">
                <a:latin typeface="Arial" panose="020B0604020202020204" pitchFamily="34" charset="0"/>
                <a:ea typeface="Times New Roman" panose="02020603050405020304" pitchFamily="18" charset="0"/>
                <a:cs typeface="Arial" panose="020B0604020202020204" pitchFamily="34" charset="0"/>
              </a:rPr>
              <a:t>ifts of faith and knowledge (v13), promoting unity (vv4-6, 13), within diversity (v11)</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Gifting</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84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1578934"/>
            <a:ext cx="10887739" cy="5218032"/>
          </a:xfrm>
          <a:prstGeom prst="rect">
            <a:avLst/>
          </a:prstGeom>
          <a:noFill/>
        </p:spPr>
        <p:txBody>
          <a:bodyPr wrap="square">
            <a:spAutoFit/>
          </a:bodyPr>
          <a:lstStyle/>
          <a:p>
            <a:pPr marL="742950" indent="-742950">
              <a:lnSpc>
                <a:spcPts val="5000"/>
              </a:lnSpc>
              <a:spcAft>
                <a:spcPts val="1800"/>
              </a:spcAft>
              <a:buFont typeface="Arial" panose="020B0604020202020204" pitchFamily="34" charset="0"/>
              <a:buChar char="•"/>
            </a:pPr>
            <a:r>
              <a:rPr lang="en-US" sz="3600" dirty="0">
                <a:effectLst/>
                <a:latin typeface="Arial" panose="020B0604020202020204" pitchFamily="34" charset="0"/>
                <a:ea typeface="Times New Roman" panose="02020603050405020304" pitchFamily="18" charset="0"/>
                <a:cs typeface="Arial" panose="020B0604020202020204" pitchFamily="34" charset="0"/>
              </a:rPr>
              <a:t>To be mature in the Lord (v13), not tossed and blown about (v14)</a:t>
            </a:r>
          </a:p>
          <a:p>
            <a:pPr marL="742950" indent="-742950">
              <a:lnSpc>
                <a:spcPts val="5000"/>
              </a:lnSpc>
              <a:spcAft>
                <a:spcPts val="1800"/>
              </a:spcAft>
              <a:buFont typeface="Arial" panose="020B0604020202020204" pitchFamily="34" charset="0"/>
              <a:buChar char="•"/>
            </a:pPr>
            <a:r>
              <a:rPr lang="en-US" sz="3600" dirty="0">
                <a:latin typeface="Arial" panose="020B0604020202020204" pitchFamily="34" charset="0"/>
                <a:ea typeface="Times New Roman" panose="02020603050405020304" pitchFamily="18" charset="0"/>
                <a:cs typeface="Arial" panose="020B0604020202020204" pitchFamily="34" charset="0"/>
              </a:rPr>
              <a:t>To speak the truth in love and to grow to be more like Christ (v15)</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742950" indent="-742950">
              <a:lnSpc>
                <a:spcPts val="5000"/>
              </a:lnSpc>
              <a:spcAft>
                <a:spcPts val="1800"/>
              </a:spcAft>
              <a:buFont typeface="Arial" panose="020B0604020202020204" pitchFamily="34" charset="0"/>
              <a:buChar char="•"/>
            </a:pPr>
            <a:r>
              <a:rPr lang="en-US" sz="3600" dirty="0">
                <a:latin typeface="Arial" panose="020B0604020202020204" pitchFamily="34" charset="0"/>
                <a:ea typeface="Times New Roman" panose="02020603050405020304" pitchFamily="18" charset="0"/>
                <a:cs typeface="Arial" panose="020B0604020202020204" pitchFamily="34" charset="0"/>
              </a:rPr>
              <a:t>To proclaim the gospel (vv11, 15)</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742950" indent="-742950">
              <a:lnSpc>
                <a:spcPts val="5000"/>
              </a:lnSpc>
              <a:spcAft>
                <a:spcPts val="1800"/>
              </a:spcAft>
              <a:buFont typeface="Arial" panose="020B0604020202020204" pitchFamily="34" charset="0"/>
              <a:buChar char="•"/>
            </a:pPr>
            <a:r>
              <a:rPr lang="en-US" sz="3600" dirty="0">
                <a:latin typeface="Arial" panose="020B0604020202020204" pitchFamily="34" charset="0"/>
                <a:ea typeface="Times New Roman" panose="02020603050405020304" pitchFamily="18" charset="0"/>
                <a:cs typeface="Arial" panose="020B0604020202020204" pitchFamily="34" charset="0"/>
              </a:rPr>
              <a:t>To love and serve one another (v16) so that the whole church might be healthy and </a:t>
            </a:r>
            <a:r>
              <a:rPr lang="en-US" sz="3600">
                <a:latin typeface="Arial" panose="020B0604020202020204" pitchFamily="34" charset="0"/>
                <a:ea typeface="Times New Roman" panose="02020603050405020304" pitchFamily="18" charset="0"/>
                <a:cs typeface="Arial" panose="020B0604020202020204" pitchFamily="34" charset="0"/>
              </a:rPr>
              <a:t>growing (</a:t>
            </a:r>
            <a:r>
              <a:rPr lang="en-US" sz="3600" dirty="0">
                <a:latin typeface="Arial" panose="020B0604020202020204" pitchFamily="34" charset="0"/>
                <a:ea typeface="Times New Roman" panose="02020603050405020304" pitchFamily="18" charset="0"/>
                <a:cs typeface="Arial" panose="020B0604020202020204" pitchFamily="34" charset="0"/>
              </a:rPr>
              <a:t>v16)</a:t>
            </a: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Mission</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118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2561629"/>
            <a:ext cx="10887739" cy="2217082"/>
          </a:xfrm>
          <a:prstGeom prst="rect">
            <a:avLst/>
          </a:prstGeom>
          <a:noFill/>
        </p:spPr>
        <p:txBody>
          <a:bodyPr wrap="square">
            <a:spAutoFit/>
          </a:bodyPr>
          <a:lstStyle/>
          <a:p>
            <a:pPr>
              <a:lnSpc>
                <a:spcPct val="150000"/>
              </a:lnSpc>
            </a:pPr>
            <a:r>
              <a:rPr lang="en-GB" sz="3200" dirty="0">
                <a:latin typeface="Arial" panose="020B0604020202020204" pitchFamily="34" charset="0"/>
                <a:ea typeface="Calibri" panose="020F0502020204030204" pitchFamily="34" charset="0"/>
              </a:rPr>
              <a:t>U</a:t>
            </a:r>
            <a:r>
              <a:rPr lang="en-GB" sz="3200" dirty="0">
                <a:effectLst/>
                <a:latin typeface="Arial" panose="020B0604020202020204" pitchFamily="34" charset="0"/>
                <a:ea typeface="Calibri" panose="020F0502020204030204" pitchFamily="34" charset="0"/>
              </a:rPr>
              <a:t>nderstanding the past is:</a:t>
            </a:r>
          </a:p>
          <a:p>
            <a:pPr marL="457200" indent="-457200">
              <a:lnSpc>
                <a:spcPct val="150000"/>
              </a:lnSpc>
              <a:buFont typeface="Arial" panose="020B0604020202020204" pitchFamily="34" charset="0"/>
              <a:buChar char="•"/>
            </a:pPr>
            <a:r>
              <a:rPr lang="en-GB" sz="3200" dirty="0">
                <a:effectLst/>
                <a:latin typeface="Arial" panose="020B0604020202020204" pitchFamily="34" charset="0"/>
                <a:ea typeface="Calibri" panose="020F0502020204030204" pitchFamily="34" charset="0"/>
              </a:rPr>
              <a:t>the key to making sense of the present</a:t>
            </a:r>
          </a:p>
          <a:p>
            <a:pPr marL="457200" indent="-457200">
              <a:lnSpc>
                <a:spcPct val="150000"/>
              </a:lnSpc>
              <a:buFont typeface="Arial" panose="020B0604020202020204" pitchFamily="34" charset="0"/>
              <a:buChar char="•"/>
            </a:pPr>
            <a:r>
              <a:rPr lang="en-GB" sz="3200" dirty="0">
                <a:effectLst/>
                <a:latin typeface="Arial" panose="020B0604020202020204" pitchFamily="34" charset="0"/>
                <a:ea typeface="Calibri" panose="020F0502020204030204" pitchFamily="34" charset="0"/>
              </a:rPr>
              <a:t>important in seeking to act wisely in the future</a:t>
            </a:r>
            <a:endParaRPr lang="en-GB" sz="5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2123658"/>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God’s heart and vision for NMBC, past and present</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00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2054265"/>
            <a:ext cx="10887739" cy="2191562"/>
          </a:xfrm>
          <a:prstGeom prst="rect">
            <a:avLst/>
          </a:prstGeom>
          <a:noFill/>
        </p:spPr>
        <p:txBody>
          <a:bodyPr wrap="square">
            <a:spAutoFit/>
          </a:bodyPr>
          <a:lstStyle/>
          <a:p>
            <a:pPr algn="ctr">
              <a:lnSpc>
                <a:spcPts val="5000"/>
              </a:lnSpc>
              <a:spcAft>
                <a:spcPts val="1800"/>
              </a:spcAft>
            </a:pPr>
            <a:r>
              <a:rPr lang="en-GB" sz="4000" dirty="0">
                <a:effectLst/>
                <a:latin typeface="Arial" panose="020B0604020202020204" pitchFamily="34" charset="0"/>
                <a:ea typeface="Calibri" panose="020F0502020204030204" pitchFamily="34" charset="0"/>
              </a:rPr>
              <a:t>“To be a Christ-centred community, which practises a ministry of encouragement”</a:t>
            </a:r>
          </a:p>
          <a:p>
            <a:pPr algn="ctr">
              <a:lnSpc>
                <a:spcPts val="5000"/>
              </a:lnSpc>
              <a:spcAft>
                <a:spcPts val="1800"/>
              </a:spcAft>
            </a:pPr>
            <a:r>
              <a:rPr lang="en-GB" sz="3600" dirty="0">
                <a:latin typeface="Arial" panose="020B0604020202020204" pitchFamily="34" charset="0"/>
                <a:ea typeface="Times New Roman" panose="02020603050405020304" pitchFamily="18" charset="0"/>
                <a:cs typeface="Arial" panose="020B0604020202020204" pitchFamily="34" charset="0"/>
              </a:rPr>
              <a:t>(NMBC vision statement 2001-2009)</a:t>
            </a:r>
            <a:endParaRPr lang="en-US" sz="6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Identity</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48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2054265"/>
            <a:ext cx="10887739" cy="2844433"/>
          </a:xfrm>
          <a:prstGeom prst="rect">
            <a:avLst/>
          </a:prstGeom>
          <a:noFill/>
        </p:spPr>
        <p:txBody>
          <a:bodyPr wrap="square">
            <a:spAutoFit/>
          </a:bodyPr>
          <a:lstStyle/>
          <a:p>
            <a:pPr algn="ctr">
              <a:lnSpc>
                <a:spcPts val="5000"/>
              </a:lnSpc>
              <a:spcAft>
                <a:spcPts val="1800"/>
              </a:spcAft>
            </a:pPr>
            <a:r>
              <a:rPr lang="en-GB" sz="4000" dirty="0">
                <a:effectLst/>
                <a:latin typeface="Arial" panose="020B0604020202020204" pitchFamily="34" charset="0"/>
                <a:ea typeface="Calibri" panose="020F0502020204030204" pitchFamily="34" charset="0"/>
              </a:rPr>
              <a:t>“To become a Christ-centred minister, who practises a ministry of encouragement”</a:t>
            </a:r>
          </a:p>
          <a:p>
            <a:pPr algn="ctr">
              <a:lnSpc>
                <a:spcPts val="5000"/>
              </a:lnSpc>
              <a:spcAft>
                <a:spcPts val="1800"/>
              </a:spcAft>
            </a:pPr>
            <a:r>
              <a:rPr lang="en-GB" sz="3600" dirty="0">
                <a:latin typeface="Arial" panose="020B0604020202020204" pitchFamily="34" charset="0"/>
                <a:ea typeface="Times New Roman" panose="02020603050405020304" pitchFamily="18" charset="0"/>
                <a:cs typeface="Arial" panose="020B0604020202020204" pitchFamily="34" charset="0"/>
              </a:rPr>
              <a:t>(My “philosophy of ministry”, emerging from training at Spurgeon’s 2021-)</a:t>
            </a:r>
            <a:endParaRPr lang="en-US" sz="6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Identity</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66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2054265"/>
            <a:ext cx="10887739" cy="3716467"/>
          </a:xfrm>
          <a:prstGeom prst="rect">
            <a:avLst/>
          </a:prstGeom>
          <a:noFill/>
        </p:spPr>
        <p:txBody>
          <a:bodyPr wrap="square">
            <a:spAutoFit/>
          </a:bodyPr>
          <a:lstStyle/>
          <a:p>
            <a:pPr marL="571500" indent="-571500">
              <a:lnSpc>
                <a:spcPts val="5000"/>
              </a:lnSpc>
              <a:spcAft>
                <a:spcPts val="1800"/>
              </a:spcAft>
              <a:buFont typeface="Arial" panose="020B0604020202020204" pitchFamily="34" charset="0"/>
              <a:buChar char="•"/>
            </a:pPr>
            <a:r>
              <a:rPr lang="en-US" sz="4000" dirty="0">
                <a:latin typeface="Arial" panose="020B0604020202020204" pitchFamily="34" charset="0"/>
                <a:ea typeface="Times New Roman" panose="02020603050405020304" pitchFamily="18" charset="0"/>
                <a:cs typeface="Arial" panose="020B0604020202020204" pitchFamily="34" charset="0"/>
              </a:rPr>
              <a:t>i</a:t>
            </a:r>
            <a:r>
              <a:rPr lang="en-GB" sz="4000" dirty="0">
                <a:latin typeface="Arial" panose="020B0604020202020204" pitchFamily="34" charset="0"/>
                <a:ea typeface="Times New Roman" panose="02020603050405020304" pitchFamily="18" charset="0"/>
                <a:cs typeface="Arial" panose="020B0604020202020204" pitchFamily="34" charset="0"/>
              </a:rPr>
              <a:t>s rooted in past experiences</a:t>
            </a:r>
          </a:p>
          <a:p>
            <a:pPr marL="571500" indent="-571500">
              <a:lnSpc>
                <a:spcPts val="5000"/>
              </a:lnSpc>
              <a:spcAft>
                <a:spcPts val="1800"/>
              </a:spcAft>
              <a:buFont typeface="Arial" panose="020B0604020202020204" pitchFamily="34" charset="0"/>
              <a:buChar char="•"/>
            </a:pPr>
            <a:r>
              <a:rPr lang="en-GB" sz="4000" dirty="0">
                <a:latin typeface="Arial" panose="020B0604020202020204" pitchFamily="34" charset="0"/>
                <a:ea typeface="Times New Roman" panose="02020603050405020304" pitchFamily="18" charset="0"/>
                <a:cs typeface="Arial" panose="020B0604020202020204" pitchFamily="34" charset="0"/>
              </a:rPr>
              <a:t>i</a:t>
            </a:r>
            <a:r>
              <a:rPr lang="en-GB" sz="4000" dirty="0">
                <a:effectLst/>
                <a:latin typeface="Arial" panose="020B0604020202020204" pitchFamily="34" charset="0"/>
                <a:ea typeface="Times New Roman" panose="02020603050405020304" pitchFamily="18" charset="0"/>
                <a:cs typeface="Arial" panose="020B0604020202020204" pitchFamily="34" charset="0"/>
              </a:rPr>
              <a:t>s dynamic, changing and developing over time</a:t>
            </a:r>
          </a:p>
          <a:p>
            <a:pPr marL="571500" indent="-571500">
              <a:lnSpc>
                <a:spcPts val="5000"/>
              </a:lnSpc>
              <a:spcAft>
                <a:spcPts val="1800"/>
              </a:spcAft>
              <a:buFont typeface="Arial" panose="020B0604020202020204" pitchFamily="34" charset="0"/>
              <a:buChar char="•"/>
            </a:pPr>
            <a:r>
              <a:rPr lang="en-GB" sz="4000" dirty="0">
                <a:latin typeface="Arial" panose="020B0604020202020204" pitchFamily="34" charset="0"/>
                <a:ea typeface="Times New Roman" panose="02020603050405020304" pitchFamily="18" charset="0"/>
                <a:cs typeface="Arial" panose="020B0604020202020204" pitchFamily="34" charset="0"/>
              </a:rPr>
              <a:t>should be Christ-focussed and Spirit informed</a:t>
            </a:r>
            <a:endParaRPr lang="en-US" sz="6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Identity</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528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2054265"/>
            <a:ext cx="10887739" cy="2832763"/>
          </a:xfrm>
          <a:prstGeom prst="rect">
            <a:avLst/>
          </a:prstGeom>
          <a:noFill/>
        </p:spPr>
        <p:txBody>
          <a:bodyPr wrap="square">
            <a:spAutoFit/>
          </a:bodyPr>
          <a:lstStyle/>
          <a:p>
            <a:pPr algn="ctr">
              <a:lnSpc>
                <a:spcPts val="5000"/>
              </a:lnSpc>
              <a:spcAft>
                <a:spcPts val="1800"/>
              </a:spcAft>
            </a:pPr>
            <a:r>
              <a:rPr lang="en-GB" sz="4000" dirty="0">
                <a:effectLst/>
                <a:latin typeface="Arial" panose="020B0604020202020204" pitchFamily="34" charset="0"/>
                <a:ea typeface="Calibri" panose="020F0502020204030204" pitchFamily="34" charset="0"/>
              </a:rPr>
              <a:t>“A group of ordinary people on a journey, exploring, experiencing and expressing the heart of God”</a:t>
            </a:r>
          </a:p>
          <a:p>
            <a:pPr algn="ctr">
              <a:lnSpc>
                <a:spcPts val="5000"/>
              </a:lnSpc>
              <a:spcAft>
                <a:spcPts val="1800"/>
              </a:spcAft>
            </a:pPr>
            <a:r>
              <a:rPr lang="en-GB" sz="3600" dirty="0">
                <a:latin typeface="Arial" panose="020B0604020202020204" pitchFamily="34" charset="0"/>
                <a:ea typeface="Times New Roman" panose="02020603050405020304" pitchFamily="18" charset="0"/>
                <a:cs typeface="Arial" panose="020B0604020202020204" pitchFamily="34" charset="0"/>
              </a:rPr>
              <a:t>(NMBC vision statement 2009 - present)</a:t>
            </a:r>
            <a:endParaRPr lang="en-US" sz="6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Identity</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001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2054265"/>
            <a:ext cx="10887739" cy="3364511"/>
          </a:xfrm>
          <a:prstGeom prst="rect">
            <a:avLst/>
          </a:prstGeom>
          <a:noFill/>
        </p:spPr>
        <p:txBody>
          <a:bodyPr wrap="square">
            <a:spAutoFit/>
          </a:bodyPr>
          <a:lstStyle/>
          <a:p>
            <a:pPr marL="571500" indent="-571500">
              <a:lnSpc>
                <a:spcPts val="5000"/>
              </a:lnSpc>
              <a:spcAft>
                <a:spcPts val="1800"/>
              </a:spcAft>
              <a:buFont typeface="Arial" panose="020B0604020202020204" pitchFamily="34" charset="0"/>
              <a:buChar char="•"/>
            </a:pPr>
            <a:r>
              <a:rPr lang="en-US" sz="4000" dirty="0">
                <a:latin typeface="Arial" panose="020B0604020202020204" pitchFamily="34" charset="0"/>
                <a:ea typeface="Times New Roman" panose="02020603050405020304" pitchFamily="18" charset="0"/>
                <a:cs typeface="Arial" panose="020B0604020202020204" pitchFamily="34" charset="0"/>
              </a:rPr>
              <a:t>Collective</a:t>
            </a:r>
            <a:endParaRPr lang="en-GB" sz="400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ts val="5000"/>
              </a:lnSpc>
              <a:spcAft>
                <a:spcPts val="1800"/>
              </a:spcAft>
              <a:buFont typeface="Arial" panose="020B0604020202020204" pitchFamily="34" charset="0"/>
              <a:buChar char="•"/>
            </a:pPr>
            <a:r>
              <a:rPr lang="en-GB" sz="4000" dirty="0">
                <a:latin typeface="Arial" panose="020B0604020202020204" pitchFamily="34" charset="0"/>
                <a:ea typeface="Times New Roman" panose="02020603050405020304" pitchFamily="18" charset="0"/>
                <a:cs typeface="Arial" panose="020B0604020202020204" pitchFamily="34" charset="0"/>
              </a:rPr>
              <a:t>Progressive</a:t>
            </a:r>
            <a:endParaRPr lang="en-GB"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ts val="5000"/>
              </a:lnSpc>
              <a:spcAft>
                <a:spcPts val="1800"/>
              </a:spcAft>
              <a:buFont typeface="Arial" panose="020B0604020202020204" pitchFamily="34" charset="0"/>
              <a:buChar char="•"/>
            </a:pPr>
            <a:r>
              <a:rPr lang="en-GB" sz="4000" dirty="0">
                <a:latin typeface="Arial" panose="020B0604020202020204" pitchFamily="34" charset="0"/>
                <a:ea typeface="Times New Roman" panose="02020603050405020304" pitchFamily="18" charset="0"/>
                <a:cs typeface="Arial" panose="020B0604020202020204" pitchFamily="34" charset="0"/>
              </a:rPr>
              <a:t>Adventurous</a:t>
            </a:r>
          </a:p>
          <a:p>
            <a:pPr marL="571500" indent="-571500">
              <a:lnSpc>
                <a:spcPts val="5000"/>
              </a:lnSpc>
              <a:spcAft>
                <a:spcPts val="1800"/>
              </a:spcAft>
              <a:buFont typeface="Arial" panose="020B0604020202020204" pitchFamily="34" charset="0"/>
              <a:buChar char="•"/>
            </a:pPr>
            <a:r>
              <a:rPr lang="en-GB" sz="4000" dirty="0">
                <a:effectLst/>
                <a:latin typeface="Arial" panose="020B0604020202020204" pitchFamily="34" charset="0"/>
                <a:ea typeface="Times New Roman" panose="02020603050405020304" pitchFamily="18" charset="0"/>
                <a:cs typeface="Arial" panose="020B0604020202020204" pitchFamily="34" charset="0"/>
              </a:rPr>
              <a:t>Evangelistic</a:t>
            </a:r>
            <a:endParaRPr lang="en-US" sz="6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Identity</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70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2054265"/>
            <a:ext cx="10887739" cy="2434064"/>
          </a:xfrm>
          <a:prstGeom prst="rect">
            <a:avLst/>
          </a:prstGeom>
          <a:noFill/>
        </p:spPr>
        <p:txBody>
          <a:bodyPr wrap="square">
            <a:spAutoFit/>
          </a:bodyPr>
          <a:lstStyle/>
          <a:p>
            <a:pPr marL="571500" indent="-571500">
              <a:lnSpc>
                <a:spcPts val="5000"/>
              </a:lnSpc>
              <a:spcAft>
                <a:spcPts val="1800"/>
              </a:spcAft>
              <a:buFont typeface="Arial" panose="020B0604020202020204" pitchFamily="34" charset="0"/>
              <a:buChar char="•"/>
            </a:pPr>
            <a:r>
              <a:rPr lang="en-US" sz="4000" dirty="0">
                <a:latin typeface="Arial" panose="020B0604020202020204" pitchFamily="34" charset="0"/>
                <a:ea typeface="Times New Roman" panose="02020603050405020304" pitchFamily="18" charset="0"/>
                <a:cs typeface="Arial" panose="020B0604020202020204" pitchFamily="34" charset="0"/>
              </a:rPr>
              <a:t>Discipleship</a:t>
            </a:r>
            <a:endParaRPr lang="en-GB" sz="400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ts val="5000"/>
              </a:lnSpc>
              <a:spcAft>
                <a:spcPts val="1800"/>
              </a:spcAft>
              <a:buFont typeface="Arial" panose="020B0604020202020204" pitchFamily="34" charset="0"/>
              <a:buChar char="•"/>
            </a:pPr>
            <a:r>
              <a:rPr lang="en-GB" sz="4000" dirty="0">
                <a:latin typeface="Arial" panose="020B0604020202020204" pitchFamily="34" charset="0"/>
                <a:ea typeface="Times New Roman" panose="02020603050405020304" pitchFamily="18" charset="0"/>
                <a:cs typeface="Arial" panose="020B0604020202020204" pitchFamily="34" charset="0"/>
              </a:rPr>
              <a:t>Disciple-making</a:t>
            </a:r>
            <a:endParaRPr lang="en-GB"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ts val="5000"/>
              </a:lnSpc>
              <a:spcAft>
                <a:spcPts val="1800"/>
              </a:spcAft>
              <a:buFont typeface="Arial" panose="020B0604020202020204" pitchFamily="34" charset="0"/>
              <a:buChar char="•"/>
            </a:pPr>
            <a:r>
              <a:rPr lang="en-GB" sz="4000" dirty="0">
                <a:latin typeface="Arial" panose="020B0604020202020204" pitchFamily="34" charset="0"/>
                <a:ea typeface="Times New Roman" panose="02020603050405020304" pitchFamily="18" charset="0"/>
                <a:cs typeface="Arial" panose="020B0604020202020204" pitchFamily="34" charset="0"/>
              </a:rPr>
              <a:t>“To love God and live generously”</a:t>
            </a: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Calling</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5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1297172"/>
            <a:ext cx="10887739" cy="5286062"/>
          </a:xfrm>
          <a:prstGeom prst="rect">
            <a:avLst/>
          </a:prstGeom>
          <a:noFill/>
        </p:spPr>
        <p:txBody>
          <a:bodyPr wrap="square">
            <a:spAutoFit/>
          </a:bodyPr>
          <a:lstStyle/>
          <a:p>
            <a:pPr marL="571500" indent="-571500">
              <a:lnSpc>
                <a:spcPts val="4500"/>
              </a:lnSpc>
              <a:spcAft>
                <a:spcPts val="1800"/>
              </a:spcAft>
              <a:buFont typeface="Arial" panose="020B0604020202020204" pitchFamily="34" charset="0"/>
              <a:buChar char="•"/>
            </a:pPr>
            <a:r>
              <a:rPr lang="en-US" sz="4000" dirty="0">
                <a:latin typeface="Arial" panose="020B0604020202020204" pitchFamily="34" charset="0"/>
                <a:ea typeface="Times New Roman" panose="02020603050405020304" pitchFamily="18" charset="0"/>
                <a:cs typeface="Arial" panose="020B0604020202020204" pitchFamily="34" charset="0"/>
              </a:rPr>
              <a:t>Apostles, prophets, evangelists, pastors and teachers</a:t>
            </a:r>
          </a:p>
          <a:p>
            <a:pPr marL="571500" indent="-571500">
              <a:lnSpc>
                <a:spcPts val="4500"/>
              </a:lnSpc>
              <a:spcAft>
                <a:spcPts val="1800"/>
              </a:spcAft>
              <a:buFont typeface="Arial" panose="020B0604020202020204" pitchFamily="34" charset="0"/>
              <a:buChar char="•"/>
            </a:pPr>
            <a:r>
              <a:rPr lang="en-US" sz="4000" dirty="0">
                <a:latin typeface="Arial" panose="020B0604020202020204" pitchFamily="34" charset="0"/>
                <a:ea typeface="Times New Roman" panose="02020603050405020304" pitchFamily="18" charset="0"/>
                <a:cs typeface="Arial" panose="020B0604020202020204" pitchFamily="34" charset="0"/>
              </a:rPr>
              <a:t>Musicians and artists</a:t>
            </a:r>
            <a:endParaRPr lang="en-GB" sz="400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ts val="4500"/>
              </a:lnSpc>
              <a:spcAft>
                <a:spcPts val="1800"/>
              </a:spcAft>
              <a:buFont typeface="Arial" panose="020B0604020202020204" pitchFamily="34" charset="0"/>
              <a:buChar char="•"/>
            </a:pPr>
            <a:r>
              <a:rPr lang="en-GB" sz="4000" dirty="0">
                <a:latin typeface="Arial" panose="020B0604020202020204" pitchFamily="34" charset="0"/>
                <a:ea typeface="Times New Roman" panose="02020603050405020304" pitchFamily="18" charset="0"/>
                <a:cs typeface="Arial" panose="020B0604020202020204" pitchFamily="34" charset="0"/>
              </a:rPr>
              <a:t>CYP leaders and CYP themselves</a:t>
            </a:r>
            <a:endParaRPr lang="en-GB"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ts val="4500"/>
              </a:lnSpc>
              <a:spcAft>
                <a:spcPts val="1800"/>
              </a:spcAft>
              <a:buFont typeface="Arial" panose="020B0604020202020204" pitchFamily="34" charset="0"/>
              <a:buChar char="•"/>
            </a:pPr>
            <a:r>
              <a:rPr lang="en-GB" sz="4000" dirty="0">
                <a:latin typeface="Arial" panose="020B0604020202020204" pitchFamily="34" charset="0"/>
                <a:ea typeface="Times New Roman" panose="02020603050405020304" pitchFamily="18" charset="0"/>
                <a:cs typeface="Arial" panose="020B0604020202020204" pitchFamily="34" charset="0"/>
              </a:rPr>
              <a:t>Elders and deacons</a:t>
            </a:r>
          </a:p>
          <a:p>
            <a:pPr marL="571500" indent="-571500">
              <a:lnSpc>
                <a:spcPts val="4500"/>
              </a:lnSpc>
              <a:spcAft>
                <a:spcPts val="1800"/>
              </a:spcAft>
              <a:buFont typeface="Arial" panose="020B0604020202020204" pitchFamily="34" charset="0"/>
              <a:buChar char="•"/>
            </a:pPr>
            <a:r>
              <a:rPr lang="en-GB" sz="4000" dirty="0">
                <a:effectLst/>
                <a:latin typeface="Arial" panose="020B0604020202020204" pitchFamily="34" charset="0"/>
                <a:ea typeface="Times New Roman" panose="02020603050405020304" pitchFamily="18" charset="0"/>
                <a:cs typeface="Arial" panose="020B0604020202020204" pitchFamily="34" charset="0"/>
              </a:rPr>
              <a:t>Serving behind the scenes</a:t>
            </a:r>
          </a:p>
          <a:p>
            <a:pPr marL="571500" indent="-571500">
              <a:lnSpc>
                <a:spcPts val="4500"/>
              </a:lnSpc>
              <a:spcAft>
                <a:spcPts val="1800"/>
              </a:spcAft>
              <a:buFont typeface="Arial" panose="020B0604020202020204" pitchFamily="34" charset="0"/>
              <a:buChar char="•"/>
            </a:pPr>
            <a:r>
              <a:rPr lang="en-GB" sz="4000" dirty="0">
                <a:latin typeface="Arial" panose="020B0604020202020204" pitchFamily="34" charset="0"/>
                <a:ea typeface="Times New Roman" panose="02020603050405020304" pitchFamily="18" charset="0"/>
                <a:cs typeface="Arial" panose="020B0604020202020204" pitchFamily="34" charset="0"/>
              </a:rPr>
              <a:t>Prayer</a:t>
            </a:r>
            <a:endParaRPr lang="en-US" sz="6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Gifting</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6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1297172"/>
            <a:ext cx="10887739" cy="5337038"/>
          </a:xfrm>
          <a:prstGeom prst="rect">
            <a:avLst/>
          </a:prstGeom>
          <a:noFill/>
        </p:spPr>
        <p:txBody>
          <a:bodyPr wrap="square">
            <a:spAutoFit/>
          </a:bodyPr>
          <a:lstStyle/>
          <a:p>
            <a:pPr>
              <a:lnSpc>
                <a:spcPct val="150000"/>
              </a:lnSpc>
            </a:pPr>
            <a:r>
              <a:rPr lang="en-GB"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 is one Lord, one faith, one baptism,</a:t>
            </a:r>
            <a:b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a:t>
            </a: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God and Father of all,</a:t>
            </a:r>
            <a:b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 is over all, in all, and living through all.</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1200"/>
              </a:spcBef>
            </a:pPr>
            <a:r>
              <a:rPr lang="en-GB"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a:t>
            </a: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However, he has given each one of us a special gift</a:t>
            </a:r>
            <a:r>
              <a:rPr lang="en-GB"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through the generosity of Christ. </a:t>
            </a:r>
            <a:r>
              <a:rPr lang="en-GB"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a:t>
            </a: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is why the Scriptures say,</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he ascended to the heights,</a:t>
            </a:r>
            <a:b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he led a crowd of captives</a:t>
            </a:r>
            <a:b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gave gifts to his people.”</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Ephesians 4:1-16</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821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2054265"/>
            <a:ext cx="10887739" cy="4588500"/>
          </a:xfrm>
          <a:prstGeom prst="rect">
            <a:avLst/>
          </a:prstGeom>
          <a:noFill/>
        </p:spPr>
        <p:txBody>
          <a:bodyPr wrap="square">
            <a:spAutoFit/>
          </a:bodyPr>
          <a:lstStyle/>
          <a:p>
            <a:pPr marL="571500" indent="-571500">
              <a:lnSpc>
                <a:spcPts val="5000"/>
              </a:lnSpc>
              <a:spcAft>
                <a:spcPts val="1800"/>
              </a:spcAft>
              <a:buFont typeface="Arial" panose="020B0604020202020204" pitchFamily="34" charset="0"/>
              <a:buChar char="•"/>
            </a:pPr>
            <a:r>
              <a:rPr lang="en-US" sz="4000" dirty="0">
                <a:latin typeface="Arial" panose="020B0604020202020204" pitchFamily="34" charset="0"/>
                <a:ea typeface="Times New Roman" panose="02020603050405020304" pitchFamily="18" charset="0"/>
                <a:cs typeface="Arial" panose="020B0604020202020204" pitchFamily="34" charset="0"/>
              </a:rPr>
              <a:t>Building relationship with the living God</a:t>
            </a:r>
            <a:endParaRPr lang="en-GB" sz="400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ts val="5000"/>
              </a:lnSpc>
              <a:spcAft>
                <a:spcPts val="1800"/>
              </a:spcAft>
              <a:buFont typeface="Arial" panose="020B0604020202020204" pitchFamily="34" charset="0"/>
              <a:buChar char="•"/>
            </a:pPr>
            <a:r>
              <a:rPr lang="en-US" sz="4000" dirty="0">
                <a:latin typeface="Arial" panose="020B0604020202020204" pitchFamily="34" charset="0"/>
                <a:ea typeface="Times New Roman" panose="02020603050405020304" pitchFamily="18" charset="0"/>
                <a:cs typeface="Arial" panose="020B0604020202020204" pitchFamily="34" charset="0"/>
              </a:rPr>
              <a:t>Building relationships with one another</a:t>
            </a:r>
          </a:p>
          <a:p>
            <a:pPr marL="571500" indent="-571500">
              <a:lnSpc>
                <a:spcPts val="5000"/>
              </a:lnSpc>
              <a:spcAft>
                <a:spcPts val="1800"/>
              </a:spcAft>
              <a:buFont typeface="Arial" panose="020B0604020202020204" pitchFamily="34" charset="0"/>
              <a:buChar char="•"/>
            </a:pPr>
            <a:r>
              <a:rPr lang="en-US" sz="4000" dirty="0">
                <a:latin typeface="Arial" panose="020B0604020202020204" pitchFamily="34" charset="0"/>
                <a:ea typeface="Times New Roman" panose="02020603050405020304" pitchFamily="18" charset="0"/>
                <a:cs typeface="Arial" panose="020B0604020202020204" pitchFamily="34" charset="0"/>
              </a:rPr>
              <a:t>Building relationships with those who don’t yet know God</a:t>
            </a:r>
          </a:p>
          <a:p>
            <a:pPr marL="571500" indent="-571500">
              <a:lnSpc>
                <a:spcPts val="5000"/>
              </a:lnSpc>
              <a:spcAft>
                <a:spcPts val="1800"/>
              </a:spcAft>
              <a:buFont typeface="Arial" panose="020B0604020202020204" pitchFamily="34" charset="0"/>
              <a:buChar char="•"/>
            </a:pPr>
            <a:r>
              <a:rPr lang="en-US" sz="4000" dirty="0">
                <a:latin typeface="Arial" panose="020B0604020202020204" pitchFamily="34" charset="0"/>
                <a:ea typeface="Times New Roman" panose="02020603050405020304" pitchFamily="18" charset="0"/>
                <a:cs typeface="Arial" panose="020B0604020202020204" pitchFamily="34" charset="0"/>
              </a:rPr>
              <a:t>Amongst us, on our doorstep and across the world</a:t>
            </a:r>
            <a:endParaRPr lang="en-GB" sz="40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Mission</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62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2054265"/>
            <a:ext cx="10887739" cy="2832763"/>
          </a:xfrm>
          <a:prstGeom prst="rect">
            <a:avLst/>
          </a:prstGeom>
          <a:noFill/>
        </p:spPr>
        <p:txBody>
          <a:bodyPr wrap="square">
            <a:spAutoFit/>
          </a:bodyPr>
          <a:lstStyle/>
          <a:p>
            <a:pPr algn="ctr">
              <a:lnSpc>
                <a:spcPts val="5000"/>
              </a:lnSpc>
              <a:spcAft>
                <a:spcPts val="1800"/>
              </a:spcAft>
            </a:pPr>
            <a:r>
              <a:rPr lang="en-GB" sz="4000" dirty="0">
                <a:effectLst/>
                <a:latin typeface="Arial" panose="020B0604020202020204" pitchFamily="34" charset="0"/>
                <a:ea typeface="Calibri" panose="020F0502020204030204" pitchFamily="34" charset="0"/>
              </a:rPr>
              <a:t>“Always keep the big picture in mind – you are greatly loved by Jesus and your job is to love Him and others in return. The rest is detail.”</a:t>
            </a:r>
          </a:p>
          <a:p>
            <a:pPr algn="ctr">
              <a:lnSpc>
                <a:spcPts val="5000"/>
              </a:lnSpc>
              <a:spcAft>
                <a:spcPts val="1800"/>
              </a:spcAft>
            </a:pPr>
            <a:r>
              <a:rPr lang="en-GB" sz="3600" dirty="0">
                <a:latin typeface="Arial" panose="020B0604020202020204" pitchFamily="34" charset="0"/>
                <a:ea typeface="Times New Roman" panose="02020603050405020304" pitchFamily="18" charset="0"/>
                <a:cs typeface="Arial" panose="020B0604020202020204" pitchFamily="34" charset="0"/>
              </a:rPr>
              <a:t>(Bear Grylls, </a:t>
            </a:r>
            <a:r>
              <a:rPr lang="en-GB" sz="3600" i="1" dirty="0">
                <a:latin typeface="Arial" panose="020B0604020202020204" pitchFamily="34" charset="0"/>
                <a:ea typeface="Times New Roman" panose="02020603050405020304" pitchFamily="18" charset="0"/>
                <a:cs typeface="Arial" panose="020B0604020202020204" pitchFamily="34" charset="0"/>
              </a:rPr>
              <a:t>To My Sons</a:t>
            </a:r>
            <a:r>
              <a:rPr lang="en-GB" sz="3600" dirty="0">
                <a:latin typeface="Arial" panose="020B0604020202020204" pitchFamily="34" charset="0"/>
                <a:ea typeface="Times New Roman" panose="02020603050405020304" pitchFamily="18" charset="0"/>
                <a:cs typeface="Arial" panose="020B0604020202020204" pitchFamily="34" charset="0"/>
              </a:rPr>
              <a:t>)</a:t>
            </a:r>
            <a:endParaRPr lang="en-US" sz="6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Words of wisdom…</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95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2123658"/>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God’s heart and vision for NMBC, into the future…</a:t>
            </a:r>
            <a:endParaRPr lang="en-GB" sz="4400" b="1" dirty="0">
              <a:latin typeface="Arial" panose="020B0604020202020204" pitchFamily="34" charset="0"/>
              <a:cs typeface="Arial" panose="020B0604020202020204" pitchFamily="34" charset="0"/>
            </a:endParaRPr>
          </a:p>
        </p:txBody>
      </p:sp>
      <p:pic>
        <p:nvPicPr>
          <p:cNvPr id="4" name="Picture 3" descr="A painting of a heart&#10;&#10;Description automatically generated">
            <a:extLst>
              <a:ext uri="{FF2B5EF4-FFF2-40B4-BE49-F238E27FC236}">
                <a16:creationId xmlns:a16="http://schemas.microsoft.com/office/drawing/2014/main" id="{8A097845-E260-9EC2-FDB4-E795C0073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646" y="2415525"/>
            <a:ext cx="4076921" cy="3995908"/>
          </a:xfrm>
          <a:prstGeom prst="rect">
            <a:avLst/>
          </a:prstGeom>
          <a:ln>
            <a:noFill/>
          </a:ln>
          <a:effectLst>
            <a:softEdge rad="112500"/>
          </a:effectLst>
        </p:spPr>
      </p:pic>
    </p:spTree>
    <p:extLst>
      <p:ext uri="{BB962C8B-B14F-4D97-AF65-F5344CB8AC3E}">
        <p14:creationId xmlns:p14="http://schemas.microsoft.com/office/powerpoint/2010/main" val="1279263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2123658"/>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God’s heart and vision for NMBC, into the future…</a:t>
            </a:r>
            <a:endParaRPr lang="en-GB" sz="4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A097845-E260-9EC2-FDB4-E795C00736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92795" y="2486085"/>
            <a:ext cx="5624624" cy="3912781"/>
          </a:xfrm>
          <a:prstGeom prst="rect">
            <a:avLst/>
          </a:prstGeom>
          <a:ln>
            <a:noFill/>
          </a:ln>
          <a:effectLst>
            <a:softEdge rad="112500"/>
          </a:effectLst>
        </p:spPr>
      </p:pic>
    </p:spTree>
    <p:extLst>
      <p:ext uri="{BB962C8B-B14F-4D97-AF65-F5344CB8AC3E}">
        <p14:creationId xmlns:p14="http://schemas.microsoft.com/office/powerpoint/2010/main" val="4109618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2123658"/>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God’s heart and vision for NMBC, into the future…</a:t>
            </a:r>
            <a:endParaRPr lang="en-GB" sz="4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A097845-E260-9EC2-FDB4-E795C00736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48716" y="2486085"/>
            <a:ext cx="3912781" cy="3912781"/>
          </a:xfrm>
          <a:prstGeom prst="rect">
            <a:avLst/>
          </a:prstGeom>
          <a:ln>
            <a:noFill/>
          </a:ln>
          <a:effectLst>
            <a:softEdge rad="112500"/>
          </a:effectLst>
        </p:spPr>
      </p:pic>
    </p:spTree>
    <p:extLst>
      <p:ext uri="{BB962C8B-B14F-4D97-AF65-F5344CB8AC3E}">
        <p14:creationId xmlns:p14="http://schemas.microsoft.com/office/powerpoint/2010/main" val="40869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2123658"/>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God’s heart and vision for NMBC, into the future…</a:t>
            </a:r>
            <a:endParaRPr lang="en-GB" sz="4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A097845-E260-9EC2-FDB4-E795C00736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37814" y="2486085"/>
            <a:ext cx="2934585" cy="3912781"/>
          </a:xfrm>
          <a:prstGeom prst="rect">
            <a:avLst/>
          </a:prstGeom>
          <a:ln>
            <a:noFill/>
          </a:ln>
          <a:effectLst>
            <a:softEdge rad="112500"/>
          </a:effectLst>
        </p:spPr>
      </p:pic>
    </p:spTree>
    <p:extLst>
      <p:ext uri="{BB962C8B-B14F-4D97-AF65-F5344CB8AC3E}">
        <p14:creationId xmlns:p14="http://schemas.microsoft.com/office/powerpoint/2010/main" val="1422612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2123658"/>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God’s heart and vision for NMBC, into the future…</a:t>
            </a:r>
            <a:endParaRPr lang="en-GB" sz="4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A097845-E260-9EC2-FDB4-E795C00736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37814" y="2486085"/>
            <a:ext cx="2934585" cy="3912780"/>
          </a:xfrm>
          <a:prstGeom prst="rect">
            <a:avLst/>
          </a:prstGeom>
          <a:ln>
            <a:noFill/>
          </a:ln>
          <a:effectLst>
            <a:softEdge rad="112500"/>
          </a:effectLst>
        </p:spPr>
      </p:pic>
    </p:spTree>
    <p:extLst>
      <p:ext uri="{BB962C8B-B14F-4D97-AF65-F5344CB8AC3E}">
        <p14:creationId xmlns:p14="http://schemas.microsoft.com/office/powerpoint/2010/main" val="388020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2123658"/>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God’s heart and vision for NMBC, past, present and future…</a:t>
            </a:r>
            <a:endParaRPr lang="en-GB" sz="44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4FD986D-53F3-34F1-46D1-F84F057FE9C1}"/>
              </a:ext>
            </a:extLst>
          </p:cNvPr>
          <p:cNvSpPr txBox="1"/>
          <p:nvPr/>
        </p:nvSpPr>
        <p:spPr>
          <a:xfrm>
            <a:off x="2513824" y="3258879"/>
            <a:ext cx="8357191"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…Every Member Ministry…</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916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2724116"/>
            <a:ext cx="10887739" cy="2832763"/>
          </a:xfrm>
          <a:prstGeom prst="rect">
            <a:avLst/>
          </a:prstGeom>
          <a:noFill/>
        </p:spPr>
        <p:txBody>
          <a:bodyPr wrap="square">
            <a:spAutoFit/>
          </a:bodyPr>
          <a:lstStyle/>
          <a:p>
            <a:pPr algn="ctr">
              <a:lnSpc>
                <a:spcPts val="5000"/>
              </a:lnSpc>
              <a:spcAft>
                <a:spcPts val="1800"/>
              </a:spcAft>
            </a:pPr>
            <a:r>
              <a:rPr lang="en-GB" sz="4000" dirty="0">
                <a:effectLst/>
                <a:latin typeface="Arial" panose="020B0604020202020204" pitchFamily="34" charset="0"/>
                <a:ea typeface="Calibri" panose="020F0502020204030204" pitchFamily="34" charset="0"/>
              </a:rPr>
              <a:t>“Ministry takes place when divine resources, meet human need, through loving channels for the glory of God.”</a:t>
            </a:r>
          </a:p>
          <a:p>
            <a:pPr algn="ctr">
              <a:lnSpc>
                <a:spcPts val="5000"/>
              </a:lnSpc>
              <a:spcAft>
                <a:spcPts val="1800"/>
              </a:spcAft>
            </a:pPr>
            <a:r>
              <a:rPr lang="en-GB" sz="3600" dirty="0">
                <a:latin typeface="Arial" panose="020B0604020202020204" pitchFamily="34" charset="0"/>
                <a:ea typeface="Times New Roman" panose="02020603050405020304" pitchFamily="18" charset="0"/>
                <a:cs typeface="Arial" panose="020B0604020202020204" pitchFamily="34" charset="0"/>
              </a:rPr>
              <a:t>(Warren </a:t>
            </a:r>
            <a:r>
              <a:rPr lang="en-GB" sz="3600" dirty="0" err="1">
                <a:latin typeface="Arial" panose="020B0604020202020204" pitchFamily="34" charset="0"/>
                <a:ea typeface="Times New Roman" panose="02020603050405020304" pitchFamily="18" charset="0"/>
                <a:cs typeface="Arial" panose="020B0604020202020204" pitchFamily="34" charset="0"/>
              </a:rPr>
              <a:t>Wiersbe</a:t>
            </a:r>
            <a:r>
              <a:rPr lang="en-GB" sz="3600" dirty="0">
                <a:latin typeface="Arial" panose="020B0604020202020204" pitchFamily="34" charset="0"/>
                <a:ea typeface="Times New Roman" panose="02020603050405020304" pitchFamily="18" charset="0"/>
                <a:cs typeface="Arial" panose="020B0604020202020204" pitchFamily="34" charset="0"/>
              </a:rPr>
              <a:t>, </a:t>
            </a:r>
            <a:r>
              <a:rPr lang="en-GB" sz="3600" i="1" dirty="0">
                <a:latin typeface="Arial" panose="020B0604020202020204" pitchFamily="34" charset="0"/>
                <a:ea typeface="Times New Roman" panose="02020603050405020304" pitchFamily="18" charset="0"/>
                <a:cs typeface="Arial" panose="020B0604020202020204" pitchFamily="34" charset="0"/>
              </a:rPr>
              <a:t>On Being a Servant of God</a:t>
            </a:r>
            <a:r>
              <a:rPr lang="en-GB" sz="3600" dirty="0">
                <a:latin typeface="Arial" panose="020B0604020202020204" pitchFamily="34" charset="0"/>
                <a:ea typeface="Times New Roman" panose="02020603050405020304" pitchFamily="18" charset="0"/>
                <a:cs typeface="Arial" panose="020B0604020202020204" pitchFamily="34" charset="0"/>
              </a:rPr>
              <a:t>)</a:t>
            </a:r>
            <a:endParaRPr lang="en-US" sz="6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2123658"/>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God’s heart and vision for NMBC, past, present and future…</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312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pic>
        <p:nvPicPr>
          <p:cNvPr id="4" name="Picture 3">
            <a:extLst>
              <a:ext uri="{FF2B5EF4-FFF2-40B4-BE49-F238E27FC236}">
                <a16:creationId xmlns:a16="http://schemas.microsoft.com/office/drawing/2014/main" id="{8A097845-E260-9EC2-FDB4-E795C00736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4939" y="387394"/>
            <a:ext cx="4742121" cy="6083212"/>
          </a:xfrm>
          <a:prstGeom prst="rect">
            <a:avLst/>
          </a:prstGeom>
          <a:ln>
            <a:noFill/>
          </a:ln>
          <a:effectLst>
            <a:softEdge rad="112500"/>
          </a:effectLst>
        </p:spPr>
      </p:pic>
    </p:spTree>
    <p:extLst>
      <p:ext uri="{BB962C8B-B14F-4D97-AF65-F5344CB8AC3E}">
        <p14:creationId xmlns:p14="http://schemas.microsoft.com/office/powerpoint/2010/main" val="38742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8" y="1594884"/>
            <a:ext cx="10887739" cy="5183150"/>
          </a:xfrm>
          <a:prstGeom prst="rect">
            <a:avLst/>
          </a:prstGeom>
          <a:noFill/>
        </p:spPr>
        <p:txBody>
          <a:bodyPr wrap="square">
            <a:spAutoFit/>
          </a:bodyPr>
          <a:lstStyle/>
          <a:p>
            <a:pPr>
              <a:lnSpc>
                <a:spcPct val="150000"/>
              </a:lnSpc>
              <a:spcBef>
                <a:spcPts val="1200"/>
              </a:spcBef>
            </a:pPr>
            <a:r>
              <a:rPr lang="en-GB" sz="2800" b="1" baseline="300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9 </a:t>
            </a:r>
            <a:r>
              <a:rPr lang="en-GB" sz="2800" b="1"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Notice that it says “he ascended.” This clearly means that Christ also descended to our lowly world. </a:t>
            </a:r>
            <a:r>
              <a:rPr lang="en-GB" sz="2800" b="1" baseline="300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10 </a:t>
            </a:r>
            <a:r>
              <a:rPr lang="en-GB" sz="2800" b="1"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And the same one who descended is the one who ascended higher than all the heavens, so that he might fill the entire universe with himself.</a:t>
            </a:r>
            <a:endParaRPr lang="en-GB" sz="28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GB"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a:t>
            </a: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Now these are the gifts Christ gave to the church: the apostles, the prophets, the evangelists, and the pastors and teachers.</a:t>
            </a:r>
            <a: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a:t>
            </a: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Their responsibility is to equip God’s people to do his work and build up the church, the body of Christ.</a:t>
            </a:r>
            <a: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36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Ephesians 4:1-16</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93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8" y="1594884"/>
            <a:ext cx="10887739" cy="4536819"/>
          </a:xfrm>
          <a:prstGeom prst="rect">
            <a:avLst/>
          </a:prstGeom>
          <a:noFill/>
        </p:spPr>
        <p:txBody>
          <a:bodyPr wrap="square">
            <a:spAutoFit/>
          </a:bodyPr>
          <a:lstStyle/>
          <a:p>
            <a:pPr>
              <a:lnSpc>
                <a:spcPct val="150000"/>
              </a:lnSpc>
            </a:pPr>
            <a:r>
              <a:rPr lang="en-GB" sz="2800" b="1" baseline="300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13 </a:t>
            </a:r>
            <a:r>
              <a:rPr lang="en-GB" sz="2800" b="1"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This will continue until we all come to such unity in our faith and knowledge of God’s Son that we will be mature in the Lord, measuring up to the full and complete standard of Christ.</a:t>
            </a:r>
            <a:endParaRPr lang="en-GB" sz="28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GB" sz="28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14 </a:t>
            </a: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Then we will no longer be immature like children. We won’t be tossed and blown about by every wind of new teaching. We will not be influenced when people try to trick us with lies so clever they sound like the truth.</a:t>
            </a:r>
            <a: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36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Ephesians 4:1-16</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1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8" y="1594884"/>
            <a:ext cx="10887739" cy="3892412"/>
          </a:xfrm>
          <a:prstGeom prst="rect">
            <a:avLst/>
          </a:prstGeom>
          <a:noFill/>
        </p:spPr>
        <p:txBody>
          <a:bodyPr wrap="square">
            <a:spAutoFit/>
          </a:bodyPr>
          <a:lstStyle/>
          <a:p>
            <a:pPr>
              <a:lnSpc>
                <a:spcPct val="150000"/>
              </a:lnSpc>
            </a:pPr>
            <a:r>
              <a:rPr lang="en-GB" sz="2800" b="1" baseline="30000" dirty="0">
                <a:solidFill>
                  <a:srgbClr val="000000"/>
                </a:solidFill>
                <a:effectLst/>
                <a:latin typeface="Arial" panose="020B0604020202020204" pitchFamily="34" charset="0"/>
                <a:ea typeface="Times New Roman" panose="02020603050405020304" pitchFamily="18" charset="0"/>
              </a:rPr>
              <a:t>15 </a:t>
            </a:r>
            <a:r>
              <a:rPr lang="en-GB" sz="2800" b="1" dirty="0">
                <a:solidFill>
                  <a:srgbClr val="000000"/>
                </a:solidFill>
                <a:effectLst/>
                <a:latin typeface="Arial" panose="020B0604020202020204" pitchFamily="34" charset="0"/>
                <a:ea typeface="Times New Roman" panose="02020603050405020304" pitchFamily="18" charset="0"/>
              </a:rPr>
              <a:t>Instead, we will speak the truth in love, growing in every way more and more like Christ, who is the head of his body, the church. </a:t>
            </a:r>
            <a:r>
              <a:rPr lang="en-GB" sz="2800" b="1" baseline="30000" dirty="0">
                <a:solidFill>
                  <a:srgbClr val="000000"/>
                </a:solidFill>
                <a:effectLst/>
                <a:latin typeface="Arial" panose="020B0604020202020204" pitchFamily="34" charset="0"/>
                <a:ea typeface="Times New Roman" panose="02020603050405020304" pitchFamily="18" charset="0"/>
              </a:rPr>
              <a:t>16 </a:t>
            </a:r>
            <a:r>
              <a:rPr lang="en-GB" sz="2800" b="1" dirty="0">
                <a:solidFill>
                  <a:srgbClr val="000000"/>
                </a:solidFill>
                <a:effectLst/>
                <a:latin typeface="Arial" panose="020B0604020202020204" pitchFamily="34" charset="0"/>
                <a:ea typeface="Times New Roman" panose="02020603050405020304" pitchFamily="18" charset="0"/>
              </a:rPr>
              <a:t>He makes the whole body fit together perfectly. As each part does its own special work, it helps the other parts grow, so that the whole body is healthy and growing and full of love.</a:t>
            </a:r>
            <a:endParaRPr lang="en-GB" sz="2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Ephesians 4:1-16</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94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8" y="1594884"/>
            <a:ext cx="10887739" cy="6637651"/>
          </a:xfrm>
          <a:prstGeom prst="rect">
            <a:avLst/>
          </a:prstGeom>
          <a:noFill/>
        </p:spPr>
        <p:txBody>
          <a:bodyPr wrap="square">
            <a:spAutoFit/>
          </a:bodyPr>
          <a:lstStyle/>
          <a:p>
            <a:pPr marL="742950" indent="-742950">
              <a:lnSpc>
                <a:spcPct val="150000"/>
              </a:lnSpc>
              <a:buAutoNum type="arabicPeriod"/>
            </a:pPr>
            <a:r>
              <a:rPr lang="en-US" sz="3600" dirty="0">
                <a:effectLst/>
                <a:latin typeface="Arial" panose="020B0604020202020204" pitchFamily="34" charset="0"/>
                <a:ea typeface="Times New Roman" panose="02020603050405020304" pitchFamily="18" charset="0"/>
                <a:cs typeface="Arial" panose="020B0604020202020204" pitchFamily="34" charset="0"/>
              </a:rPr>
              <a:t>A clear understanding of God’s heart and vision for his Church</a:t>
            </a:r>
          </a:p>
          <a:p>
            <a:pPr marL="742950" indent="-742950">
              <a:lnSpc>
                <a:spcPct val="150000"/>
              </a:lnSpc>
              <a:buFontTx/>
              <a:buAutoNum type="arabicPeriod"/>
            </a:pPr>
            <a:r>
              <a:rPr lang="en-US" sz="3600" dirty="0">
                <a:effectLst/>
                <a:latin typeface="Arial" panose="020B0604020202020204" pitchFamily="34" charset="0"/>
                <a:ea typeface="Times New Roman" panose="02020603050405020304" pitchFamily="18" charset="0"/>
                <a:cs typeface="Arial" panose="020B0604020202020204" pitchFamily="34" charset="0"/>
              </a:rPr>
              <a:t>A shared sense of God’s heart and vision for us at NMBC</a:t>
            </a:r>
          </a:p>
          <a:p>
            <a:pPr marL="742950" indent="-742950">
              <a:lnSpc>
                <a:spcPct val="150000"/>
              </a:lnSpc>
              <a:buFontTx/>
              <a:buAutoNum type="arabicPeriod"/>
            </a:pPr>
            <a:r>
              <a:rPr lang="en-US" sz="3600" dirty="0">
                <a:latin typeface="Arial" panose="020B0604020202020204" pitchFamily="34" charset="0"/>
                <a:ea typeface="Times New Roman" panose="02020603050405020304" pitchFamily="18" charset="0"/>
                <a:cs typeface="Arial" panose="020B0604020202020204" pitchFamily="34" charset="0"/>
              </a:rPr>
              <a:t>Collective anticipation as to what God might have in store for us moving forwards…</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742950" indent="-742950">
              <a:lnSpc>
                <a:spcPct val="150000"/>
              </a:lnSpc>
              <a:buFontTx/>
              <a:buAutoNum type="arabicPeriod"/>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742950" indent="-742950">
              <a:lnSpc>
                <a:spcPct val="150000"/>
              </a:lnSpc>
              <a:buAutoNum type="arabicPeriod"/>
            </a:pP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Ephesians 4:1-16</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57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2561629"/>
            <a:ext cx="10887739" cy="4144661"/>
          </a:xfrm>
          <a:prstGeom prst="rect">
            <a:avLst/>
          </a:prstGeom>
          <a:noFill/>
        </p:spPr>
        <p:txBody>
          <a:bodyPr wrap="square">
            <a:spAutoFit/>
          </a:bodyPr>
          <a:lstStyle/>
          <a:p>
            <a:pPr marL="742950" indent="-742950">
              <a:lnSpc>
                <a:spcPct val="150000"/>
              </a:lnSpc>
              <a:buAutoNum type="arabicPeriod"/>
            </a:pPr>
            <a:r>
              <a:rPr lang="en-US" sz="3600" dirty="0">
                <a:effectLst/>
                <a:latin typeface="Arial" panose="020B0604020202020204" pitchFamily="34" charset="0"/>
                <a:ea typeface="Times New Roman" panose="02020603050405020304" pitchFamily="18" charset="0"/>
                <a:cs typeface="Arial" panose="020B0604020202020204" pitchFamily="34" charset="0"/>
              </a:rPr>
              <a:t>Identity</a:t>
            </a:r>
          </a:p>
          <a:p>
            <a:pPr marL="742950" indent="-742950">
              <a:lnSpc>
                <a:spcPct val="150000"/>
              </a:lnSpc>
              <a:buAutoNum type="arabicPeriod"/>
            </a:pPr>
            <a:r>
              <a:rPr lang="en-US" sz="3600" dirty="0">
                <a:latin typeface="Arial" panose="020B0604020202020204" pitchFamily="34" charset="0"/>
                <a:ea typeface="Times New Roman" panose="02020603050405020304" pitchFamily="18" charset="0"/>
                <a:cs typeface="Arial" panose="020B0604020202020204" pitchFamily="34" charset="0"/>
              </a:rPr>
              <a:t>Calling</a:t>
            </a:r>
          </a:p>
          <a:p>
            <a:pPr marL="742950" indent="-742950">
              <a:lnSpc>
                <a:spcPct val="150000"/>
              </a:lnSpc>
              <a:buAutoNum type="arabicPeriod"/>
            </a:pPr>
            <a:r>
              <a:rPr lang="en-US" sz="3600" dirty="0">
                <a:effectLst/>
                <a:latin typeface="Arial" panose="020B0604020202020204" pitchFamily="34" charset="0"/>
                <a:ea typeface="Times New Roman" panose="02020603050405020304" pitchFamily="18" charset="0"/>
                <a:cs typeface="Arial" panose="020B0604020202020204" pitchFamily="34" charset="0"/>
              </a:rPr>
              <a:t>Gifting</a:t>
            </a:r>
          </a:p>
          <a:p>
            <a:pPr marL="742950" indent="-742950">
              <a:lnSpc>
                <a:spcPct val="150000"/>
              </a:lnSpc>
              <a:buAutoNum type="arabicPeriod"/>
            </a:pPr>
            <a:r>
              <a:rPr lang="en-US" sz="3600" dirty="0">
                <a:latin typeface="Arial" panose="020B0604020202020204" pitchFamily="34" charset="0"/>
                <a:ea typeface="Times New Roman" panose="02020603050405020304" pitchFamily="18" charset="0"/>
                <a:cs typeface="Arial" panose="020B0604020202020204" pitchFamily="34" charset="0"/>
              </a:rPr>
              <a:t>Mission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742950" indent="-742950">
              <a:lnSpc>
                <a:spcPct val="150000"/>
              </a:lnSpc>
              <a:buAutoNum type="arabicPeriod"/>
            </a:pP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2123658"/>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God’s heart and vision for his Church throughout history</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88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1578934"/>
            <a:ext cx="10887739" cy="4987199"/>
          </a:xfrm>
          <a:prstGeom prst="rect">
            <a:avLst/>
          </a:prstGeom>
          <a:noFill/>
        </p:spPr>
        <p:txBody>
          <a:bodyPr wrap="square">
            <a:spAutoFit/>
          </a:bodyPr>
          <a:lstStyle/>
          <a:p>
            <a:pPr marL="742950" indent="-742950">
              <a:lnSpc>
                <a:spcPts val="5000"/>
              </a:lnSpc>
              <a:spcAft>
                <a:spcPts val="1800"/>
              </a:spcAft>
              <a:buFont typeface="Arial" panose="020B0604020202020204" pitchFamily="34" charset="0"/>
              <a:buChar char="•"/>
            </a:pPr>
            <a:r>
              <a:rPr lang="en-US" sz="3600" dirty="0">
                <a:effectLst/>
                <a:latin typeface="Arial" panose="020B0604020202020204" pitchFamily="34" charset="0"/>
                <a:ea typeface="Times New Roman" panose="02020603050405020304" pitchFamily="18" charset="0"/>
                <a:cs typeface="Arial" panose="020B0604020202020204" pitchFamily="34" charset="0"/>
              </a:rPr>
              <a:t>The body of Christ (v12), with Christ as the head (v15), perfectly fitted together (v16) and united in Spirit (v3)</a:t>
            </a:r>
          </a:p>
          <a:p>
            <a:pPr marL="742950" indent="-742950">
              <a:lnSpc>
                <a:spcPts val="5000"/>
              </a:lnSpc>
              <a:spcAft>
                <a:spcPts val="1800"/>
              </a:spcAft>
              <a:buFont typeface="Arial" panose="020B0604020202020204" pitchFamily="34" charset="0"/>
              <a:buChar char="•"/>
            </a:pPr>
            <a:r>
              <a:rPr lang="en-US" sz="3600" dirty="0">
                <a:latin typeface="Arial" panose="020B0604020202020204" pitchFamily="34" charset="0"/>
                <a:ea typeface="Times New Roman" panose="02020603050405020304" pitchFamily="18" charset="0"/>
                <a:cs typeface="Arial" panose="020B0604020202020204" pitchFamily="34" charset="0"/>
              </a:rPr>
              <a:t>Humble, gentle and patient (v2), full of love (v16) and forgiveness (v2)</a:t>
            </a:r>
          </a:p>
          <a:p>
            <a:pPr marL="742950" indent="-742950">
              <a:lnSpc>
                <a:spcPts val="5000"/>
              </a:lnSpc>
              <a:spcAft>
                <a:spcPts val="1800"/>
              </a:spcAft>
              <a:buFont typeface="Arial" panose="020B0604020202020204" pitchFamily="34" charset="0"/>
              <a:buChar char="•"/>
            </a:pPr>
            <a:r>
              <a:rPr lang="en-US" sz="3600" dirty="0">
                <a:effectLst/>
                <a:latin typeface="Arial" panose="020B0604020202020204" pitchFamily="34" charset="0"/>
                <a:ea typeface="Times New Roman" panose="02020603050405020304" pitchFamily="18" charset="0"/>
                <a:cs typeface="Arial" panose="020B0604020202020204" pitchFamily="34" charset="0"/>
              </a:rPr>
              <a:t>Desiring to grow more like Christ (v15) and to be united in peace (v3)</a:t>
            </a: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Identity</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9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rectangular sign with white letters and a cross&#10;&#10;Description automatically generated">
            <a:extLst>
              <a:ext uri="{FF2B5EF4-FFF2-40B4-BE49-F238E27FC236}">
                <a16:creationId xmlns:a16="http://schemas.microsoft.com/office/drawing/2014/main" id="{F0A924CD-4255-FAA3-95B2-0C6BC248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49" y="315653"/>
            <a:ext cx="2085975" cy="762000"/>
          </a:xfrm>
          <a:prstGeom prst="rect">
            <a:avLst/>
          </a:prstGeom>
        </p:spPr>
      </p:pic>
      <p:pic>
        <p:nvPicPr>
          <p:cNvPr id="5" name="Picture 4">
            <a:extLst>
              <a:ext uri="{FF2B5EF4-FFF2-40B4-BE49-F238E27FC236}">
                <a16:creationId xmlns:a16="http://schemas.microsoft.com/office/drawing/2014/main" id="{E1BBCB56-080F-DBDC-9155-E789D503F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9543" y="315653"/>
            <a:ext cx="1148679" cy="981519"/>
          </a:xfrm>
          <a:prstGeom prst="rect">
            <a:avLst/>
          </a:prstGeom>
        </p:spPr>
      </p:pic>
      <p:sp>
        <p:nvSpPr>
          <p:cNvPr id="7" name="TextBox 6">
            <a:extLst>
              <a:ext uri="{FF2B5EF4-FFF2-40B4-BE49-F238E27FC236}">
                <a16:creationId xmlns:a16="http://schemas.microsoft.com/office/drawing/2014/main" id="{2F1E8096-47CC-4103-E489-DCDA2D677AC3}"/>
              </a:ext>
            </a:extLst>
          </p:cNvPr>
          <p:cNvSpPr txBox="1"/>
          <p:nvPr/>
        </p:nvSpPr>
        <p:spPr>
          <a:xfrm>
            <a:off x="861237" y="1578934"/>
            <a:ext cx="10887739" cy="4576830"/>
          </a:xfrm>
          <a:prstGeom prst="rect">
            <a:avLst/>
          </a:prstGeom>
          <a:noFill/>
        </p:spPr>
        <p:txBody>
          <a:bodyPr wrap="square">
            <a:spAutoFit/>
          </a:bodyPr>
          <a:lstStyle/>
          <a:p>
            <a:pPr marL="742950" indent="-742950">
              <a:lnSpc>
                <a:spcPts val="5000"/>
              </a:lnSpc>
              <a:spcAft>
                <a:spcPts val="1800"/>
              </a:spcAft>
              <a:buFont typeface="Arial" panose="020B0604020202020204" pitchFamily="34" charset="0"/>
              <a:buChar char="•"/>
            </a:pPr>
            <a:r>
              <a:rPr lang="en-US" sz="3600" dirty="0">
                <a:effectLst/>
                <a:latin typeface="Arial" panose="020B0604020202020204" pitchFamily="34" charset="0"/>
                <a:ea typeface="Times New Roman" panose="02020603050405020304" pitchFamily="18" charset="0"/>
                <a:cs typeface="Arial" panose="020B0604020202020204" pitchFamily="34" charset="0"/>
              </a:rPr>
              <a:t>Comes from God himself, to a life worth living (v1)</a:t>
            </a:r>
          </a:p>
          <a:p>
            <a:pPr marL="742950" indent="-742950">
              <a:lnSpc>
                <a:spcPts val="5000"/>
              </a:lnSpc>
              <a:spcAft>
                <a:spcPts val="1800"/>
              </a:spcAft>
              <a:buFont typeface="Arial" panose="020B0604020202020204" pitchFamily="34" charset="0"/>
              <a:buChar char="•"/>
            </a:pPr>
            <a:r>
              <a:rPr lang="en-US" sz="3600" dirty="0">
                <a:latin typeface="Arial" panose="020B0604020202020204" pitchFamily="34" charset="0"/>
                <a:ea typeface="Times New Roman" panose="02020603050405020304" pitchFamily="18" charset="0"/>
                <a:cs typeface="Arial" panose="020B0604020202020204" pitchFamily="34" charset="0"/>
              </a:rPr>
              <a:t>T</a:t>
            </a:r>
            <a:r>
              <a:rPr lang="en-US" sz="3600" dirty="0">
                <a:effectLst/>
                <a:latin typeface="Arial" panose="020B0604020202020204" pitchFamily="34" charset="0"/>
                <a:ea typeface="Times New Roman" panose="02020603050405020304" pitchFamily="18" charset="0"/>
                <a:cs typeface="Arial" panose="020B0604020202020204" pitchFamily="34" charset="0"/>
              </a:rPr>
              <a:t>o a glorious hope for the future (v4)</a:t>
            </a:r>
          </a:p>
          <a:p>
            <a:pPr marL="742950" indent="-742950">
              <a:lnSpc>
                <a:spcPts val="5000"/>
              </a:lnSpc>
              <a:spcAft>
                <a:spcPts val="1800"/>
              </a:spcAft>
              <a:buFont typeface="Arial" panose="020B0604020202020204" pitchFamily="34" charset="0"/>
              <a:buChar char="•"/>
            </a:pPr>
            <a:r>
              <a:rPr lang="en-US" sz="3600" dirty="0">
                <a:latin typeface="Arial" panose="020B0604020202020204" pitchFamily="34" charset="0"/>
                <a:ea typeface="Times New Roman" panose="02020603050405020304" pitchFamily="18" charset="0"/>
                <a:cs typeface="Arial" panose="020B0604020202020204" pitchFamily="34" charset="0"/>
              </a:rPr>
              <a:t>To  one faith, one Lord, one God (vv5-6)</a:t>
            </a:r>
          </a:p>
          <a:p>
            <a:pPr marL="742950" indent="-742950">
              <a:lnSpc>
                <a:spcPts val="5000"/>
              </a:lnSpc>
              <a:spcAft>
                <a:spcPts val="1800"/>
              </a:spcAft>
              <a:buFont typeface="Arial" panose="020B0604020202020204" pitchFamily="34" charset="0"/>
              <a:buChar char="•"/>
            </a:pPr>
            <a:r>
              <a:rPr lang="en-US" sz="3600" dirty="0" err="1">
                <a:latin typeface="Arial" panose="020B0604020202020204" pitchFamily="34" charset="0"/>
                <a:ea typeface="Times New Roman" panose="02020603050405020304" pitchFamily="18" charset="0"/>
                <a:cs typeface="Arial" panose="020B0604020202020204" pitchFamily="34" charset="0"/>
              </a:rPr>
              <a:t>Baptised</a:t>
            </a:r>
            <a:r>
              <a:rPr lang="en-US" sz="3600" dirty="0">
                <a:latin typeface="Arial" panose="020B0604020202020204" pitchFamily="34" charset="0"/>
                <a:ea typeface="Times New Roman" panose="02020603050405020304" pitchFamily="18" charset="0"/>
                <a:cs typeface="Arial" panose="020B0604020202020204" pitchFamily="34" charset="0"/>
              </a:rPr>
              <a:t> (v5) in the name of Father, Son and Holy Spirit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F5D6E08-A513-5D9C-DD09-91292740639F}"/>
              </a:ext>
            </a:extLst>
          </p:cNvPr>
          <p:cNvSpPr txBox="1"/>
          <p:nvPr/>
        </p:nvSpPr>
        <p:spPr>
          <a:xfrm>
            <a:off x="3120656" y="291867"/>
            <a:ext cx="6368902" cy="769441"/>
          </a:xfrm>
          <a:prstGeom prst="rect">
            <a:avLst/>
          </a:prstGeom>
          <a:noFill/>
        </p:spPr>
        <p:txBody>
          <a:bodyPr wrap="square" rtlCol="0">
            <a:spAutoFit/>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Calling</a:t>
            </a:r>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539365"/>
      </p:ext>
    </p:extLst>
  </p:cSld>
  <p:clrMapOvr>
    <a:masterClrMapping/>
  </p:clrMapOvr>
</p:sld>
</file>

<file path=ppt/theme/theme1.xml><?xml version="1.0" encoding="utf-8"?>
<a:theme xmlns:a="http://schemas.openxmlformats.org/drawingml/2006/main" name="AfterglowVTI">
  <a:themeElements>
    <a:clrScheme name="AnalogousFromLightSeed_2SEEDS">
      <a:dk1>
        <a:srgbClr val="000000"/>
      </a:dk1>
      <a:lt1>
        <a:srgbClr val="FFFFFF"/>
      </a:lt1>
      <a:dk2>
        <a:srgbClr val="243841"/>
      </a:dk2>
      <a:lt2>
        <a:srgbClr val="E8E3E2"/>
      </a:lt2>
      <a:accent1>
        <a:srgbClr val="7AA9B7"/>
      </a:accent1>
      <a:accent2>
        <a:srgbClr val="80A9A1"/>
      </a:accent2>
      <a:accent3>
        <a:srgbClr val="8FA2C3"/>
      </a:accent3>
      <a:accent4>
        <a:srgbClr val="BA7F80"/>
      </a:accent4>
      <a:accent5>
        <a:srgbClr val="BC9B84"/>
      </a:accent5>
      <a:accent6>
        <a:srgbClr val="ABA175"/>
      </a:accent6>
      <a:hlink>
        <a:srgbClr val="AC7465"/>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docProps/app.xml><?xml version="1.0" encoding="utf-8"?>
<Properties xmlns="http://schemas.openxmlformats.org/officeDocument/2006/extended-properties" xmlns:vt="http://schemas.openxmlformats.org/officeDocument/2006/docPropsVTypes">
  <TotalTime>244</TotalTime>
  <Words>1105</Words>
  <Application>Microsoft Office PowerPoint</Application>
  <PresentationFormat>Widescreen</PresentationFormat>
  <Paragraphs>93</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Times New Roman</vt:lpstr>
      <vt:lpstr>Trade Gothic Next Cond</vt:lpstr>
      <vt:lpstr>Trade Gothic Next Light</vt:lpstr>
      <vt:lpstr>AfterglowVTI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Bramwell</dc:creator>
  <cp:lastModifiedBy>Simon Bramwell</cp:lastModifiedBy>
  <cp:revision>1</cp:revision>
  <dcterms:created xsi:type="dcterms:W3CDTF">2024-07-06T06:34:24Z</dcterms:created>
  <dcterms:modified xsi:type="dcterms:W3CDTF">2024-07-06T23:24:53Z</dcterms:modified>
</cp:coreProperties>
</file>