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7" r:id="rId2"/>
    <p:sldId id="295" r:id="rId3"/>
    <p:sldId id="297" r:id="rId4"/>
    <p:sldId id="298" r:id="rId5"/>
    <p:sldId id="299" r:id="rId6"/>
    <p:sldId id="300" r:id="rId7"/>
    <p:sldId id="302" r:id="rId8"/>
    <p:sldId id="301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7" r:id="rId23"/>
    <p:sldId id="316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40" d="100"/>
          <a:sy n="40" d="100"/>
        </p:scale>
        <p:origin x="64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Bramwell" userId="bca58ee0-e8a9-4cba-a1a5-7dc7b1466e81" providerId="ADAL" clId="{D7E2A5F5-7552-406F-BDC9-A6A468C8FE89}"/>
    <pc:docChg chg="undo custSel addSld delSld modSld">
      <pc:chgData name="Simon Bramwell" userId="bca58ee0-e8a9-4cba-a1a5-7dc7b1466e81" providerId="ADAL" clId="{D7E2A5F5-7552-406F-BDC9-A6A468C8FE89}" dt="2024-07-21T01:33:29.653" v="708" actId="47"/>
      <pc:docMkLst>
        <pc:docMk/>
      </pc:docMkLst>
      <pc:sldChg chg="delSp modSp mod">
        <pc:chgData name="Simon Bramwell" userId="bca58ee0-e8a9-4cba-a1a5-7dc7b1466e81" providerId="ADAL" clId="{D7E2A5F5-7552-406F-BDC9-A6A468C8FE89}" dt="2024-07-21T00:29:07.415" v="25" actId="1076"/>
        <pc:sldMkLst>
          <pc:docMk/>
          <pc:sldMk cId="2327323888" sldId="257"/>
        </pc:sldMkLst>
        <pc:spChg chg="del mod">
          <ac:chgData name="Simon Bramwell" userId="bca58ee0-e8a9-4cba-a1a5-7dc7b1466e81" providerId="ADAL" clId="{D7E2A5F5-7552-406F-BDC9-A6A468C8FE89}" dt="2024-07-21T00:28:37.887" v="15" actId="478"/>
          <ac:spMkLst>
            <pc:docMk/>
            <pc:sldMk cId="2327323888" sldId="257"/>
            <ac:spMk id="7" creationId="{2F1E8096-47CC-4103-E489-DCDA2D677AC3}"/>
          </ac:spMkLst>
        </pc:spChg>
        <pc:spChg chg="mod">
          <ac:chgData name="Simon Bramwell" userId="bca58ee0-e8a9-4cba-a1a5-7dc7b1466e81" providerId="ADAL" clId="{D7E2A5F5-7552-406F-BDC9-A6A468C8FE89}" dt="2024-07-21T00:29:07.415" v="25" actId="1076"/>
          <ac:spMkLst>
            <pc:docMk/>
            <pc:sldMk cId="2327323888" sldId="257"/>
            <ac:spMk id="8" creationId="{9F5D6E08-A513-5D9C-DD09-91292740639F}"/>
          </ac:spMkLst>
        </pc:spChg>
      </pc:sldChg>
      <pc:sldChg chg="del">
        <pc:chgData name="Simon Bramwell" userId="bca58ee0-e8a9-4cba-a1a5-7dc7b1466e81" providerId="ADAL" clId="{D7E2A5F5-7552-406F-BDC9-A6A468C8FE89}" dt="2024-07-21T01:33:05.713" v="681" actId="47"/>
        <pc:sldMkLst>
          <pc:docMk/>
          <pc:sldMk cId="897821253" sldId="265"/>
        </pc:sldMkLst>
      </pc:sldChg>
      <pc:sldChg chg="del">
        <pc:chgData name="Simon Bramwell" userId="bca58ee0-e8a9-4cba-a1a5-7dc7b1466e81" providerId="ADAL" clId="{D7E2A5F5-7552-406F-BDC9-A6A468C8FE89}" dt="2024-07-21T01:33:06.811" v="682" actId="47"/>
        <pc:sldMkLst>
          <pc:docMk/>
          <pc:sldMk cId="3769934225" sldId="266"/>
        </pc:sldMkLst>
      </pc:sldChg>
      <pc:sldChg chg="del">
        <pc:chgData name="Simon Bramwell" userId="bca58ee0-e8a9-4cba-a1a5-7dc7b1466e81" providerId="ADAL" clId="{D7E2A5F5-7552-406F-BDC9-A6A468C8FE89}" dt="2024-07-21T01:33:07.624" v="683" actId="47"/>
        <pc:sldMkLst>
          <pc:docMk/>
          <pc:sldMk cId="428513708" sldId="267"/>
        </pc:sldMkLst>
      </pc:sldChg>
      <pc:sldChg chg="del">
        <pc:chgData name="Simon Bramwell" userId="bca58ee0-e8a9-4cba-a1a5-7dc7b1466e81" providerId="ADAL" clId="{D7E2A5F5-7552-406F-BDC9-A6A468C8FE89}" dt="2024-07-21T01:33:08.517" v="684" actId="47"/>
        <pc:sldMkLst>
          <pc:docMk/>
          <pc:sldMk cId="2270947159" sldId="268"/>
        </pc:sldMkLst>
      </pc:sldChg>
      <pc:sldChg chg="del">
        <pc:chgData name="Simon Bramwell" userId="bca58ee0-e8a9-4cba-a1a5-7dc7b1466e81" providerId="ADAL" clId="{D7E2A5F5-7552-406F-BDC9-A6A468C8FE89}" dt="2024-07-21T01:33:09.534" v="685" actId="47"/>
        <pc:sldMkLst>
          <pc:docMk/>
          <pc:sldMk cId="1316577667" sldId="269"/>
        </pc:sldMkLst>
      </pc:sldChg>
      <pc:sldChg chg="del">
        <pc:chgData name="Simon Bramwell" userId="bca58ee0-e8a9-4cba-a1a5-7dc7b1466e81" providerId="ADAL" clId="{D7E2A5F5-7552-406F-BDC9-A6A468C8FE89}" dt="2024-07-21T01:33:10.439" v="686" actId="47"/>
        <pc:sldMkLst>
          <pc:docMk/>
          <pc:sldMk cId="2257886185" sldId="270"/>
        </pc:sldMkLst>
      </pc:sldChg>
      <pc:sldChg chg="del">
        <pc:chgData name="Simon Bramwell" userId="bca58ee0-e8a9-4cba-a1a5-7dc7b1466e81" providerId="ADAL" clId="{D7E2A5F5-7552-406F-BDC9-A6A468C8FE89}" dt="2024-07-21T01:33:11.323" v="687" actId="47"/>
        <pc:sldMkLst>
          <pc:docMk/>
          <pc:sldMk cId="246699572" sldId="272"/>
        </pc:sldMkLst>
      </pc:sldChg>
      <pc:sldChg chg="del">
        <pc:chgData name="Simon Bramwell" userId="bca58ee0-e8a9-4cba-a1a5-7dc7b1466e81" providerId="ADAL" clId="{D7E2A5F5-7552-406F-BDC9-A6A468C8FE89}" dt="2024-07-21T01:33:12.035" v="688" actId="47"/>
        <pc:sldMkLst>
          <pc:docMk/>
          <pc:sldMk cId="2944539365" sldId="273"/>
        </pc:sldMkLst>
      </pc:sldChg>
      <pc:sldChg chg="del">
        <pc:chgData name="Simon Bramwell" userId="bca58ee0-e8a9-4cba-a1a5-7dc7b1466e81" providerId="ADAL" clId="{D7E2A5F5-7552-406F-BDC9-A6A468C8FE89}" dt="2024-07-21T01:33:12.910" v="689" actId="47"/>
        <pc:sldMkLst>
          <pc:docMk/>
          <pc:sldMk cId="507840132" sldId="274"/>
        </pc:sldMkLst>
      </pc:sldChg>
      <pc:sldChg chg="del">
        <pc:chgData name="Simon Bramwell" userId="bca58ee0-e8a9-4cba-a1a5-7dc7b1466e81" providerId="ADAL" clId="{D7E2A5F5-7552-406F-BDC9-A6A468C8FE89}" dt="2024-07-21T01:33:13.728" v="690" actId="47"/>
        <pc:sldMkLst>
          <pc:docMk/>
          <pc:sldMk cId="3982118920" sldId="275"/>
        </pc:sldMkLst>
      </pc:sldChg>
      <pc:sldChg chg="del">
        <pc:chgData name="Simon Bramwell" userId="bca58ee0-e8a9-4cba-a1a5-7dc7b1466e81" providerId="ADAL" clId="{D7E2A5F5-7552-406F-BDC9-A6A468C8FE89}" dt="2024-07-21T01:33:14.614" v="691" actId="47"/>
        <pc:sldMkLst>
          <pc:docMk/>
          <pc:sldMk cId="835007249" sldId="276"/>
        </pc:sldMkLst>
      </pc:sldChg>
      <pc:sldChg chg="del">
        <pc:chgData name="Simon Bramwell" userId="bca58ee0-e8a9-4cba-a1a5-7dc7b1466e81" providerId="ADAL" clId="{D7E2A5F5-7552-406F-BDC9-A6A468C8FE89}" dt="2024-07-21T01:33:15.414" v="692" actId="47"/>
        <pc:sldMkLst>
          <pc:docMk/>
          <pc:sldMk cId="1230482537" sldId="277"/>
        </pc:sldMkLst>
      </pc:sldChg>
      <pc:sldChg chg="del">
        <pc:chgData name="Simon Bramwell" userId="bca58ee0-e8a9-4cba-a1a5-7dc7b1466e81" providerId="ADAL" clId="{D7E2A5F5-7552-406F-BDC9-A6A468C8FE89}" dt="2024-07-21T01:33:16.163" v="693" actId="47"/>
        <pc:sldMkLst>
          <pc:docMk/>
          <pc:sldMk cId="1096665565" sldId="278"/>
        </pc:sldMkLst>
      </pc:sldChg>
      <pc:sldChg chg="del">
        <pc:chgData name="Simon Bramwell" userId="bca58ee0-e8a9-4cba-a1a5-7dc7b1466e81" providerId="ADAL" clId="{D7E2A5F5-7552-406F-BDC9-A6A468C8FE89}" dt="2024-07-21T01:33:16.963" v="694" actId="47"/>
        <pc:sldMkLst>
          <pc:docMk/>
          <pc:sldMk cId="3479528264" sldId="279"/>
        </pc:sldMkLst>
      </pc:sldChg>
      <pc:sldChg chg="del">
        <pc:chgData name="Simon Bramwell" userId="bca58ee0-e8a9-4cba-a1a5-7dc7b1466e81" providerId="ADAL" clId="{D7E2A5F5-7552-406F-BDC9-A6A468C8FE89}" dt="2024-07-21T01:33:17.900" v="695" actId="47"/>
        <pc:sldMkLst>
          <pc:docMk/>
          <pc:sldMk cId="3793001941" sldId="280"/>
        </pc:sldMkLst>
      </pc:sldChg>
      <pc:sldChg chg="del">
        <pc:chgData name="Simon Bramwell" userId="bca58ee0-e8a9-4cba-a1a5-7dc7b1466e81" providerId="ADAL" clId="{D7E2A5F5-7552-406F-BDC9-A6A468C8FE89}" dt="2024-07-21T01:33:18.644" v="696" actId="47"/>
        <pc:sldMkLst>
          <pc:docMk/>
          <pc:sldMk cId="1793706936" sldId="281"/>
        </pc:sldMkLst>
      </pc:sldChg>
      <pc:sldChg chg="del">
        <pc:chgData name="Simon Bramwell" userId="bca58ee0-e8a9-4cba-a1a5-7dc7b1466e81" providerId="ADAL" clId="{D7E2A5F5-7552-406F-BDC9-A6A468C8FE89}" dt="2024-07-21T01:33:19.491" v="697" actId="47"/>
        <pc:sldMkLst>
          <pc:docMk/>
          <pc:sldMk cId="280550422" sldId="282"/>
        </pc:sldMkLst>
      </pc:sldChg>
      <pc:sldChg chg="del">
        <pc:chgData name="Simon Bramwell" userId="bca58ee0-e8a9-4cba-a1a5-7dc7b1466e81" providerId="ADAL" clId="{D7E2A5F5-7552-406F-BDC9-A6A468C8FE89}" dt="2024-07-21T01:33:20.357" v="698" actId="47"/>
        <pc:sldMkLst>
          <pc:docMk/>
          <pc:sldMk cId="94768053" sldId="283"/>
        </pc:sldMkLst>
      </pc:sldChg>
      <pc:sldChg chg="del">
        <pc:chgData name="Simon Bramwell" userId="bca58ee0-e8a9-4cba-a1a5-7dc7b1466e81" providerId="ADAL" clId="{D7E2A5F5-7552-406F-BDC9-A6A468C8FE89}" dt="2024-07-21T01:33:21.137" v="699" actId="47"/>
        <pc:sldMkLst>
          <pc:docMk/>
          <pc:sldMk cId="2212624224" sldId="284"/>
        </pc:sldMkLst>
      </pc:sldChg>
      <pc:sldChg chg="del">
        <pc:chgData name="Simon Bramwell" userId="bca58ee0-e8a9-4cba-a1a5-7dc7b1466e81" providerId="ADAL" clId="{D7E2A5F5-7552-406F-BDC9-A6A468C8FE89}" dt="2024-07-21T01:33:22.031" v="700" actId="47"/>
        <pc:sldMkLst>
          <pc:docMk/>
          <pc:sldMk cId="48995431" sldId="285"/>
        </pc:sldMkLst>
      </pc:sldChg>
      <pc:sldChg chg="del">
        <pc:chgData name="Simon Bramwell" userId="bca58ee0-e8a9-4cba-a1a5-7dc7b1466e81" providerId="ADAL" clId="{D7E2A5F5-7552-406F-BDC9-A6A468C8FE89}" dt="2024-07-21T01:33:22.926" v="701" actId="47"/>
        <pc:sldMkLst>
          <pc:docMk/>
          <pc:sldMk cId="1279263477" sldId="286"/>
        </pc:sldMkLst>
      </pc:sldChg>
      <pc:sldChg chg="del">
        <pc:chgData name="Simon Bramwell" userId="bca58ee0-e8a9-4cba-a1a5-7dc7b1466e81" providerId="ADAL" clId="{D7E2A5F5-7552-406F-BDC9-A6A468C8FE89}" dt="2024-07-21T01:33:23.799" v="702" actId="47"/>
        <pc:sldMkLst>
          <pc:docMk/>
          <pc:sldMk cId="4109618144" sldId="287"/>
        </pc:sldMkLst>
      </pc:sldChg>
      <pc:sldChg chg="del">
        <pc:chgData name="Simon Bramwell" userId="bca58ee0-e8a9-4cba-a1a5-7dc7b1466e81" providerId="ADAL" clId="{D7E2A5F5-7552-406F-BDC9-A6A468C8FE89}" dt="2024-07-21T01:33:24.597" v="703" actId="47"/>
        <pc:sldMkLst>
          <pc:docMk/>
          <pc:sldMk cId="408693901" sldId="288"/>
        </pc:sldMkLst>
      </pc:sldChg>
      <pc:sldChg chg="del">
        <pc:chgData name="Simon Bramwell" userId="bca58ee0-e8a9-4cba-a1a5-7dc7b1466e81" providerId="ADAL" clId="{D7E2A5F5-7552-406F-BDC9-A6A468C8FE89}" dt="2024-07-21T01:33:25.469" v="704" actId="47"/>
        <pc:sldMkLst>
          <pc:docMk/>
          <pc:sldMk cId="1422612443" sldId="289"/>
        </pc:sldMkLst>
      </pc:sldChg>
      <pc:sldChg chg="del">
        <pc:chgData name="Simon Bramwell" userId="bca58ee0-e8a9-4cba-a1a5-7dc7b1466e81" providerId="ADAL" clId="{D7E2A5F5-7552-406F-BDC9-A6A468C8FE89}" dt="2024-07-21T01:33:26.331" v="705" actId="47"/>
        <pc:sldMkLst>
          <pc:docMk/>
          <pc:sldMk cId="3880208810" sldId="290"/>
        </pc:sldMkLst>
      </pc:sldChg>
      <pc:sldChg chg="del">
        <pc:chgData name="Simon Bramwell" userId="bca58ee0-e8a9-4cba-a1a5-7dc7b1466e81" providerId="ADAL" clId="{D7E2A5F5-7552-406F-BDC9-A6A468C8FE89}" dt="2024-07-21T01:33:27.468" v="706" actId="47"/>
        <pc:sldMkLst>
          <pc:docMk/>
          <pc:sldMk cId="3664916457" sldId="291"/>
        </pc:sldMkLst>
      </pc:sldChg>
      <pc:sldChg chg="del">
        <pc:chgData name="Simon Bramwell" userId="bca58ee0-e8a9-4cba-a1a5-7dc7b1466e81" providerId="ADAL" clId="{D7E2A5F5-7552-406F-BDC9-A6A468C8FE89}" dt="2024-07-21T01:33:28.427" v="707" actId="47"/>
        <pc:sldMkLst>
          <pc:docMk/>
          <pc:sldMk cId="481312619" sldId="293"/>
        </pc:sldMkLst>
      </pc:sldChg>
      <pc:sldChg chg="del">
        <pc:chgData name="Simon Bramwell" userId="bca58ee0-e8a9-4cba-a1a5-7dc7b1466e81" providerId="ADAL" clId="{D7E2A5F5-7552-406F-BDC9-A6A468C8FE89}" dt="2024-07-21T01:33:29.653" v="708" actId="47"/>
        <pc:sldMkLst>
          <pc:docMk/>
          <pc:sldMk cId="387421260" sldId="294"/>
        </pc:sldMkLst>
      </pc:sldChg>
      <pc:sldChg chg="addSp delSp modSp add mod">
        <pc:chgData name="Simon Bramwell" userId="bca58ee0-e8a9-4cba-a1a5-7dc7b1466e81" providerId="ADAL" clId="{D7E2A5F5-7552-406F-BDC9-A6A468C8FE89}" dt="2024-07-21T00:37:02.174" v="66" actId="1076"/>
        <pc:sldMkLst>
          <pc:docMk/>
          <pc:sldMk cId="1103612612" sldId="295"/>
        </pc:sldMkLst>
        <pc:spChg chg="add del mod">
          <ac:chgData name="Simon Bramwell" userId="bca58ee0-e8a9-4cba-a1a5-7dc7b1466e81" providerId="ADAL" clId="{D7E2A5F5-7552-406F-BDC9-A6A468C8FE89}" dt="2024-07-21T00:33:24.768" v="46" actId="478"/>
          <ac:spMkLst>
            <pc:docMk/>
            <pc:sldMk cId="1103612612" sldId="295"/>
            <ac:spMk id="2" creationId="{D180EE4E-C91A-36A0-473B-1CFCA1574EB8}"/>
          </ac:spMkLst>
        </pc:spChg>
        <pc:spChg chg="add mod">
          <ac:chgData name="Simon Bramwell" userId="bca58ee0-e8a9-4cba-a1a5-7dc7b1466e81" providerId="ADAL" clId="{D7E2A5F5-7552-406F-BDC9-A6A468C8FE89}" dt="2024-07-21T00:36:32.818" v="64" actId="207"/>
          <ac:spMkLst>
            <pc:docMk/>
            <pc:sldMk cId="1103612612" sldId="295"/>
            <ac:spMk id="4" creationId="{EF30111F-AF56-B00E-6B78-96B43FDF93BE}"/>
          </ac:spMkLst>
        </pc:spChg>
        <pc:spChg chg="mod">
          <ac:chgData name="Simon Bramwell" userId="bca58ee0-e8a9-4cba-a1a5-7dc7b1466e81" providerId="ADAL" clId="{D7E2A5F5-7552-406F-BDC9-A6A468C8FE89}" dt="2024-07-21T00:37:02.174" v="66" actId="1076"/>
          <ac:spMkLst>
            <pc:docMk/>
            <pc:sldMk cId="1103612612" sldId="295"/>
            <ac:spMk id="7" creationId="{2F1E8096-47CC-4103-E489-DCDA2D677AC3}"/>
          </ac:spMkLst>
        </pc:spChg>
      </pc:sldChg>
      <pc:sldChg chg="new del">
        <pc:chgData name="Simon Bramwell" userId="bca58ee0-e8a9-4cba-a1a5-7dc7b1466e81" providerId="ADAL" clId="{D7E2A5F5-7552-406F-BDC9-A6A468C8FE89}" dt="2024-07-21T00:41:00.557" v="90" actId="47"/>
        <pc:sldMkLst>
          <pc:docMk/>
          <pc:sldMk cId="4167172002" sldId="296"/>
        </pc:sldMkLst>
      </pc:sldChg>
      <pc:sldChg chg="modSp add mod">
        <pc:chgData name="Simon Bramwell" userId="bca58ee0-e8a9-4cba-a1a5-7dc7b1466e81" providerId="ADAL" clId="{D7E2A5F5-7552-406F-BDC9-A6A468C8FE89}" dt="2024-07-21T00:38:16.968" v="77" actId="255"/>
        <pc:sldMkLst>
          <pc:docMk/>
          <pc:sldMk cId="293581906" sldId="297"/>
        </pc:sldMkLst>
        <pc:spChg chg="mod">
          <ac:chgData name="Simon Bramwell" userId="bca58ee0-e8a9-4cba-a1a5-7dc7b1466e81" providerId="ADAL" clId="{D7E2A5F5-7552-406F-BDC9-A6A468C8FE89}" dt="2024-07-21T00:37:44.562" v="72" actId="113"/>
          <ac:spMkLst>
            <pc:docMk/>
            <pc:sldMk cId="293581906" sldId="297"/>
            <ac:spMk id="4" creationId="{EF30111F-AF56-B00E-6B78-96B43FDF93BE}"/>
          </ac:spMkLst>
        </pc:spChg>
        <pc:spChg chg="mod">
          <ac:chgData name="Simon Bramwell" userId="bca58ee0-e8a9-4cba-a1a5-7dc7b1466e81" providerId="ADAL" clId="{D7E2A5F5-7552-406F-BDC9-A6A468C8FE89}" dt="2024-07-21T00:38:16.968" v="77" actId="255"/>
          <ac:spMkLst>
            <pc:docMk/>
            <pc:sldMk cId="293581906" sldId="297"/>
            <ac:spMk id="7" creationId="{2F1E8096-47CC-4103-E489-DCDA2D677AC3}"/>
          </ac:spMkLst>
        </pc:spChg>
      </pc:sldChg>
      <pc:sldChg chg="addSp delSp modSp add mod">
        <pc:chgData name="Simon Bramwell" userId="bca58ee0-e8a9-4cba-a1a5-7dc7b1466e81" providerId="ADAL" clId="{D7E2A5F5-7552-406F-BDC9-A6A468C8FE89}" dt="2024-07-21T00:39:49.643" v="87" actId="1076"/>
        <pc:sldMkLst>
          <pc:docMk/>
          <pc:sldMk cId="2745001972" sldId="298"/>
        </pc:sldMkLst>
        <pc:spChg chg="del">
          <ac:chgData name="Simon Bramwell" userId="bca58ee0-e8a9-4cba-a1a5-7dc7b1466e81" providerId="ADAL" clId="{D7E2A5F5-7552-406F-BDC9-A6A468C8FE89}" dt="2024-07-21T00:39:01.476" v="79" actId="478"/>
          <ac:spMkLst>
            <pc:docMk/>
            <pc:sldMk cId="2745001972" sldId="298"/>
            <ac:spMk id="4" creationId="{EF30111F-AF56-B00E-6B78-96B43FDF93BE}"/>
          </ac:spMkLst>
        </pc:spChg>
        <pc:spChg chg="mod">
          <ac:chgData name="Simon Bramwell" userId="bca58ee0-e8a9-4cba-a1a5-7dc7b1466e81" providerId="ADAL" clId="{D7E2A5F5-7552-406F-BDC9-A6A468C8FE89}" dt="2024-07-21T00:39:49.643" v="87" actId="1076"/>
          <ac:spMkLst>
            <pc:docMk/>
            <pc:sldMk cId="2745001972" sldId="298"/>
            <ac:spMk id="7" creationId="{2F1E8096-47CC-4103-E489-DCDA2D677AC3}"/>
          </ac:spMkLst>
        </pc:spChg>
        <pc:picChg chg="add mod">
          <ac:chgData name="Simon Bramwell" userId="bca58ee0-e8a9-4cba-a1a5-7dc7b1466e81" providerId="ADAL" clId="{D7E2A5F5-7552-406F-BDC9-A6A468C8FE89}" dt="2024-07-21T00:39:43.447" v="86" actId="1076"/>
          <ac:picMkLst>
            <pc:docMk/>
            <pc:sldMk cId="2745001972" sldId="298"/>
            <ac:picMk id="6" creationId="{5D496412-AF1C-4F64-D180-5BB7C7AB9807}"/>
          </ac:picMkLst>
        </pc:picChg>
      </pc:sldChg>
      <pc:sldChg chg="modSp add mod">
        <pc:chgData name="Simon Bramwell" userId="bca58ee0-e8a9-4cba-a1a5-7dc7b1466e81" providerId="ADAL" clId="{D7E2A5F5-7552-406F-BDC9-A6A468C8FE89}" dt="2024-07-21T00:40:16.339" v="89"/>
        <pc:sldMkLst>
          <pc:docMk/>
          <pc:sldMk cId="2427202946" sldId="299"/>
        </pc:sldMkLst>
        <pc:spChg chg="mod">
          <ac:chgData name="Simon Bramwell" userId="bca58ee0-e8a9-4cba-a1a5-7dc7b1466e81" providerId="ADAL" clId="{D7E2A5F5-7552-406F-BDC9-A6A468C8FE89}" dt="2024-07-21T00:40:16.339" v="89"/>
          <ac:spMkLst>
            <pc:docMk/>
            <pc:sldMk cId="2427202946" sldId="299"/>
            <ac:spMk id="7" creationId="{2F1E8096-47CC-4103-E489-DCDA2D677AC3}"/>
          </ac:spMkLst>
        </pc:spChg>
      </pc:sldChg>
      <pc:sldChg chg="delSp modSp add mod">
        <pc:chgData name="Simon Bramwell" userId="bca58ee0-e8a9-4cba-a1a5-7dc7b1466e81" providerId="ADAL" clId="{D7E2A5F5-7552-406F-BDC9-A6A468C8FE89}" dt="2024-07-21T00:44:03.937" v="107" actId="13926"/>
        <pc:sldMkLst>
          <pc:docMk/>
          <pc:sldMk cId="1940696749" sldId="300"/>
        </pc:sldMkLst>
        <pc:spChg chg="del">
          <ac:chgData name="Simon Bramwell" userId="bca58ee0-e8a9-4cba-a1a5-7dc7b1466e81" providerId="ADAL" clId="{D7E2A5F5-7552-406F-BDC9-A6A468C8FE89}" dt="2024-07-21T00:42:30.062" v="92" actId="478"/>
          <ac:spMkLst>
            <pc:docMk/>
            <pc:sldMk cId="1940696749" sldId="300"/>
            <ac:spMk id="4" creationId="{EF30111F-AF56-B00E-6B78-96B43FDF93BE}"/>
          </ac:spMkLst>
        </pc:spChg>
        <pc:spChg chg="mod">
          <ac:chgData name="Simon Bramwell" userId="bca58ee0-e8a9-4cba-a1a5-7dc7b1466e81" providerId="ADAL" clId="{D7E2A5F5-7552-406F-BDC9-A6A468C8FE89}" dt="2024-07-21T00:44:03.937" v="107" actId="13926"/>
          <ac:spMkLst>
            <pc:docMk/>
            <pc:sldMk cId="1940696749" sldId="300"/>
            <ac:spMk id="7" creationId="{2F1E8096-47CC-4103-E489-DCDA2D677AC3}"/>
          </ac:spMkLst>
        </pc:spChg>
      </pc:sldChg>
      <pc:sldChg chg="modSp add mod">
        <pc:chgData name="Simon Bramwell" userId="bca58ee0-e8a9-4cba-a1a5-7dc7b1466e81" providerId="ADAL" clId="{D7E2A5F5-7552-406F-BDC9-A6A468C8FE89}" dt="2024-07-21T00:47:49.476" v="250" actId="403"/>
        <pc:sldMkLst>
          <pc:docMk/>
          <pc:sldMk cId="1211143281" sldId="301"/>
        </pc:sldMkLst>
        <pc:spChg chg="mod">
          <ac:chgData name="Simon Bramwell" userId="bca58ee0-e8a9-4cba-a1a5-7dc7b1466e81" providerId="ADAL" clId="{D7E2A5F5-7552-406F-BDC9-A6A468C8FE89}" dt="2024-07-21T00:47:49.476" v="250" actId="403"/>
          <ac:spMkLst>
            <pc:docMk/>
            <pc:sldMk cId="1211143281" sldId="301"/>
            <ac:spMk id="7" creationId="{2F1E8096-47CC-4103-E489-DCDA2D677AC3}"/>
          </ac:spMkLst>
        </pc:spChg>
        <pc:spChg chg="mod">
          <ac:chgData name="Simon Bramwell" userId="bca58ee0-e8a9-4cba-a1a5-7dc7b1466e81" providerId="ADAL" clId="{D7E2A5F5-7552-406F-BDC9-A6A468C8FE89}" dt="2024-07-21T00:46:22.195" v="167" actId="404"/>
          <ac:spMkLst>
            <pc:docMk/>
            <pc:sldMk cId="1211143281" sldId="301"/>
            <ac:spMk id="8" creationId="{9F5D6E08-A513-5D9C-DD09-91292740639F}"/>
          </ac:spMkLst>
        </pc:spChg>
      </pc:sldChg>
      <pc:sldChg chg="delSp add mod">
        <pc:chgData name="Simon Bramwell" userId="bca58ee0-e8a9-4cba-a1a5-7dc7b1466e81" providerId="ADAL" clId="{D7E2A5F5-7552-406F-BDC9-A6A468C8FE89}" dt="2024-07-21T00:48:13.510" v="252" actId="478"/>
        <pc:sldMkLst>
          <pc:docMk/>
          <pc:sldMk cId="2821464342" sldId="302"/>
        </pc:sldMkLst>
        <pc:spChg chg="del">
          <ac:chgData name="Simon Bramwell" userId="bca58ee0-e8a9-4cba-a1a5-7dc7b1466e81" providerId="ADAL" clId="{D7E2A5F5-7552-406F-BDC9-A6A468C8FE89}" dt="2024-07-21T00:48:13.510" v="252" actId="478"/>
          <ac:spMkLst>
            <pc:docMk/>
            <pc:sldMk cId="2821464342" sldId="302"/>
            <ac:spMk id="7" creationId="{2F1E8096-47CC-4103-E489-DCDA2D677AC3}"/>
          </ac:spMkLst>
        </pc:spChg>
      </pc:sldChg>
      <pc:sldChg chg="add">
        <pc:chgData name="Simon Bramwell" userId="bca58ee0-e8a9-4cba-a1a5-7dc7b1466e81" providerId="ADAL" clId="{D7E2A5F5-7552-406F-BDC9-A6A468C8FE89}" dt="2024-07-21T00:54:12.048" v="257"/>
        <pc:sldMkLst>
          <pc:docMk/>
          <pc:sldMk cId="1488782843" sldId="303"/>
        </pc:sldMkLst>
      </pc:sldChg>
      <pc:sldChg chg="add del">
        <pc:chgData name="Simon Bramwell" userId="bca58ee0-e8a9-4cba-a1a5-7dc7b1466e81" providerId="ADAL" clId="{D7E2A5F5-7552-406F-BDC9-A6A468C8FE89}" dt="2024-07-21T00:54:00.036" v="256" actId="2696"/>
        <pc:sldMkLst>
          <pc:docMk/>
          <pc:sldMk cId="3799285150" sldId="303"/>
        </pc:sldMkLst>
      </pc:sldChg>
      <pc:sldChg chg="modSp add mod">
        <pc:chgData name="Simon Bramwell" userId="bca58ee0-e8a9-4cba-a1a5-7dc7b1466e81" providerId="ADAL" clId="{D7E2A5F5-7552-406F-BDC9-A6A468C8FE89}" dt="2024-07-21T00:51:53.092" v="255" actId="6549"/>
        <pc:sldMkLst>
          <pc:docMk/>
          <pc:sldMk cId="1627506760" sldId="304"/>
        </pc:sldMkLst>
        <pc:spChg chg="mod">
          <ac:chgData name="Simon Bramwell" userId="bca58ee0-e8a9-4cba-a1a5-7dc7b1466e81" providerId="ADAL" clId="{D7E2A5F5-7552-406F-BDC9-A6A468C8FE89}" dt="2024-07-21T00:51:53.092" v="255" actId="6549"/>
          <ac:spMkLst>
            <pc:docMk/>
            <pc:sldMk cId="1627506760" sldId="304"/>
            <ac:spMk id="7" creationId="{2F1E8096-47CC-4103-E489-DCDA2D677AC3}"/>
          </ac:spMkLst>
        </pc:spChg>
      </pc:sldChg>
      <pc:sldChg chg="modSp add mod">
        <pc:chgData name="Simon Bramwell" userId="bca58ee0-e8a9-4cba-a1a5-7dc7b1466e81" providerId="ADAL" clId="{D7E2A5F5-7552-406F-BDC9-A6A468C8FE89}" dt="2024-07-21T00:55:42.129" v="269" actId="404"/>
        <pc:sldMkLst>
          <pc:docMk/>
          <pc:sldMk cId="154161564" sldId="305"/>
        </pc:sldMkLst>
        <pc:spChg chg="mod">
          <ac:chgData name="Simon Bramwell" userId="bca58ee0-e8a9-4cba-a1a5-7dc7b1466e81" providerId="ADAL" clId="{D7E2A5F5-7552-406F-BDC9-A6A468C8FE89}" dt="2024-07-21T00:55:42.129" v="269" actId="404"/>
          <ac:spMkLst>
            <pc:docMk/>
            <pc:sldMk cId="154161564" sldId="305"/>
            <ac:spMk id="7" creationId="{2F1E8096-47CC-4103-E489-DCDA2D677AC3}"/>
          </ac:spMkLst>
        </pc:spChg>
      </pc:sldChg>
      <pc:sldChg chg="modSp add mod">
        <pc:chgData name="Simon Bramwell" userId="bca58ee0-e8a9-4cba-a1a5-7dc7b1466e81" providerId="ADAL" clId="{D7E2A5F5-7552-406F-BDC9-A6A468C8FE89}" dt="2024-07-21T01:00:05.967" v="303" actId="20577"/>
        <pc:sldMkLst>
          <pc:docMk/>
          <pc:sldMk cId="2865669673" sldId="306"/>
        </pc:sldMkLst>
        <pc:spChg chg="mod">
          <ac:chgData name="Simon Bramwell" userId="bca58ee0-e8a9-4cba-a1a5-7dc7b1466e81" providerId="ADAL" clId="{D7E2A5F5-7552-406F-BDC9-A6A468C8FE89}" dt="2024-07-21T01:00:05.967" v="303" actId="20577"/>
          <ac:spMkLst>
            <pc:docMk/>
            <pc:sldMk cId="2865669673" sldId="306"/>
            <ac:spMk id="7" creationId="{2F1E8096-47CC-4103-E489-DCDA2D677AC3}"/>
          </ac:spMkLst>
        </pc:spChg>
      </pc:sldChg>
      <pc:sldChg chg="modSp add mod">
        <pc:chgData name="Simon Bramwell" userId="bca58ee0-e8a9-4cba-a1a5-7dc7b1466e81" providerId="ADAL" clId="{D7E2A5F5-7552-406F-BDC9-A6A468C8FE89}" dt="2024-07-21T01:01:52.360" v="315" actId="20577"/>
        <pc:sldMkLst>
          <pc:docMk/>
          <pc:sldMk cId="1793864382" sldId="307"/>
        </pc:sldMkLst>
        <pc:spChg chg="mod">
          <ac:chgData name="Simon Bramwell" userId="bca58ee0-e8a9-4cba-a1a5-7dc7b1466e81" providerId="ADAL" clId="{D7E2A5F5-7552-406F-BDC9-A6A468C8FE89}" dt="2024-07-21T01:01:52.360" v="315" actId="20577"/>
          <ac:spMkLst>
            <pc:docMk/>
            <pc:sldMk cId="1793864382" sldId="307"/>
            <ac:spMk id="7" creationId="{2F1E8096-47CC-4103-E489-DCDA2D677AC3}"/>
          </ac:spMkLst>
        </pc:spChg>
      </pc:sldChg>
      <pc:sldChg chg="add">
        <pc:chgData name="Simon Bramwell" userId="bca58ee0-e8a9-4cba-a1a5-7dc7b1466e81" providerId="ADAL" clId="{D7E2A5F5-7552-406F-BDC9-A6A468C8FE89}" dt="2024-07-21T01:02:17.173" v="316"/>
        <pc:sldMkLst>
          <pc:docMk/>
          <pc:sldMk cId="3229018564" sldId="308"/>
        </pc:sldMkLst>
      </pc:sldChg>
      <pc:sldChg chg="modSp add mod">
        <pc:chgData name="Simon Bramwell" userId="bca58ee0-e8a9-4cba-a1a5-7dc7b1466e81" providerId="ADAL" clId="{D7E2A5F5-7552-406F-BDC9-A6A468C8FE89}" dt="2024-07-21T01:05:51.385" v="379" actId="20577"/>
        <pc:sldMkLst>
          <pc:docMk/>
          <pc:sldMk cId="2628419724" sldId="309"/>
        </pc:sldMkLst>
        <pc:spChg chg="mod">
          <ac:chgData name="Simon Bramwell" userId="bca58ee0-e8a9-4cba-a1a5-7dc7b1466e81" providerId="ADAL" clId="{D7E2A5F5-7552-406F-BDC9-A6A468C8FE89}" dt="2024-07-21T01:05:51.385" v="379" actId="20577"/>
          <ac:spMkLst>
            <pc:docMk/>
            <pc:sldMk cId="2628419724" sldId="309"/>
            <ac:spMk id="7" creationId="{2F1E8096-47CC-4103-E489-DCDA2D677AC3}"/>
          </ac:spMkLst>
        </pc:spChg>
      </pc:sldChg>
      <pc:sldChg chg="modSp add mod">
        <pc:chgData name="Simon Bramwell" userId="bca58ee0-e8a9-4cba-a1a5-7dc7b1466e81" providerId="ADAL" clId="{D7E2A5F5-7552-406F-BDC9-A6A468C8FE89}" dt="2024-07-21T01:07:45.179" v="385" actId="20577"/>
        <pc:sldMkLst>
          <pc:docMk/>
          <pc:sldMk cId="3597901406" sldId="310"/>
        </pc:sldMkLst>
        <pc:spChg chg="mod">
          <ac:chgData name="Simon Bramwell" userId="bca58ee0-e8a9-4cba-a1a5-7dc7b1466e81" providerId="ADAL" clId="{D7E2A5F5-7552-406F-BDC9-A6A468C8FE89}" dt="2024-07-21T01:07:45.179" v="385" actId="20577"/>
          <ac:spMkLst>
            <pc:docMk/>
            <pc:sldMk cId="3597901406" sldId="310"/>
            <ac:spMk id="7" creationId="{2F1E8096-47CC-4103-E489-DCDA2D677AC3}"/>
          </ac:spMkLst>
        </pc:spChg>
      </pc:sldChg>
      <pc:sldChg chg="modSp add mod">
        <pc:chgData name="Simon Bramwell" userId="bca58ee0-e8a9-4cba-a1a5-7dc7b1466e81" providerId="ADAL" clId="{D7E2A5F5-7552-406F-BDC9-A6A468C8FE89}" dt="2024-07-21T01:09:52.673" v="399" actId="6549"/>
        <pc:sldMkLst>
          <pc:docMk/>
          <pc:sldMk cId="2315586873" sldId="311"/>
        </pc:sldMkLst>
        <pc:spChg chg="mod">
          <ac:chgData name="Simon Bramwell" userId="bca58ee0-e8a9-4cba-a1a5-7dc7b1466e81" providerId="ADAL" clId="{D7E2A5F5-7552-406F-BDC9-A6A468C8FE89}" dt="2024-07-21T01:09:52.673" v="399" actId="6549"/>
          <ac:spMkLst>
            <pc:docMk/>
            <pc:sldMk cId="2315586873" sldId="311"/>
            <ac:spMk id="7" creationId="{2F1E8096-47CC-4103-E489-DCDA2D677AC3}"/>
          </ac:spMkLst>
        </pc:spChg>
      </pc:sldChg>
      <pc:sldChg chg="modSp add mod">
        <pc:chgData name="Simon Bramwell" userId="bca58ee0-e8a9-4cba-a1a5-7dc7b1466e81" providerId="ADAL" clId="{D7E2A5F5-7552-406F-BDC9-A6A468C8FE89}" dt="2024-07-21T01:11:31.099" v="407" actId="20577"/>
        <pc:sldMkLst>
          <pc:docMk/>
          <pc:sldMk cId="1684142806" sldId="312"/>
        </pc:sldMkLst>
        <pc:spChg chg="mod">
          <ac:chgData name="Simon Bramwell" userId="bca58ee0-e8a9-4cba-a1a5-7dc7b1466e81" providerId="ADAL" clId="{D7E2A5F5-7552-406F-BDC9-A6A468C8FE89}" dt="2024-07-21T01:11:31.099" v="407" actId="20577"/>
          <ac:spMkLst>
            <pc:docMk/>
            <pc:sldMk cId="1684142806" sldId="312"/>
            <ac:spMk id="7" creationId="{2F1E8096-47CC-4103-E489-DCDA2D677AC3}"/>
          </ac:spMkLst>
        </pc:spChg>
      </pc:sldChg>
      <pc:sldChg chg="modSp add mod">
        <pc:chgData name="Simon Bramwell" userId="bca58ee0-e8a9-4cba-a1a5-7dc7b1466e81" providerId="ADAL" clId="{D7E2A5F5-7552-406F-BDC9-A6A468C8FE89}" dt="2024-07-21T01:15:40.641" v="430" actId="20577"/>
        <pc:sldMkLst>
          <pc:docMk/>
          <pc:sldMk cId="1132015084" sldId="313"/>
        </pc:sldMkLst>
        <pc:spChg chg="mod">
          <ac:chgData name="Simon Bramwell" userId="bca58ee0-e8a9-4cba-a1a5-7dc7b1466e81" providerId="ADAL" clId="{D7E2A5F5-7552-406F-BDC9-A6A468C8FE89}" dt="2024-07-21T01:15:40.641" v="430" actId="20577"/>
          <ac:spMkLst>
            <pc:docMk/>
            <pc:sldMk cId="1132015084" sldId="313"/>
            <ac:spMk id="7" creationId="{2F1E8096-47CC-4103-E489-DCDA2D677AC3}"/>
          </ac:spMkLst>
        </pc:spChg>
      </pc:sldChg>
      <pc:sldChg chg="modSp add mod">
        <pc:chgData name="Simon Bramwell" userId="bca58ee0-e8a9-4cba-a1a5-7dc7b1466e81" providerId="ADAL" clId="{D7E2A5F5-7552-406F-BDC9-A6A468C8FE89}" dt="2024-07-21T01:17:03.804" v="438" actId="20577"/>
        <pc:sldMkLst>
          <pc:docMk/>
          <pc:sldMk cId="155515635" sldId="314"/>
        </pc:sldMkLst>
        <pc:spChg chg="mod">
          <ac:chgData name="Simon Bramwell" userId="bca58ee0-e8a9-4cba-a1a5-7dc7b1466e81" providerId="ADAL" clId="{D7E2A5F5-7552-406F-BDC9-A6A468C8FE89}" dt="2024-07-21T01:17:03.804" v="438" actId="20577"/>
          <ac:spMkLst>
            <pc:docMk/>
            <pc:sldMk cId="155515635" sldId="314"/>
            <ac:spMk id="7" creationId="{2F1E8096-47CC-4103-E489-DCDA2D677AC3}"/>
          </ac:spMkLst>
        </pc:spChg>
      </pc:sldChg>
      <pc:sldChg chg="modSp add mod">
        <pc:chgData name="Simon Bramwell" userId="bca58ee0-e8a9-4cba-a1a5-7dc7b1466e81" providerId="ADAL" clId="{D7E2A5F5-7552-406F-BDC9-A6A468C8FE89}" dt="2024-07-21T01:22:08.366" v="513" actId="6549"/>
        <pc:sldMkLst>
          <pc:docMk/>
          <pc:sldMk cId="963202600" sldId="315"/>
        </pc:sldMkLst>
        <pc:spChg chg="mod">
          <ac:chgData name="Simon Bramwell" userId="bca58ee0-e8a9-4cba-a1a5-7dc7b1466e81" providerId="ADAL" clId="{D7E2A5F5-7552-406F-BDC9-A6A468C8FE89}" dt="2024-07-21T01:22:08.366" v="513" actId="6549"/>
          <ac:spMkLst>
            <pc:docMk/>
            <pc:sldMk cId="963202600" sldId="315"/>
            <ac:spMk id="7" creationId="{2F1E8096-47CC-4103-E489-DCDA2D677AC3}"/>
          </ac:spMkLst>
        </pc:spChg>
      </pc:sldChg>
      <pc:sldChg chg="addSp delSp modSp add mod">
        <pc:chgData name="Simon Bramwell" userId="bca58ee0-e8a9-4cba-a1a5-7dc7b1466e81" providerId="ADAL" clId="{D7E2A5F5-7552-406F-BDC9-A6A468C8FE89}" dt="2024-07-21T01:29:46.706" v="679" actId="403"/>
        <pc:sldMkLst>
          <pc:docMk/>
          <pc:sldMk cId="3214009055" sldId="316"/>
        </pc:sldMkLst>
        <pc:spChg chg="add mod">
          <ac:chgData name="Simon Bramwell" userId="bca58ee0-e8a9-4cba-a1a5-7dc7b1466e81" providerId="ADAL" clId="{D7E2A5F5-7552-406F-BDC9-A6A468C8FE89}" dt="2024-07-21T01:29:46.706" v="679" actId="403"/>
          <ac:spMkLst>
            <pc:docMk/>
            <pc:sldMk cId="3214009055" sldId="316"/>
            <ac:spMk id="2" creationId="{331E73C5-20BF-E598-3F31-8D2AC206D1FC}"/>
          </ac:spMkLst>
        </pc:spChg>
        <pc:spChg chg="del">
          <ac:chgData name="Simon Bramwell" userId="bca58ee0-e8a9-4cba-a1a5-7dc7b1466e81" providerId="ADAL" clId="{D7E2A5F5-7552-406F-BDC9-A6A468C8FE89}" dt="2024-07-21T01:25:52.446" v="557" actId="478"/>
          <ac:spMkLst>
            <pc:docMk/>
            <pc:sldMk cId="3214009055" sldId="316"/>
            <ac:spMk id="7" creationId="{2F1E8096-47CC-4103-E489-DCDA2D677AC3}"/>
          </ac:spMkLst>
        </pc:spChg>
        <pc:spChg chg="mod">
          <ac:chgData name="Simon Bramwell" userId="bca58ee0-e8a9-4cba-a1a5-7dc7b1466e81" providerId="ADAL" clId="{D7E2A5F5-7552-406F-BDC9-A6A468C8FE89}" dt="2024-07-21T01:24:54.115" v="556" actId="20577"/>
          <ac:spMkLst>
            <pc:docMk/>
            <pc:sldMk cId="3214009055" sldId="316"/>
            <ac:spMk id="8" creationId="{9F5D6E08-A513-5D9C-DD09-91292740639F}"/>
          </ac:spMkLst>
        </pc:spChg>
      </pc:sldChg>
      <pc:sldChg chg="add">
        <pc:chgData name="Simon Bramwell" userId="bca58ee0-e8a9-4cba-a1a5-7dc7b1466e81" providerId="ADAL" clId="{D7E2A5F5-7552-406F-BDC9-A6A468C8FE89}" dt="2024-07-21T01:32:20.369" v="680"/>
        <pc:sldMkLst>
          <pc:docMk/>
          <pc:sldMk cId="1857997984" sldId="31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D96F2-02BD-E71F-EFBD-14FECCF2D3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7172325" cy="3152251"/>
          </a:xfrm>
        </p:spPr>
        <p:txBody>
          <a:bodyPr anchor="b">
            <a:normAutofit/>
          </a:bodyPr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E90113-E8E1-4E48-41BC-583802BFC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0137"/>
            <a:ext cx="7172325" cy="112236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C7EE5-BFF0-D779-4261-E239DB45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89492-34ED-FE24-4F29-E4C8F5497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0C886-7F1E-7BC1-9A9E-B24C2AC2F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C74AEE6-9CA7-5247-DC34-99634247DF50}"/>
              </a:ext>
            </a:extLst>
          </p:cNvPr>
          <p:cNvCxnSpPr>
            <a:cxnSpLocks/>
          </p:cNvCxnSpPr>
          <p:nvPr/>
        </p:nvCxnSpPr>
        <p:spPr>
          <a:xfrm>
            <a:off x="1638300" y="459663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53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F4143-3C41-D626-8F64-36A9C9F1A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914400"/>
            <a:ext cx="9962791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52C4FB-B560-A0FC-6435-952981BC9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52500" y="2285997"/>
            <a:ext cx="9962791" cy="389096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CEC4F-0A90-11E2-E43E-B9E765AFB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2A5B4-1D77-B0AC-49E7-CAE9556B1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96EF9-2FDA-8E87-D546-8840CEBF0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146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085AB7-38B3-7F80-0B2D-7960F56375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24513" y="1052423"/>
            <a:ext cx="1771292" cy="49170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ADBDC3-E9EA-8699-B2E4-4C7784455B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06414" y="1052424"/>
            <a:ext cx="7873043" cy="49170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DBEDE-3A67-6FCA-25F3-B91F7C82E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EFF51-4318-20EA-3A3A-8FE203B1A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D9703-5BAD-DE95-98D9-0F30E7C09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7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532FD-157B-437C-E9D5-B66E8B3B1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90A51-A7E8-7A6A-5FD0-F9B250BE4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8C8B8-F999-7D95-435D-17CE6ACC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27265-C89C-937F-1DA3-F377F6877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EB89E-4530-3632-3485-F481DB042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6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8056A-761D-1DBC-276A-2A46D153C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1613" y="1355763"/>
            <a:ext cx="6972300" cy="2255794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904B3-6AC1-19D5-3EAE-2009A3B4C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4921820"/>
            <a:ext cx="5524500" cy="115093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2A86D-493D-5BF6-8AA6-F1231E3BA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CCD76-6623-164A-7BFA-207AFA057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64312-1F20-5486-62B0-A8BB8829D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703F1C9-9114-4426-6F07-F7FF9CCD5FC4}"/>
              </a:ext>
            </a:extLst>
          </p:cNvPr>
          <p:cNvCxnSpPr>
            <a:cxnSpLocks/>
          </p:cNvCxnSpPr>
          <p:nvPr/>
        </p:nvCxnSpPr>
        <p:spPr>
          <a:xfrm>
            <a:off x="1638300" y="459663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4422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CFC4C-4D16-E5A8-F934-8B158F6F2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BDE54-F935-945D-3E4F-B659695E8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2500" y="2286002"/>
            <a:ext cx="5067300" cy="389096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8F3710-E06B-05DE-937A-C92E52569E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01"/>
            <a:ext cx="5067300" cy="38909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02EFD-42D3-11C1-677E-0E478B93F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C2F08-0D93-B14B-6106-2925DF3E1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A5DE81-F2AB-CCB9-8B68-5E4F31011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174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2D81B-4E36-1511-E9A7-8FB931B41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1004888"/>
            <a:ext cx="10287000" cy="90011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A73DE-183B-9473-20AD-2D3BFED84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1" y="2085959"/>
            <a:ext cx="4886325" cy="590566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70FB3D-60AC-DEF2-4472-31B4E076C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1" y="3048001"/>
            <a:ext cx="4886325" cy="32226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6E5BDB-B29C-788F-E2FB-6C154E8FE8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3174" y="2085959"/>
            <a:ext cx="4886325" cy="590566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13FF49-3276-24CA-BC81-FA92C0A930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3174" y="3048000"/>
            <a:ext cx="4886325" cy="32226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8FA1C8-C196-9BE1-F603-3FC17EDD9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B79692-E142-E1D7-AD17-30C5F1365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90FCF2-7B78-2A2A-F878-58335FEA3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2D0356-1ECF-682B-F87A-811BDD28B2CB}"/>
              </a:ext>
            </a:extLst>
          </p:cNvPr>
          <p:cNvCxnSpPr>
            <a:cxnSpLocks/>
          </p:cNvCxnSpPr>
          <p:nvPr/>
        </p:nvCxnSpPr>
        <p:spPr>
          <a:xfrm>
            <a:off x="1052513" y="287681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906CA06-9701-E645-C0A5-594B227B288F}"/>
              </a:ext>
            </a:extLst>
          </p:cNvPr>
          <p:cNvCxnSpPr>
            <a:cxnSpLocks/>
          </p:cNvCxnSpPr>
          <p:nvPr/>
        </p:nvCxnSpPr>
        <p:spPr>
          <a:xfrm>
            <a:off x="6435725" y="287681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992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214DA-C0D4-E152-7F42-F6352C96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914400"/>
            <a:ext cx="9715500" cy="990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C2AA04-1E84-460C-F560-A228F930F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AB260E-3910-7D1B-5074-24F5F0AB5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2020F1-A878-9B80-6B4F-7D71406BB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71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7652D6-7AE9-3E3B-5C1B-2B4399B15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A7127E-2A63-6F45-4C40-835843630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56FB79-D9D1-5381-0019-E24F8B4DA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C23B5-7DA9-0E4F-DA39-4624DB8A2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69065"/>
            <a:ext cx="3266536" cy="2312979"/>
          </a:xfr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A5E77-518A-1FB9-B473-E19CADE04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4423" y="987425"/>
            <a:ext cx="5615077" cy="4873625"/>
          </a:xfrm>
        </p:spPr>
        <p:txBody>
          <a:bodyPr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65344F-7D06-2406-D113-D24587835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0" y="3947801"/>
            <a:ext cx="3266536" cy="23828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BE708-BAD0-A0A6-9332-9D2179E67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A70050-9362-4EC4-6B73-3A38445B7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DA991-8608-CAB4-33FA-03D380D2F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637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7B837-332D-9100-E007-7DE279481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9" y="1385457"/>
            <a:ext cx="3312543" cy="2304288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0DE983-0B0E-07CC-8C57-4EA529E27D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24423" y="957263"/>
            <a:ext cx="5372189" cy="4962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CAB867-3FC6-5007-61B0-D9B7E5B0C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0" y="3958315"/>
            <a:ext cx="3312542" cy="196147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C7E0F-BFE1-7134-163B-B777970B7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95D0B-4F98-F3BE-FB23-22D8C5D41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B2E3D-2188-B7A9-0ECE-978147358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74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258B98-3BD5-0A20-B0E7-944EAEB2654A}"/>
              </a:ext>
            </a:extLst>
          </p:cNvPr>
          <p:cNvSpPr/>
          <p:nvPr/>
        </p:nvSpPr>
        <p:spPr>
          <a:xfrm>
            <a:off x="0" y="3510612"/>
            <a:ext cx="12192000" cy="3347388"/>
          </a:xfrm>
          <a:prstGeom prst="rect">
            <a:avLst/>
          </a:prstGeom>
          <a:gradFill>
            <a:gsLst>
              <a:gs pos="14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D404C1-E8A5-65FC-C068-21EA0397E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757238"/>
            <a:ext cx="10287000" cy="1147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DCFD78-F171-BA47-AAF3-C6EB75F94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285997"/>
            <a:ext cx="10287000" cy="3890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65A77-B1AB-D608-A6C5-F0F99B691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68087" y="4756249"/>
            <a:ext cx="2476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9D0D92BC-42A9-434B-8530-ADBF4485E407}" type="datetimeFigureOut">
              <a:rPr lang="en-US" smtClean="0"/>
              <a:pPr/>
              <a:t>7/21/2024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E34E5-5E9B-7786-05B5-B93241EE2F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589519" y="1758059"/>
            <a:ext cx="2433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5CD4B-611E-32FA-419D-326099EEF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9542" y="3246437"/>
            <a:ext cx="533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1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21208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9496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3210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urple rectangular sign with white letters and a cross&#10;&#10;Description automatically generated">
            <a:extLst>
              <a:ext uri="{FF2B5EF4-FFF2-40B4-BE49-F238E27FC236}">
                <a16:creationId xmlns:a16="http://schemas.microsoft.com/office/drawing/2014/main" id="{F0A924CD-4255-FAA3-95B2-0C6BC2481B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49" y="315653"/>
            <a:ext cx="2085975" cy="762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BBCB56-080F-DBDC-9155-E789D503F5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19543" y="315653"/>
            <a:ext cx="1148679" cy="98151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F5D6E08-A513-5D9C-DD09-91292740639F}"/>
              </a:ext>
            </a:extLst>
          </p:cNvPr>
          <p:cNvSpPr txBox="1"/>
          <p:nvPr/>
        </p:nvSpPr>
        <p:spPr>
          <a:xfrm>
            <a:off x="1936986" y="2691457"/>
            <a:ext cx="83180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John 13:31-35</a:t>
            </a:r>
            <a:endParaRPr lang="en-GB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323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urple rectangular sign with white letters and a cross&#10;&#10;Description automatically generated">
            <a:extLst>
              <a:ext uri="{FF2B5EF4-FFF2-40B4-BE49-F238E27FC236}">
                <a16:creationId xmlns:a16="http://schemas.microsoft.com/office/drawing/2014/main" id="{F0A924CD-4255-FAA3-95B2-0C6BC2481B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49" y="315653"/>
            <a:ext cx="2085975" cy="762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BBCB56-080F-DBDC-9155-E789D503F5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19543" y="315653"/>
            <a:ext cx="1148679" cy="9815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F1E8096-47CC-4103-E489-DCDA2D677AC3}"/>
              </a:ext>
            </a:extLst>
          </p:cNvPr>
          <p:cNvSpPr txBox="1"/>
          <p:nvPr/>
        </p:nvSpPr>
        <p:spPr>
          <a:xfrm>
            <a:off x="848832" y="2266108"/>
            <a:ext cx="10494335" cy="13705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8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Welcoming</a:t>
            </a:r>
          </a:p>
          <a:p>
            <a:pPr>
              <a:lnSpc>
                <a:spcPct val="150000"/>
              </a:lnSpc>
            </a:pPr>
            <a:endParaRPr lang="en-GB" sz="4000" b="1" baseline="30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5D6E08-A513-5D9C-DD09-91292740639F}"/>
              </a:ext>
            </a:extLst>
          </p:cNvPr>
          <p:cNvSpPr txBox="1"/>
          <p:nvPr/>
        </p:nvSpPr>
        <p:spPr>
          <a:xfrm>
            <a:off x="2646947" y="291867"/>
            <a:ext cx="7619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LOVE…</a:t>
            </a:r>
          </a:p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expressed through five words…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506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urple rectangular sign with white letters and a cross&#10;&#10;Description automatically generated">
            <a:extLst>
              <a:ext uri="{FF2B5EF4-FFF2-40B4-BE49-F238E27FC236}">
                <a16:creationId xmlns:a16="http://schemas.microsoft.com/office/drawing/2014/main" id="{F0A924CD-4255-FAA3-95B2-0C6BC2481B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49" y="315653"/>
            <a:ext cx="2085975" cy="762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BBCB56-080F-DBDC-9155-E789D503F5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19543" y="315653"/>
            <a:ext cx="1148679" cy="9815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F1E8096-47CC-4103-E489-DCDA2D677AC3}"/>
              </a:ext>
            </a:extLst>
          </p:cNvPr>
          <p:cNvSpPr txBox="1"/>
          <p:nvPr/>
        </p:nvSpPr>
        <p:spPr>
          <a:xfrm>
            <a:off x="848832" y="2266108"/>
            <a:ext cx="10494335" cy="53408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8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Welcoming</a:t>
            </a:r>
          </a:p>
          <a:p>
            <a:pPr algn="ctr">
              <a:lnSpc>
                <a:spcPct val="150000"/>
              </a:lnSpc>
            </a:pP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“It has been a pleasure being with you guys playing games, doing art etc. Before I came here I was very lonely and nervous to talk to anyone and now I am here making friends, which is great. I hope to see all of you after the summer break. I will miss you all, have a great summer!</a:t>
            </a:r>
            <a:endParaRPr lang="en-GB" sz="6600" b="1" baseline="300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GB" sz="4800" b="1" baseline="30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GB" sz="4000" b="1" baseline="30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5D6E08-A513-5D9C-DD09-91292740639F}"/>
              </a:ext>
            </a:extLst>
          </p:cNvPr>
          <p:cNvSpPr txBox="1"/>
          <p:nvPr/>
        </p:nvSpPr>
        <p:spPr>
          <a:xfrm>
            <a:off x="2646947" y="291867"/>
            <a:ext cx="7619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LOVE…</a:t>
            </a:r>
          </a:p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expressed through five words…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61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urple rectangular sign with white letters and a cross&#10;&#10;Description automatically generated">
            <a:extLst>
              <a:ext uri="{FF2B5EF4-FFF2-40B4-BE49-F238E27FC236}">
                <a16:creationId xmlns:a16="http://schemas.microsoft.com/office/drawing/2014/main" id="{F0A924CD-4255-FAA3-95B2-0C6BC2481B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49" y="315653"/>
            <a:ext cx="2085975" cy="762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BBCB56-080F-DBDC-9155-E789D503F5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19543" y="315653"/>
            <a:ext cx="1148679" cy="9815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F1E8096-47CC-4103-E489-DCDA2D677AC3}"/>
              </a:ext>
            </a:extLst>
          </p:cNvPr>
          <p:cNvSpPr txBox="1"/>
          <p:nvPr/>
        </p:nvSpPr>
        <p:spPr>
          <a:xfrm>
            <a:off x="848832" y="2266108"/>
            <a:ext cx="10494335" cy="21091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8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Welcoming…</a:t>
            </a:r>
          </a:p>
          <a:p>
            <a:pPr algn="ctr">
              <a:lnSpc>
                <a:spcPct val="150000"/>
              </a:lnSpc>
            </a:pPr>
            <a:r>
              <a:rPr lang="en-GB" sz="48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INVITATION?...</a:t>
            </a:r>
          </a:p>
          <a:p>
            <a:pPr>
              <a:lnSpc>
                <a:spcPct val="150000"/>
              </a:lnSpc>
            </a:pPr>
            <a:endParaRPr lang="en-GB" sz="4000" b="1" baseline="30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5D6E08-A513-5D9C-DD09-91292740639F}"/>
              </a:ext>
            </a:extLst>
          </p:cNvPr>
          <p:cNvSpPr txBox="1"/>
          <p:nvPr/>
        </p:nvSpPr>
        <p:spPr>
          <a:xfrm>
            <a:off x="2646947" y="291867"/>
            <a:ext cx="7619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LOVE…</a:t>
            </a:r>
          </a:p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expressed through five words…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669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urple rectangular sign with white letters and a cross&#10;&#10;Description automatically generated">
            <a:extLst>
              <a:ext uri="{FF2B5EF4-FFF2-40B4-BE49-F238E27FC236}">
                <a16:creationId xmlns:a16="http://schemas.microsoft.com/office/drawing/2014/main" id="{F0A924CD-4255-FAA3-95B2-0C6BC2481B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49" y="315653"/>
            <a:ext cx="2085975" cy="762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BBCB56-080F-DBDC-9155-E789D503F5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19543" y="315653"/>
            <a:ext cx="1148679" cy="9815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F1E8096-47CC-4103-E489-DCDA2D677AC3}"/>
              </a:ext>
            </a:extLst>
          </p:cNvPr>
          <p:cNvSpPr txBox="1"/>
          <p:nvPr/>
        </p:nvSpPr>
        <p:spPr>
          <a:xfrm>
            <a:off x="848832" y="2266108"/>
            <a:ext cx="10494335" cy="13705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8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Encouraging</a:t>
            </a:r>
          </a:p>
          <a:p>
            <a:pPr>
              <a:lnSpc>
                <a:spcPct val="150000"/>
              </a:lnSpc>
            </a:pPr>
            <a:endParaRPr lang="en-GB" sz="4000" b="1" baseline="30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5D6E08-A513-5D9C-DD09-91292740639F}"/>
              </a:ext>
            </a:extLst>
          </p:cNvPr>
          <p:cNvSpPr txBox="1"/>
          <p:nvPr/>
        </p:nvSpPr>
        <p:spPr>
          <a:xfrm>
            <a:off x="2646947" y="291867"/>
            <a:ext cx="7619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LOVE…</a:t>
            </a:r>
          </a:p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expressed through five words…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864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urple rectangular sign with white letters and a cross&#10;&#10;Description automatically generated">
            <a:extLst>
              <a:ext uri="{FF2B5EF4-FFF2-40B4-BE49-F238E27FC236}">
                <a16:creationId xmlns:a16="http://schemas.microsoft.com/office/drawing/2014/main" id="{F0A924CD-4255-FAA3-95B2-0C6BC2481B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49" y="315653"/>
            <a:ext cx="2085975" cy="762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BBCB56-080F-DBDC-9155-E789D503F5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19543" y="315653"/>
            <a:ext cx="1148679" cy="9815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F1E8096-47CC-4103-E489-DCDA2D677AC3}"/>
              </a:ext>
            </a:extLst>
          </p:cNvPr>
          <p:cNvSpPr txBox="1"/>
          <p:nvPr/>
        </p:nvSpPr>
        <p:spPr>
          <a:xfrm>
            <a:off x="861237" y="2054265"/>
            <a:ext cx="10887739" cy="21915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5000"/>
              </a:lnSpc>
              <a:spcAft>
                <a:spcPts val="1800"/>
              </a:spcAft>
            </a:pPr>
            <a:r>
              <a:rPr lang="en-GB" sz="4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“To be a Christ-centred community, which practises a ministry of encouragement”</a:t>
            </a:r>
          </a:p>
          <a:p>
            <a:pPr algn="ctr">
              <a:lnSpc>
                <a:spcPts val="5000"/>
              </a:lnSpc>
              <a:spcAft>
                <a:spcPts val="1800"/>
              </a:spcAft>
            </a:pPr>
            <a:r>
              <a:rPr lang="en-GB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(NMBC vision statement 2001-2009)</a:t>
            </a:r>
            <a:endParaRPr lang="en-US" sz="6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5D6E08-A513-5D9C-DD09-91292740639F}"/>
              </a:ext>
            </a:extLst>
          </p:cNvPr>
          <p:cNvSpPr txBox="1"/>
          <p:nvPr/>
        </p:nvSpPr>
        <p:spPr>
          <a:xfrm>
            <a:off x="3120656" y="291867"/>
            <a:ext cx="63689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Identity</a:t>
            </a:r>
            <a:endParaRPr lang="en-GB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018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urple rectangular sign with white letters and a cross&#10;&#10;Description automatically generated">
            <a:extLst>
              <a:ext uri="{FF2B5EF4-FFF2-40B4-BE49-F238E27FC236}">
                <a16:creationId xmlns:a16="http://schemas.microsoft.com/office/drawing/2014/main" id="{F0A924CD-4255-FAA3-95B2-0C6BC2481B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49" y="315653"/>
            <a:ext cx="2085975" cy="762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BBCB56-080F-DBDC-9155-E789D503F5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19543" y="315653"/>
            <a:ext cx="1148679" cy="9815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F1E8096-47CC-4103-E489-DCDA2D677AC3}"/>
              </a:ext>
            </a:extLst>
          </p:cNvPr>
          <p:cNvSpPr txBox="1"/>
          <p:nvPr/>
        </p:nvSpPr>
        <p:spPr>
          <a:xfrm>
            <a:off x="848832" y="2266108"/>
            <a:ext cx="10494335" cy="29557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8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Encouraging…</a:t>
            </a:r>
          </a:p>
          <a:p>
            <a:pPr algn="ctr">
              <a:lnSpc>
                <a:spcPct val="150000"/>
              </a:lnSpc>
            </a:pPr>
            <a:r>
              <a:rPr lang="en-GB" sz="4800" b="1" baseline="30000" dirty="0">
                <a:latin typeface="Arial" panose="020B0604020202020204" pitchFamily="34" charset="0"/>
                <a:ea typeface="Calibri" panose="020F0502020204030204" pitchFamily="34" charset="0"/>
              </a:rPr>
              <a:t>SUPPORT</a:t>
            </a:r>
            <a:r>
              <a:rPr lang="en-GB" sz="48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?</a:t>
            </a:r>
          </a:p>
          <a:p>
            <a:pPr algn="ctr">
              <a:lnSpc>
                <a:spcPct val="150000"/>
              </a:lnSpc>
            </a:pPr>
            <a:r>
              <a:rPr lang="en-GB" sz="4800" b="1" baseline="30000" dirty="0">
                <a:latin typeface="Arial" panose="020B0604020202020204" pitchFamily="34" charset="0"/>
                <a:ea typeface="Calibri" panose="020F0502020204030204" pitchFamily="34" charset="0"/>
              </a:rPr>
              <a:t>ACCOUNTABILITY?</a:t>
            </a:r>
          </a:p>
          <a:p>
            <a:pPr algn="ctr">
              <a:lnSpc>
                <a:spcPct val="150000"/>
              </a:lnSpc>
            </a:pPr>
            <a:r>
              <a:rPr lang="en-GB" sz="48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CHALLENGE?</a:t>
            </a:r>
            <a:endParaRPr lang="en-GB" sz="4000" b="1" baseline="30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5D6E08-A513-5D9C-DD09-91292740639F}"/>
              </a:ext>
            </a:extLst>
          </p:cNvPr>
          <p:cNvSpPr txBox="1"/>
          <p:nvPr/>
        </p:nvSpPr>
        <p:spPr>
          <a:xfrm>
            <a:off x="2646947" y="291867"/>
            <a:ext cx="7619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LOVE…</a:t>
            </a:r>
          </a:p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expressed through five words…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419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urple rectangular sign with white letters and a cross&#10;&#10;Description automatically generated">
            <a:extLst>
              <a:ext uri="{FF2B5EF4-FFF2-40B4-BE49-F238E27FC236}">
                <a16:creationId xmlns:a16="http://schemas.microsoft.com/office/drawing/2014/main" id="{F0A924CD-4255-FAA3-95B2-0C6BC2481B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49" y="315653"/>
            <a:ext cx="2085975" cy="762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BBCB56-080F-DBDC-9155-E789D503F5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19543" y="315653"/>
            <a:ext cx="1148679" cy="9815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F1E8096-47CC-4103-E489-DCDA2D677AC3}"/>
              </a:ext>
            </a:extLst>
          </p:cNvPr>
          <p:cNvSpPr txBox="1"/>
          <p:nvPr/>
        </p:nvSpPr>
        <p:spPr>
          <a:xfrm>
            <a:off x="848832" y="2266108"/>
            <a:ext cx="10494335" cy="13705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8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Being</a:t>
            </a:r>
          </a:p>
          <a:p>
            <a:pPr>
              <a:lnSpc>
                <a:spcPct val="150000"/>
              </a:lnSpc>
            </a:pPr>
            <a:endParaRPr lang="en-GB" sz="4000" b="1" baseline="30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5D6E08-A513-5D9C-DD09-91292740639F}"/>
              </a:ext>
            </a:extLst>
          </p:cNvPr>
          <p:cNvSpPr txBox="1"/>
          <p:nvPr/>
        </p:nvSpPr>
        <p:spPr>
          <a:xfrm>
            <a:off x="2646947" y="291867"/>
            <a:ext cx="7619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LOVE…</a:t>
            </a:r>
          </a:p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expressed through five words…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9014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urple rectangular sign with white letters and a cross&#10;&#10;Description automatically generated">
            <a:extLst>
              <a:ext uri="{FF2B5EF4-FFF2-40B4-BE49-F238E27FC236}">
                <a16:creationId xmlns:a16="http://schemas.microsoft.com/office/drawing/2014/main" id="{F0A924CD-4255-FAA3-95B2-0C6BC2481B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49" y="315653"/>
            <a:ext cx="2085975" cy="762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BBCB56-080F-DBDC-9155-E789D503F5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19543" y="315653"/>
            <a:ext cx="1148679" cy="9815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F1E8096-47CC-4103-E489-DCDA2D677AC3}"/>
              </a:ext>
            </a:extLst>
          </p:cNvPr>
          <p:cNvSpPr txBox="1"/>
          <p:nvPr/>
        </p:nvSpPr>
        <p:spPr>
          <a:xfrm>
            <a:off x="848832" y="2266108"/>
            <a:ext cx="10494335" cy="14784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8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Being…</a:t>
            </a:r>
          </a:p>
          <a:p>
            <a:pPr algn="ctr">
              <a:lnSpc>
                <a:spcPct val="150000"/>
              </a:lnSpc>
            </a:pPr>
            <a:r>
              <a:rPr lang="en-GB" sz="4800" b="1" baseline="30000" dirty="0">
                <a:latin typeface="Arial" panose="020B0604020202020204" pitchFamily="34" charset="0"/>
                <a:ea typeface="Calibri" panose="020F0502020204030204" pitchFamily="34" charset="0"/>
              </a:rPr>
              <a:t>RETREAT</a:t>
            </a:r>
            <a:r>
              <a:rPr lang="en-GB" sz="48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5D6E08-A513-5D9C-DD09-91292740639F}"/>
              </a:ext>
            </a:extLst>
          </p:cNvPr>
          <p:cNvSpPr txBox="1"/>
          <p:nvPr/>
        </p:nvSpPr>
        <p:spPr>
          <a:xfrm>
            <a:off x="2646947" y="291867"/>
            <a:ext cx="7619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LOVE…</a:t>
            </a:r>
          </a:p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expressed through five words…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5868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urple rectangular sign with white letters and a cross&#10;&#10;Description automatically generated">
            <a:extLst>
              <a:ext uri="{FF2B5EF4-FFF2-40B4-BE49-F238E27FC236}">
                <a16:creationId xmlns:a16="http://schemas.microsoft.com/office/drawing/2014/main" id="{F0A924CD-4255-FAA3-95B2-0C6BC2481B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49" y="315653"/>
            <a:ext cx="2085975" cy="762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BBCB56-080F-DBDC-9155-E789D503F5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19543" y="315653"/>
            <a:ext cx="1148679" cy="9815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F1E8096-47CC-4103-E489-DCDA2D677AC3}"/>
              </a:ext>
            </a:extLst>
          </p:cNvPr>
          <p:cNvSpPr txBox="1"/>
          <p:nvPr/>
        </p:nvSpPr>
        <p:spPr>
          <a:xfrm>
            <a:off x="848832" y="2266108"/>
            <a:ext cx="10494335" cy="13705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8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Sharing</a:t>
            </a:r>
          </a:p>
          <a:p>
            <a:pPr>
              <a:lnSpc>
                <a:spcPct val="150000"/>
              </a:lnSpc>
            </a:pPr>
            <a:endParaRPr lang="en-GB" sz="4000" b="1" baseline="30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5D6E08-A513-5D9C-DD09-91292740639F}"/>
              </a:ext>
            </a:extLst>
          </p:cNvPr>
          <p:cNvSpPr txBox="1"/>
          <p:nvPr/>
        </p:nvSpPr>
        <p:spPr>
          <a:xfrm>
            <a:off x="2646947" y="291867"/>
            <a:ext cx="7619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LOVE…</a:t>
            </a:r>
          </a:p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expressed through five words…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142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urple rectangular sign with white letters and a cross&#10;&#10;Description automatically generated">
            <a:extLst>
              <a:ext uri="{FF2B5EF4-FFF2-40B4-BE49-F238E27FC236}">
                <a16:creationId xmlns:a16="http://schemas.microsoft.com/office/drawing/2014/main" id="{F0A924CD-4255-FAA3-95B2-0C6BC2481B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49" y="315653"/>
            <a:ext cx="2085975" cy="762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BBCB56-080F-DBDC-9155-E789D503F5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19543" y="315653"/>
            <a:ext cx="1148679" cy="9815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F1E8096-47CC-4103-E489-DCDA2D677AC3}"/>
              </a:ext>
            </a:extLst>
          </p:cNvPr>
          <p:cNvSpPr txBox="1"/>
          <p:nvPr/>
        </p:nvSpPr>
        <p:spPr>
          <a:xfrm>
            <a:off x="848832" y="2266108"/>
            <a:ext cx="10494335" cy="29557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8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Sharing…</a:t>
            </a:r>
          </a:p>
          <a:p>
            <a:pPr algn="ctr">
              <a:lnSpc>
                <a:spcPct val="150000"/>
              </a:lnSpc>
            </a:pPr>
            <a:r>
              <a:rPr lang="en-GB" sz="4800" b="1" baseline="30000" dirty="0">
                <a:latin typeface="Arial" panose="020B0604020202020204" pitchFamily="34" charset="0"/>
                <a:ea typeface="Calibri" panose="020F0502020204030204" pitchFamily="34" charset="0"/>
              </a:rPr>
              <a:t>TIME</a:t>
            </a:r>
            <a:r>
              <a:rPr lang="en-GB" sz="48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?</a:t>
            </a:r>
          </a:p>
          <a:p>
            <a:pPr algn="ctr">
              <a:lnSpc>
                <a:spcPct val="150000"/>
              </a:lnSpc>
            </a:pPr>
            <a:r>
              <a:rPr lang="en-GB" sz="4800" b="1" baseline="30000" dirty="0">
                <a:latin typeface="Arial" panose="020B0604020202020204" pitchFamily="34" charset="0"/>
                <a:ea typeface="Calibri" panose="020F0502020204030204" pitchFamily="34" charset="0"/>
              </a:rPr>
              <a:t>MONEY?</a:t>
            </a:r>
          </a:p>
          <a:p>
            <a:pPr algn="ctr">
              <a:lnSpc>
                <a:spcPct val="150000"/>
              </a:lnSpc>
            </a:pPr>
            <a:r>
              <a:rPr lang="en-GB" sz="48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GOSPEL?</a:t>
            </a:r>
            <a:endParaRPr lang="en-GB" sz="4000" b="1" baseline="30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5D6E08-A513-5D9C-DD09-91292740639F}"/>
              </a:ext>
            </a:extLst>
          </p:cNvPr>
          <p:cNvSpPr txBox="1"/>
          <p:nvPr/>
        </p:nvSpPr>
        <p:spPr>
          <a:xfrm>
            <a:off x="2646947" y="291867"/>
            <a:ext cx="7619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LOVE…</a:t>
            </a:r>
          </a:p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expressed through five words…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015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urple rectangular sign with white letters and a cross&#10;&#10;Description automatically generated">
            <a:extLst>
              <a:ext uri="{FF2B5EF4-FFF2-40B4-BE49-F238E27FC236}">
                <a16:creationId xmlns:a16="http://schemas.microsoft.com/office/drawing/2014/main" id="{F0A924CD-4255-FAA3-95B2-0C6BC2481B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49" y="315653"/>
            <a:ext cx="2085975" cy="762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BBCB56-080F-DBDC-9155-E789D503F5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19543" y="315653"/>
            <a:ext cx="1148679" cy="9815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F1E8096-47CC-4103-E489-DCDA2D677AC3}"/>
              </a:ext>
            </a:extLst>
          </p:cNvPr>
          <p:cNvSpPr txBox="1"/>
          <p:nvPr/>
        </p:nvSpPr>
        <p:spPr>
          <a:xfrm>
            <a:off x="247094" y="1093998"/>
            <a:ext cx="5848905" cy="46081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2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31 </a:t>
            </a:r>
            <a:r>
              <a:rPr lang="en-GB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he was gone, Jesus said, ‘Now the Son of Man is glorified and God is glorified in him. </a:t>
            </a:r>
            <a:r>
              <a:rPr lang="en-GB" sz="22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32 </a:t>
            </a:r>
            <a:r>
              <a:rPr lang="en-GB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God is glorified in him, God will glorify the Son in himself, and will glorify him at once.</a:t>
            </a:r>
            <a:endParaRPr lang="en-GB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2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33 </a:t>
            </a:r>
            <a:r>
              <a:rPr lang="en-GB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‘My children, I will be with you only a little longer. You will look for me, and just as I told the Jews, so I tell you now: where I am going, you cannot come.</a:t>
            </a:r>
            <a:endParaRPr lang="en-GB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5D6E08-A513-5D9C-DD09-91292740639F}"/>
              </a:ext>
            </a:extLst>
          </p:cNvPr>
          <p:cNvSpPr txBox="1"/>
          <p:nvPr/>
        </p:nvSpPr>
        <p:spPr>
          <a:xfrm>
            <a:off x="3120656" y="291867"/>
            <a:ext cx="63689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John 13:31-35</a:t>
            </a:r>
            <a:endParaRPr lang="en-GB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30111F-AF56-B00E-6B78-96B43FDF93BE}"/>
              </a:ext>
            </a:extLst>
          </p:cNvPr>
          <p:cNvSpPr txBox="1"/>
          <p:nvPr/>
        </p:nvSpPr>
        <p:spPr>
          <a:xfrm>
            <a:off x="6095999" y="1093998"/>
            <a:ext cx="5971954" cy="56266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200" b="1" kern="100" baseline="300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31 </a:t>
            </a:r>
            <a:r>
              <a:rPr lang="fr-FR" sz="2200" b="1" kern="1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Quand il fut parti, Jésus dit : Maintenant, la gloire du Fils de l’homme éclate, et Dieu va être glorifié en lui. </a:t>
            </a:r>
            <a:r>
              <a:rPr lang="fr-FR" sz="2200" b="1" kern="100" baseline="300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32 </a:t>
            </a:r>
            <a:r>
              <a:rPr lang="fr-FR" sz="2200" b="1" kern="1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[Puisque Dieu va être glorifié en lui,] Dieu, à son tour, va glorifier le Fils de l’homme en lui-même, et il le fera bientôt. </a:t>
            </a:r>
            <a:r>
              <a:rPr lang="fr-FR" sz="2200" b="1" kern="100" baseline="300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33 </a:t>
            </a:r>
            <a:r>
              <a:rPr lang="fr-FR" sz="2200" b="1" kern="1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Mes chers enfants, je suis encore avec vous, mais plus pour longtemps. Vous me chercherez ; et ce que j’ai dit à tous, je vous le dis à vous aussi maintenant : vous ne pouvez pas aller là où je vais</a:t>
            </a:r>
            <a:r>
              <a:rPr lang="fr-FR" sz="22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GB" sz="22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6126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urple rectangular sign with white letters and a cross&#10;&#10;Description automatically generated">
            <a:extLst>
              <a:ext uri="{FF2B5EF4-FFF2-40B4-BE49-F238E27FC236}">
                <a16:creationId xmlns:a16="http://schemas.microsoft.com/office/drawing/2014/main" id="{F0A924CD-4255-FAA3-95B2-0C6BC2481B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49" y="315653"/>
            <a:ext cx="2085975" cy="762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BBCB56-080F-DBDC-9155-E789D503F5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19543" y="315653"/>
            <a:ext cx="1148679" cy="9815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F1E8096-47CC-4103-E489-DCDA2D677AC3}"/>
              </a:ext>
            </a:extLst>
          </p:cNvPr>
          <p:cNvSpPr txBox="1"/>
          <p:nvPr/>
        </p:nvSpPr>
        <p:spPr>
          <a:xfrm>
            <a:off x="848832" y="2266108"/>
            <a:ext cx="10494335" cy="13705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8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Growing</a:t>
            </a:r>
          </a:p>
          <a:p>
            <a:pPr>
              <a:lnSpc>
                <a:spcPct val="150000"/>
              </a:lnSpc>
            </a:pPr>
            <a:endParaRPr lang="en-GB" sz="4000" b="1" baseline="30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5D6E08-A513-5D9C-DD09-91292740639F}"/>
              </a:ext>
            </a:extLst>
          </p:cNvPr>
          <p:cNvSpPr txBox="1"/>
          <p:nvPr/>
        </p:nvSpPr>
        <p:spPr>
          <a:xfrm>
            <a:off x="2646947" y="291867"/>
            <a:ext cx="7619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LOVE…</a:t>
            </a:r>
          </a:p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expressed through five words…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156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urple rectangular sign with white letters and a cross&#10;&#10;Description automatically generated">
            <a:extLst>
              <a:ext uri="{FF2B5EF4-FFF2-40B4-BE49-F238E27FC236}">
                <a16:creationId xmlns:a16="http://schemas.microsoft.com/office/drawing/2014/main" id="{F0A924CD-4255-FAA3-95B2-0C6BC2481B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49" y="315653"/>
            <a:ext cx="2085975" cy="762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BBCB56-080F-DBDC-9155-E789D503F5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19543" y="315653"/>
            <a:ext cx="1148679" cy="9815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F1E8096-47CC-4103-E489-DCDA2D677AC3}"/>
              </a:ext>
            </a:extLst>
          </p:cNvPr>
          <p:cNvSpPr txBox="1"/>
          <p:nvPr/>
        </p:nvSpPr>
        <p:spPr>
          <a:xfrm>
            <a:off x="848832" y="2266108"/>
            <a:ext cx="10494335" cy="29557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8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Growing…</a:t>
            </a:r>
          </a:p>
          <a:p>
            <a:pPr algn="ctr">
              <a:lnSpc>
                <a:spcPct val="150000"/>
              </a:lnSpc>
            </a:pPr>
            <a:r>
              <a:rPr lang="en-GB" sz="4800" b="1" baseline="30000" dirty="0">
                <a:latin typeface="Arial" panose="020B0604020202020204" pitchFamily="34" charset="0"/>
                <a:ea typeface="Calibri" panose="020F0502020204030204" pitchFamily="34" charset="0"/>
              </a:rPr>
              <a:t>PRAYER</a:t>
            </a:r>
            <a:r>
              <a:rPr lang="en-GB" sz="48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?</a:t>
            </a:r>
          </a:p>
          <a:p>
            <a:pPr algn="ctr">
              <a:lnSpc>
                <a:spcPct val="150000"/>
              </a:lnSpc>
            </a:pPr>
            <a:r>
              <a:rPr lang="en-GB" sz="4800" b="1" baseline="30000" dirty="0">
                <a:latin typeface="Arial" panose="020B0604020202020204" pitchFamily="34" charset="0"/>
                <a:ea typeface="Calibri" panose="020F0502020204030204" pitchFamily="34" charset="0"/>
              </a:rPr>
              <a:t>PASSION?</a:t>
            </a:r>
          </a:p>
          <a:p>
            <a:pPr algn="ctr">
              <a:lnSpc>
                <a:spcPct val="150000"/>
              </a:lnSpc>
            </a:pPr>
            <a:r>
              <a:rPr lang="en-GB" sz="48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FAITH, GRACE, GOODNESS?</a:t>
            </a:r>
            <a:endParaRPr lang="en-GB" sz="4000" b="1" baseline="30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5D6E08-A513-5D9C-DD09-91292740639F}"/>
              </a:ext>
            </a:extLst>
          </p:cNvPr>
          <p:cNvSpPr txBox="1"/>
          <p:nvPr/>
        </p:nvSpPr>
        <p:spPr>
          <a:xfrm>
            <a:off x="2646947" y="291867"/>
            <a:ext cx="7619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LOVE…</a:t>
            </a:r>
          </a:p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expressed through five words…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2026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urple rectangular sign with white letters and a cross&#10;&#10;Description automatically generated">
            <a:extLst>
              <a:ext uri="{FF2B5EF4-FFF2-40B4-BE49-F238E27FC236}">
                <a16:creationId xmlns:a16="http://schemas.microsoft.com/office/drawing/2014/main" id="{F0A924CD-4255-FAA3-95B2-0C6BC2481B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49" y="315653"/>
            <a:ext cx="2085975" cy="762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BBCB56-080F-DBDC-9155-E789D503F5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19543" y="315653"/>
            <a:ext cx="1148679" cy="9815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F1E8096-47CC-4103-E489-DCDA2D677AC3}"/>
              </a:ext>
            </a:extLst>
          </p:cNvPr>
          <p:cNvSpPr txBox="1"/>
          <p:nvPr/>
        </p:nvSpPr>
        <p:spPr>
          <a:xfrm>
            <a:off x="848832" y="2266108"/>
            <a:ext cx="10494335" cy="4325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8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Welcoming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800" b="1" baseline="30000" dirty="0">
                <a:latin typeface="Arial" panose="020B0604020202020204" pitchFamily="34" charset="0"/>
                <a:ea typeface="Calibri" panose="020F0502020204030204" pitchFamily="34" charset="0"/>
              </a:rPr>
              <a:t>Encouraging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8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Being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800" b="1" baseline="30000" dirty="0">
                <a:latin typeface="Arial" panose="020B0604020202020204" pitchFamily="34" charset="0"/>
                <a:ea typeface="Calibri" panose="020F0502020204030204" pitchFamily="34" charset="0"/>
              </a:rPr>
              <a:t>Sharing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8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Growing</a:t>
            </a:r>
          </a:p>
          <a:p>
            <a:pPr>
              <a:lnSpc>
                <a:spcPct val="150000"/>
              </a:lnSpc>
            </a:pPr>
            <a:endParaRPr lang="en-GB" sz="4000" b="1" baseline="30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5D6E08-A513-5D9C-DD09-91292740639F}"/>
              </a:ext>
            </a:extLst>
          </p:cNvPr>
          <p:cNvSpPr txBox="1"/>
          <p:nvPr/>
        </p:nvSpPr>
        <p:spPr>
          <a:xfrm>
            <a:off x="2646947" y="291867"/>
            <a:ext cx="7619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LOVE…</a:t>
            </a:r>
          </a:p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expressed through five words…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9979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urple rectangular sign with white letters and a cross&#10;&#10;Description automatically generated">
            <a:extLst>
              <a:ext uri="{FF2B5EF4-FFF2-40B4-BE49-F238E27FC236}">
                <a16:creationId xmlns:a16="http://schemas.microsoft.com/office/drawing/2014/main" id="{F0A924CD-4255-FAA3-95B2-0C6BC2481B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49" y="315653"/>
            <a:ext cx="2085975" cy="762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BBCB56-080F-DBDC-9155-E789D503F5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19543" y="315653"/>
            <a:ext cx="1148679" cy="98151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F5D6E08-A513-5D9C-DD09-91292740639F}"/>
              </a:ext>
            </a:extLst>
          </p:cNvPr>
          <p:cNvSpPr txBox="1"/>
          <p:nvPr/>
        </p:nvSpPr>
        <p:spPr>
          <a:xfrm>
            <a:off x="2646947" y="291867"/>
            <a:ext cx="7619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John 13:31-35</a:t>
            </a:r>
          </a:p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LOVE ONE ANOTHER…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1E73C5-20BF-E598-3F31-8D2AC206D1FC}"/>
              </a:ext>
            </a:extLst>
          </p:cNvPr>
          <p:cNvSpPr txBox="1"/>
          <p:nvPr/>
        </p:nvSpPr>
        <p:spPr>
          <a:xfrm>
            <a:off x="848832" y="1704635"/>
            <a:ext cx="1049433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54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God’s family, seeking to…</a:t>
            </a:r>
          </a:p>
          <a:p>
            <a:pPr marL="3771900" lvl="7" indent="-571500">
              <a:buFont typeface="Arial" panose="020B0604020202020204" pitchFamily="34" charset="0"/>
              <a:buChar char="•"/>
            </a:pPr>
            <a:r>
              <a:rPr lang="en-GB" sz="5400" b="1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Welcome</a:t>
            </a:r>
          </a:p>
          <a:p>
            <a:pPr marL="3771900" lvl="7" indent="-571500">
              <a:buFont typeface="Arial" panose="020B0604020202020204" pitchFamily="34" charset="0"/>
              <a:buChar char="•"/>
            </a:pPr>
            <a:r>
              <a:rPr lang="en-GB" sz="54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Encourage</a:t>
            </a:r>
          </a:p>
          <a:p>
            <a:pPr marL="3771900" lvl="7" indent="-571500">
              <a:buFont typeface="Arial" panose="020B0604020202020204" pitchFamily="34" charset="0"/>
              <a:buChar char="•"/>
            </a:pPr>
            <a:r>
              <a:rPr lang="en-GB" sz="5400" b="1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</a:p>
          <a:p>
            <a:pPr marL="3771900" lvl="7" indent="-571500">
              <a:buFont typeface="Arial" panose="020B0604020202020204" pitchFamily="34" charset="0"/>
              <a:buChar char="•"/>
            </a:pPr>
            <a:r>
              <a:rPr lang="en-GB" sz="54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Share</a:t>
            </a:r>
          </a:p>
          <a:p>
            <a:pPr marL="3771900" lvl="7" indent="-571500">
              <a:buFont typeface="Arial" panose="020B0604020202020204" pitchFamily="34" charset="0"/>
              <a:buChar char="•"/>
            </a:pPr>
            <a:r>
              <a:rPr lang="en-GB" sz="5400" b="1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Grow</a:t>
            </a:r>
          </a:p>
          <a:p>
            <a:r>
              <a:rPr lang="en-GB" sz="5400" b="1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…in Jesus Christ.</a:t>
            </a:r>
            <a:endParaRPr lang="en-GB" sz="4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009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urple rectangular sign with white letters and a cross&#10;&#10;Description automatically generated">
            <a:extLst>
              <a:ext uri="{FF2B5EF4-FFF2-40B4-BE49-F238E27FC236}">
                <a16:creationId xmlns:a16="http://schemas.microsoft.com/office/drawing/2014/main" id="{F0A924CD-4255-FAA3-95B2-0C6BC2481B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49" y="315653"/>
            <a:ext cx="2085975" cy="762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BBCB56-080F-DBDC-9155-E789D503F5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19543" y="315653"/>
            <a:ext cx="1148679" cy="9815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F1E8096-47CC-4103-E489-DCDA2D677AC3}"/>
              </a:ext>
            </a:extLst>
          </p:cNvPr>
          <p:cNvSpPr txBox="1"/>
          <p:nvPr/>
        </p:nvSpPr>
        <p:spPr>
          <a:xfrm>
            <a:off x="247094" y="1093998"/>
            <a:ext cx="5848905" cy="25768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2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34 </a:t>
            </a:r>
            <a:r>
              <a:rPr lang="en-GB" sz="22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‘A new command I give you: love one another. As I have loved you, so you must love one another. </a:t>
            </a:r>
            <a:r>
              <a:rPr lang="en-GB" sz="22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35 </a:t>
            </a:r>
            <a:r>
              <a:rPr lang="en-GB" sz="22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By this everyone will know that you are my disciples, if you love one another.</a:t>
            </a:r>
            <a:endParaRPr lang="en-GB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5D6E08-A513-5D9C-DD09-91292740639F}"/>
              </a:ext>
            </a:extLst>
          </p:cNvPr>
          <p:cNvSpPr txBox="1"/>
          <p:nvPr/>
        </p:nvSpPr>
        <p:spPr>
          <a:xfrm>
            <a:off x="3120656" y="291867"/>
            <a:ext cx="63689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John 13:31-35</a:t>
            </a:r>
            <a:endParaRPr lang="en-GB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30111F-AF56-B00E-6B78-96B43FDF93BE}"/>
              </a:ext>
            </a:extLst>
          </p:cNvPr>
          <p:cNvSpPr txBox="1"/>
          <p:nvPr/>
        </p:nvSpPr>
        <p:spPr>
          <a:xfrm>
            <a:off x="6095999" y="1093998"/>
            <a:ext cx="5971954" cy="35952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200" b="1" baseline="300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34 </a:t>
            </a:r>
            <a:r>
              <a:rPr lang="fr-FR" sz="22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Je vous donne un commandement nouveau : Aimez-vous les uns les autres. Oui, comme je vous ai aimés, aimez-vous les uns les autres. </a:t>
            </a:r>
            <a:r>
              <a:rPr lang="fr-FR" sz="2200" b="1" baseline="300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35 </a:t>
            </a:r>
            <a:r>
              <a:rPr lang="fr-FR" sz="22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A ceci, tous reconnaîtront que vous êtes mes disciples : à l’amour que vous aurez les uns pour les autres.</a:t>
            </a:r>
            <a:endParaRPr lang="en-GB" sz="2200" b="1" kern="100" dirty="0">
              <a:solidFill>
                <a:srgbClr val="7030A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81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urple rectangular sign with white letters and a cross&#10;&#10;Description automatically generated">
            <a:extLst>
              <a:ext uri="{FF2B5EF4-FFF2-40B4-BE49-F238E27FC236}">
                <a16:creationId xmlns:a16="http://schemas.microsoft.com/office/drawing/2014/main" id="{F0A924CD-4255-FAA3-95B2-0C6BC2481B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49" y="315653"/>
            <a:ext cx="2085975" cy="762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BBCB56-080F-DBDC-9155-E789D503F5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19543" y="315653"/>
            <a:ext cx="1148679" cy="9815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F1E8096-47CC-4103-E489-DCDA2D677AC3}"/>
              </a:ext>
            </a:extLst>
          </p:cNvPr>
          <p:cNvSpPr txBox="1"/>
          <p:nvPr/>
        </p:nvSpPr>
        <p:spPr>
          <a:xfrm>
            <a:off x="247095" y="1442896"/>
            <a:ext cx="5848905" cy="46081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2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31 </a:t>
            </a:r>
            <a:r>
              <a:rPr lang="en-GB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he was gone, Jesus said, ‘Now the Son of Man is glorified and God is glorified in him. </a:t>
            </a:r>
            <a:r>
              <a:rPr lang="en-GB" sz="22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32 </a:t>
            </a:r>
            <a:r>
              <a:rPr lang="en-GB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God is glorified in him, God will glorify the Son in himself, and will glorify him at once.</a:t>
            </a:r>
            <a:endParaRPr lang="en-GB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2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33 </a:t>
            </a:r>
            <a:r>
              <a:rPr lang="en-GB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‘My children, I will be with you only a little longer. You will look for me, and just as I told the Jews, so I tell you now: where I am going, you cannot come.</a:t>
            </a:r>
            <a:endParaRPr lang="en-GB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5D6E08-A513-5D9C-DD09-91292740639F}"/>
              </a:ext>
            </a:extLst>
          </p:cNvPr>
          <p:cNvSpPr txBox="1"/>
          <p:nvPr/>
        </p:nvSpPr>
        <p:spPr>
          <a:xfrm>
            <a:off x="3120656" y="291867"/>
            <a:ext cx="63689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John 13:31-35</a:t>
            </a:r>
            <a:endParaRPr lang="en-GB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5D496412-AF1C-4F64-D180-5BB7C7AB98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700" y="1442896"/>
            <a:ext cx="5217522" cy="5308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001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urple rectangular sign with white letters and a cross&#10;&#10;Description automatically generated">
            <a:extLst>
              <a:ext uri="{FF2B5EF4-FFF2-40B4-BE49-F238E27FC236}">
                <a16:creationId xmlns:a16="http://schemas.microsoft.com/office/drawing/2014/main" id="{F0A924CD-4255-FAA3-95B2-0C6BC2481B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49" y="315653"/>
            <a:ext cx="2085975" cy="762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BBCB56-080F-DBDC-9155-E789D503F5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19543" y="315653"/>
            <a:ext cx="1148679" cy="9815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F1E8096-47CC-4103-E489-DCDA2D677AC3}"/>
              </a:ext>
            </a:extLst>
          </p:cNvPr>
          <p:cNvSpPr txBox="1"/>
          <p:nvPr/>
        </p:nvSpPr>
        <p:spPr>
          <a:xfrm>
            <a:off x="247095" y="1442896"/>
            <a:ext cx="5848905" cy="25768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2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34 </a:t>
            </a:r>
            <a:r>
              <a:rPr lang="en-GB" sz="22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‘A new command I give you: love one another. As I have loved you, so you must love one another. </a:t>
            </a:r>
            <a:r>
              <a:rPr lang="en-GB" sz="22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35 </a:t>
            </a:r>
            <a:r>
              <a:rPr lang="en-GB" sz="22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By this everyone will know that you are my disciples, if you love one another.</a:t>
            </a:r>
            <a:endParaRPr lang="en-GB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5D6E08-A513-5D9C-DD09-91292740639F}"/>
              </a:ext>
            </a:extLst>
          </p:cNvPr>
          <p:cNvSpPr txBox="1"/>
          <p:nvPr/>
        </p:nvSpPr>
        <p:spPr>
          <a:xfrm>
            <a:off x="3120656" y="291867"/>
            <a:ext cx="63689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John 13:31-35</a:t>
            </a:r>
            <a:endParaRPr lang="en-GB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5D496412-AF1C-4F64-D180-5BB7C7AB98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700" y="1442896"/>
            <a:ext cx="5217522" cy="5308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202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urple rectangular sign with white letters and a cross&#10;&#10;Description automatically generated">
            <a:extLst>
              <a:ext uri="{FF2B5EF4-FFF2-40B4-BE49-F238E27FC236}">
                <a16:creationId xmlns:a16="http://schemas.microsoft.com/office/drawing/2014/main" id="{F0A924CD-4255-FAA3-95B2-0C6BC2481B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49" y="315653"/>
            <a:ext cx="2085975" cy="762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BBCB56-080F-DBDC-9155-E789D503F5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19543" y="315653"/>
            <a:ext cx="1148679" cy="9815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F1E8096-47CC-4103-E489-DCDA2D677AC3}"/>
              </a:ext>
            </a:extLst>
          </p:cNvPr>
          <p:cNvSpPr txBox="1"/>
          <p:nvPr/>
        </p:nvSpPr>
        <p:spPr>
          <a:xfrm>
            <a:off x="848832" y="1704635"/>
            <a:ext cx="10494335" cy="46095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40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34 </a:t>
            </a:r>
            <a:r>
              <a:rPr lang="en-GB" sz="4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‘A new command I give you: </a:t>
            </a:r>
            <a:r>
              <a:rPr lang="en-GB" sz="4000" b="1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love</a:t>
            </a:r>
            <a:r>
              <a:rPr lang="en-GB" sz="4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one another. As I have </a:t>
            </a:r>
            <a:r>
              <a:rPr lang="en-GB" sz="4000" b="1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loved</a:t>
            </a:r>
            <a:r>
              <a:rPr lang="en-GB" sz="4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you, so you must </a:t>
            </a:r>
            <a:r>
              <a:rPr lang="en-GB" sz="4000" b="1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love</a:t>
            </a:r>
            <a:r>
              <a:rPr lang="en-GB" sz="4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one another. </a:t>
            </a:r>
            <a:r>
              <a:rPr lang="en-GB" sz="40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35 </a:t>
            </a:r>
            <a:r>
              <a:rPr lang="en-GB" sz="4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By this everyone will know that you are my disciples, if you </a:t>
            </a:r>
            <a:r>
              <a:rPr lang="en-GB" sz="4000" b="1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love</a:t>
            </a:r>
            <a:r>
              <a:rPr lang="en-GB" sz="4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one another.</a:t>
            </a:r>
            <a:endParaRPr lang="en-GB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5D6E08-A513-5D9C-DD09-91292740639F}"/>
              </a:ext>
            </a:extLst>
          </p:cNvPr>
          <p:cNvSpPr txBox="1"/>
          <p:nvPr/>
        </p:nvSpPr>
        <p:spPr>
          <a:xfrm>
            <a:off x="3120656" y="291867"/>
            <a:ext cx="63689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John 13:31-35</a:t>
            </a:r>
            <a:endParaRPr lang="en-GB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696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urple rectangular sign with white letters and a cross&#10;&#10;Description automatically generated">
            <a:extLst>
              <a:ext uri="{FF2B5EF4-FFF2-40B4-BE49-F238E27FC236}">
                <a16:creationId xmlns:a16="http://schemas.microsoft.com/office/drawing/2014/main" id="{F0A924CD-4255-FAA3-95B2-0C6BC2481B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49" y="315653"/>
            <a:ext cx="2085975" cy="762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BBCB56-080F-DBDC-9155-E789D503F5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19543" y="315653"/>
            <a:ext cx="1148679" cy="98151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F5D6E08-A513-5D9C-DD09-91292740639F}"/>
              </a:ext>
            </a:extLst>
          </p:cNvPr>
          <p:cNvSpPr txBox="1"/>
          <p:nvPr/>
        </p:nvSpPr>
        <p:spPr>
          <a:xfrm>
            <a:off x="2646947" y="291867"/>
            <a:ext cx="7619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LOVE…</a:t>
            </a:r>
          </a:p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expressed through five words…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464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urple rectangular sign with white letters and a cross&#10;&#10;Description automatically generated">
            <a:extLst>
              <a:ext uri="{FF2B5EF4-FFF2-40B4-BE49-F238E27FC236}">
                <a16:creationId xmlns:a16="http://schemas.microsoft.com/office/drawing/2014/main" id="{F0A924CD-4255-FAA3-95B2-0C6BC2481B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49" y="315653"/>
            <a:ext cx="2085975" cy="762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BBCB56-080F-DBDC-9155-E789D503F5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19543" y="315653"/>
            <a:ext cx="1148679" cy="9815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F1E8096-47CC-4103-E489-DCDA2D677AC3}"/>
              </a:ext>
            </a:extLst>
          </p:cNvPr>
          <p:cNvSpPr txBox="1"/>
          <p:nvPr/>
        </p:nvSpPr>
        <p:spPr>
          <a:xfrm>
            <a:off x="848832" y="2266108"/>
            <a:ext cx="10494335" cy="4325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8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Welcoming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800" b="1" baseline="30000" dirty="0">
                <a:latin typeface="Arial" panose="020B0604020202020204" pitchFamily="34" charset="0"/>
                <a:ea typeface="Calibri" panose="020F0502020204030204" pitchFamily="34" charset="0"/>
              </a:rPr>
              <a:t>Encouraging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8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Being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800" b="1" baseline="30000" dirty="0">
                <a:latin typeface="Arial" panose="020B0604020202020204" pitchFamily="34" charset="0"/>
                <a:ea typeface="Calibri" panose="020F0502020204030204" pitchFamily="34" charset="0"/>
              </a:rPr>
              <a:t>Sharing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8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Growing</a:t>
            </a:r>
          </a:p>
          <a:p>
            <a:pPr>
              <a:lnSpc>
                <a:spcPct val="150000"/>
              </a:lnSpc>
            </a:pPr>
            <a:endParaRPr lang="en-GB" sz="4000" b="1" baseline="30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5D6E08-A513-5D9C-DD09-91292740639F}"/>
              </a:ext>
            </a:extLst>
          </p:cNvPr>
          <p:cNvSpPr txBox="1"/>
          <p:nvPr/>
        </p:nvSpPr>
        <p:spPr>
          <a:xfrm>
            <a:off x="2646947" y="291867"/>
            <a:ext cx="7619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LOVE…</a:t>
            </a:r>
          </a:p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expressed through five words…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143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urple rectangular sign with white letters and a cross&#10;&#10;Description automatically generated">
            <a:extLst>
              <a:ext uri="{FF2B5EF4-FFF2-40B4-BE49-F238E27FC236}">
                <a16:creationId xmlns:a16="http://schemas.microsoft.com/office/drawing/2014/main" id="{F0A924CD-4255-FAA3-95B2-0C6BC2481B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49" y="315653"/>
            <a:ext cx="2085975" cy="762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BBCB56-080F-DBDC-9155-E789D503F5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19543" y="315653"/>
            <a:ext cx="1148679" cy="98151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F5D6E08-A513-5D9C-DD09-91292740639F}"/>
              </a:ext>
            </a:extLst>
          </p:cNvPr>
          <p:cNvSpPr txBox="1"/>
          <p:nvPr/>
        </p:nvSpPr>
        <p:spPr>
          <a:xfrm>
            <a:off x="3120656" y="291867"/>
            <a:ext cx="636890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God’s heart and vision for NMBC, past, present and future…</a:t>
            </a:r>
            <a:endParaRPr lang="en-GB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FD986D-53F3-34F1-46D1-F84F057FE9C1}"/>
              </a:ext>
            </a:extLst>
          </p:cNvPr>
          <p:cNvSpPr txBox="1"/>
          <p:nvPr/>
        </p:nvSpPr>
        <p:spPr>
          <a:xfrm>
            <a:off x="2513824" y="3258879"/>
            <a:ext cx="83571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…Every Member Ministry…</a:t>
            </a:r>
            <a:endParaRPr lang="en-GB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782843"/>
      </p:ext>
    </p:extLst>
  </p:cSld>
  <p:clrMapOvr>
    <a:masterClrMapping/>
  </p:clrMapOvr>
</p:sld>
</file>

<file path=ppt/theme/theme1.xml><?xml version="1.0" encoding="utf-8"?>
<a:theme xmlns:a="http://schemas.openxmlformats.org/drawingml/2006/main" name="AfterglowVTI">
  <a:themeElements>
    <a:clrScheme name="AnalogousFromLightSeed_2SEEDS">
      <a:dk1>
        <a:srgbClr val="000000"/>
      </a:dk1>
      <a:lt1>
        <a:srgbClr val="FFFFFF"/>
      </a:lt1>
      <a:dk2>
        <a:srgbClr val="243841"/>
      </a:dk2>
      <a:lt2>
        <a:srgbClr val="E8E3E2"/>
      </a:lt2>
      <a:accent1>
        <a:srgbClr val="7AA9B7"/>
      </a:accent1>
      <a:accent2>
        <a:srgbClr val="80A9A1"/>
      </a:accent2>
      <a:accent3>
        <a:srgbClr val="8FA2C3"/>
      </a:accent3>
      <a:accent4>
        <a:srgbClr val="BA7F80"/>
      </a:accent4>
      <a:accent5>
        <a:srgbClr val="BC9B84"/>
      </a:accent5>
      <a:accent6>
        <a:srgbClr val="ABA175"/>
      </a:accent6>
      <a:hlink>
        <a:srgbClr val="AC7465"/>
      </a:hlink>
      <a:folHlink>
        <a:srgbClr val="7F7F7F"/>
      </a:folHlink>
    </a:clrScheme>
    <a:fontScheme name="Trade Gothic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terglowVTI" id="{804DBEB7-1920-4C72-A0CB-091339F1875F}" vid="{D4C59F5A-9ECA-4C96-BDFD-0606A75324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778</Words>
  <Application>Microsoft Office PowerPoint</Application>
  <PresentationFormat>Widescreen</PresentationFormat>
  <Paragraphs>90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Aptos</vt:lpstr>
      <vt:lpstr>Arial</vt:lpstr>
      <vt:lpstr>Calibri</vt:lpstr>
      <vt:lpstr>Trade Gothic Next Cond</vt:lpstr>
      <vt:lpstr>Trade Gothic Next Light</vt:lpstr>
      <vt:lpstr>AfterglowVTI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Simon Bramwell</dc:creator>
  <cp:lastModifiedBy>Simon Bramwell</cp:lastModifiedBy>
  <cp:revision>2</cp:revision>
  <dcterms:created xsi:type="dcterms:W3CDTF">2024-07-06T06:34:24Z</dcterms:created>
  <dcterms:modified xsi:type="dcterms:W3CDTF">2024-07-21T01:33:33Z</dcterms:modified>
</cp:coreProperties>
</file>