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8" r:id="rId3"/>
    <p:sldId id="269" r:id="rId4"/>
    <p:sldId id="270" r:id="rId5"/>
    <p:sldId id="271" r:id="rId6"/>
    <p:sldId id="272" r:id="rId7"/>
    <p:sldId id="273" r:id="rId8"/>
    <p:sldId id="275" r:id="rId9"/>
    <p:sldId id="274" r:id="rId10"/>
    <p:sldId id="276" r:id="rId11"/>
    <p:sldId id="277" r:id="rId12"/>
    <p:sldId id="278" r:id="rId13"/>
    <p:sldId id="279" r:id="rId14"/>
    <p:sldId id="280" r:id="rId15"/>
    <p:sldId id="281" r:id="rId16"/>
    <p:sldId id="282" r:id="rId17"/>
    <p:sldId id="283" r:id="rId18"/>
    <p:sldId id="284" r:id="rId19"/>
    <p:sldId id="285" r:id="rId20"/>
    <p:sldId id="286" r:id="rId21"/>
    <p:sldId id="288" r:id="rId22"/>
    <p:sldId id="289" r:id="rId23"/>
    <p:sldId id="290" r:id="rId24"/>
    <p:sldId id="291" r:id="rId25"/>
    <p:sldId id="292" r:id="rId26"/>
    <p:sldId id="293" r:id="rId27"/>
    <p:sldId id="294" r:id="rId28"/>
    <p:sldId id="295" r:id="rId29"/>
    <p:sldId id="296" r:id="rId30"/>
    <p:sldId id="297" r:id="rId31"/>
    <p:sldId id="26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6" d="100"/>
          <a:sy n="56" d="100"/>
        </p:scale>
        <p:origin x="100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Bramwell" userId="bca58ee0-e8a9-4cba-a1a5-7dc7b1466e81" providerId="ADAL" clId="{DBEDC306-6E35-401B-AFB9-71BFCFB4F35E}"/>
    <pc:docChg chg="undo custSel addSld delSld modSld sldOrd">
      <pc:chgData name="Simon Bramwell" userId="bca58ee0-e8a9-4cba-a1a5-7dc7b1466e81" providerId="ADAL" clId="{DBEDC306-6E35-401B-AFB9-71BFCFB4F35E}" dt="2024-09-07T23:50:49.693" v="1305" actId="47"/>
      <pc:docMkLst>
        <pc:docMk/>
      </pc:docMkLst>
      <pc:sldChg chg="del">
        <pc:chgData name="Simon Bramwell" userId="bca58ee0-e8a9-4cba-a1a5-7dc7b1466e81" providerId="ADAL" clId="{DBEDC306-6E35-401B-AFB9-71BFCFB4F35E}" dt="2024-09-07T23:50:49.693" v="1305" actId="47"/>
        <pc:sldMkLst>
          <pc:docMk/>
          <pc:sldMk cId="2730147921" sldId="256"/>
        </pc:sldMkLst>
      </pc:sldChg>
      <pc:sldChg chg="del">
        <pc:chgData name="Simon Bramwell" userId="bca58ee0-e8a9-4cba-a1a5-7dc7b1466e81" providerId="ADAL" clId="{DBEDC306-6E35-401B-AFB9-71BFCFB4F35E}" dt="2024-09-07T23:50:48.033" v="1304" actId="47"/>
        <pc:sldMkLst>
          <pc:docMk/>
          <pc:sldMk cId="4096939503" sldId="257"/>
        </pc:sldMkLst>
      </pc:sldChg>
      <pc:sldChg chg="ord">
        <pc:chgData name="Simon Bramwell" userId="bca58ee0-e8a9-4cba-a1a5-7dc7b1466e81" providerId="ADAL" clId="{DBEDC306-6E35-401B-AFB9-71BFCFB4F35E}" dt="2024-09-07T22:11:02.513" v="18"/>
        <pc:sldMkLst>
          <pc:docMk/>
          <pc:sldMk cId="1557217233" sldId="258"/>
        </pc:sldMkLst>
      </pc:sldChg>
      <pc:sldChg chg="del">
        <pc:chgData name="Simon Bramwell" userId="bca58ee0-e8a9-4cba-a1a5-7dc7b1466e81" providerId="ADAL" clId="{DBEDC306-6E35-401B-AFB9-71BFCFB4F35E}" dt="2024-09-07T23:50:45.958" v="1303" actId="47"/>
        <pc:sldMkLst>
          <pc:docMk/>
          <pc:sldMk cId="2630288146" sldId="259"/>
        </pc:sldMkLst>
      </pc:sldChg>
      <pc:sldChg chg="del">
        <pc:chgData name="Simon Bramwell" userId="bca58ee0-e8a9-4cba-a1a5-7dc7b1466e81" providerId="ADAL" clId="{DBEDC306-6E35-401B-AFB9-71BFCFB4F35E}" dt="2024-09-07T23:50:39.284" v="1301" actId="47"/>
        <pc:sldMkLst>
          <pc:docMk/>
          <pc:sldMk cId="2302920274" sldId="261"/>
        </pc:sldMkLst>
      </pc:sldChg>
      <pc:sldChg chg="del">
        <pc:chgData name="Simon Bramwell" userId="bca58ee0-e8a9-4cba-a1a5-7dc7b1466e81" providerId="ADAL" clId="{DBEDC306-6E35-401B-AFB9-71BFCFB4F35E}" dt="2024-09-07T23:50:44.033" v="1302" actId="47"/>
        <pc:sldMkLst>
          <pc:docMk/>
          <pc:sldMk cId="3289971834" sldId="262"/>
        </pc:sldMkLst>
      </pc:sldChg>
      <pc:sldChg chg="modSp mod">
        <pc:chgData name="Simon Bramwell" userId="bca58ee0-e8a9-4cba-a1a5-7dc7b1466e81" providerId="ADAL" clId="{DBEDC306-6E35-401B-AFB9-71BFCFB4F35E}" dt="2024-09-07T22:08:22.305" v="16" actId="1076"/>
        <pc:sldMkLst>
          <pc:docMk/>
          <pc:sldMk cId="3210462664" sldId="263"/>
        </pc:sldMkLst>
        <pc:spChg chg="mod">
          <ac:chgData name="Simon Bramwell" userId="bca58ee0-e8a9-4cba-a1a5-7dc7b1466e81" providerId="ADAL" clId="{DBEDC306-6E35-401B-AFB9-71BFCFB4F35E}" dt="2024-09-07T22:08:22.305" v="16" actId="1076"/>
          <ac:spMkLst>
            <pc:docMk/>
            <pc:sldMk cId="3210462664" sldId="263"/>
            <ac:spMk id="2" creationId="{48CE4EE4-2876-645F-ABA2-02AB50395CF6}"/>
          </ac:spMkLst>
        </pc:spChg>
      </pc:sldChg>
      <pc:sldChg chg="addSp delSp modSp mod ord delAnim modAnim">
        <pc:chgData name="Simon Bramwell" userId="bca58ee0-e8a9-4cba-a1a5-7dc7b1466e81" providerId="ADAL" clId="{DBEDC306-6E35-401B-AFB9-71BFCFB4F35E}" dt="2024-09-07T22:02:57.600" v="7" actId="14100"/>
        <pc:sldMkLst>
          <pc:docMk/>
          <pc:sldMk cId="1835979460" sldId="264"/>
        </pc:sldMkLst>
        <pc:spChg chg="add del mod">
          <ac:chgData name="Simon Bramwell" userId="bca58ee0-e8a9-4cba-a1a5-7dc7b1466e81" providerId="ADAL" clId="{DBEDC306-6E35-401B-AFB9-71BFCFB4F35E}" dt="2024-09-07T22:02:37.751" v="3"/>
          <ac:spMkLst>
            <pc:docMk/>
            <pc:sldMk cId="1835979460" sldId="264"/>
            <ac:spMk id="6" creationId="{9DA861F8-2F37-FD45-2CA1-978A25E82A93}"/>
          </ac:spMkLst>
        </pc:spChg>
        <pc:picChg chg="del">
          <ac:chgData name="Simon Bramwell" userId="bca58ee0-e8a9-4cba-a1a5-7dc7b1466e81" providerId="ADAL" clId="{DBEDC306-6E35-401B-AFB9-71BFCFB4F35E}" dt="2024-09-07T22:02:34.183" v="2" actId="21"/>
          <ac:picMkLst>
            <pc:docMk/>
            <pc:sldMk cId="1835979460" sldId="264"/>
            <ac:picMk id="4" creationId="{02D7A628-D776-C0C4-2C0A-09A89BD621CE}"/>
          </ac:picMkLst>
        </pc:picChg>
        <pc:picChg chg="add mod">
          <ac:chgData name="Simon Bramwell" userId="bca58ee0-e8a9-4cba-a1a5-7dc7b1466e81" providerId="ADAL" clId="{DBEDC306-6E35-401B-AFB9-71BFCFB4F35E}" dt="2024-09-07T22:02:57.600" v="7" actId="14100"/>
          <ac:picMkLst>
            <pc:docMk/>
            <pc:sldMk cId="1835979460" sldId="264"/>
            <ac:picMk id="7" creationId="{94894E5C-BA2A-FCED-92A6-024FC471B0B7}"/>
          </ac:picMkLst>
        </pc:picChg>
      </pc:sldChg>
      <pc:sldChg chg="del">
        <pc:chgData name="Simon Bramwell" userId="bca58ee0-e8a9-4cba-a1a5-7dc7b1466e81" providerId="ADAL" clId="{DBEDC306-6E35-401B-AFB9-71BFCFB4F35E}" dt="2024-09-07T23:50:39.284" v="1301" actId="47"/>
        <pc:sldMkLst>
          <pc:docMk/>
          <pc:sldMk cId="2898548417" sldId="265"/>
        </pc:sldMkLst>
      </pc:sldChg>
      <pc:sldChg chg="del">
        <pc:chgData name="Simon Bramwell" userId="bca58ee0-e8a9-4cba-a1a5-7dc7b1466e81" providerId="ADAL" clId="{DBEDC306-6E35-401B-AFB9-71BFCFB4F35E}" dt="2024-09-07T23:50:39.284" v="1301" actId="47"/>
        <pc:sldMkLst>
          <pc:docMk/>
          <pc:sldMk cId="185800826" sldId="266"/>
        </pc:sldMkLst>
      </pc:sldChg>
      <pc:sldChg chg="del">
        <pc:chgData name="Simon Bramwell" userId="bca58ee0-e8a9-4cba-a1a5-7dc7b1466e81" providerId="ADAL" clId="{DBEDC306-6E35-401B-AFB9-71BFCFB4F35E}" dt="2024-09-07T23:50:39.284" v="1301" actId="47"/>
        <pc:sldMkLst>
          <pc:docMk/>
          <pc:sldMk cId="484981939" sldId="267"/>
        </pc:sldMkLst>
      </pc:sldChg>
      <pc:sldChg chg="modSp add mod">
        <pc:chgData name="Simon Bramwell" userId="bca58ee0-e8a9-4cba-a1a5-7dc7b1466e81" providerId="ADAL" clId="{DBEDC306-6E35-401B-AFB9-71BFCFB4F35E}" dt="2024-09-07T22:18:31.288" v="92" actId="113"/>
        <pc:sldMkLst>
          <pc:docMk/>
          <pc:sldMk cId="530211491" sldId="268"/>
        </pc:sldMkLst>
        <pc:spChg chg="mod">
          <ac:chgData name="Simon Bramwell" userId="bca58ee0-e8a9-4cba-a1a5-7dc7b1466e81" providerId="ADAL" clId="{DBEDC306-6E35-401B-AFB9-71BFCFB4F35E}" dt="2024-09-07T22:18:31.288" v="92" actId="113"/>
          <ac:spMkLst>
            <pc:docMk/>
            <pc:sldMk cId="530211491" sldId="268"/>
            <ac:spMk id="2" creationId="{48CE4EE4-2876-645F-ABA2-02AB50395CF6}"/>
          </ac:spMkLst>
        </pc:spChg>
      </pc:sldChg>
      <pc:sldChg chg="addSp modSp add mod">
        <pc:chgData name="Simon Bramwell" userId="bca58ee0-e8a9-4cba-a1a5-7dc7b1466e81" providerId="ADAL" clId="{DBEDC306-6E35-401B-AFB9-71BFCFB4F35E}" dt="2024-09-07T22:18:37.598" v="93" actId="113"/>
        <pc:sldMkLst>
          <pc:docMk/>
          <pc:sldMk cId="1271588908" sldId="269"/>
        </pc:sldMkLst>
        <pc:spChg chg="mod">
          <ac:chgData name="Simon Bramwell" userId="bca58ee0-e8a9-4cba-a1a5-7dc7b1466e81" providerId="ADAL" clId="{DBEDC306-6E35-401B-AFB9-71BFCFB4F35E}" dt="2024-09-07T22:18:37.598" v="93" actId="113"/>
          <ac:spMkLst>
            <pc:docMk/>
            <pc:sldMk cId="1271588908" sldId="269"/>
            <ac:spMk id="2" creationId="{48CE4EE4-2876-645F-ABA2-02AB50395CF6}"/>
          </ac:spMkLst>
        </pc:spChg>
        <pc:spChg chg="add mod">
          <ac:chgData name="Simon Bramwell" userId="bca58ee0-e8a9-4cba-a1a5-7dc7b1466e81" providerId="ADAL" clId="{DBEDC306-6E35-401B-AFB9-71BFCFB4F35E}" dt="2024-09-07T22:14:35.718" v="47" actId="113"/>
          <ac:spMkLst>
            <pc:docMk/>
            <pc:sldMk cId="1271588908" sldId="269"/>
            <ac:spMk id="4" creationId="{7219B91F-5B1A-F3EB-371D-C55054A7F50C}"/>
          </ac:spMkLst>
        </pc:spChg>
      </pc:sldChg>
      <pc:sldChg chg="modSp add mod">
        <pc:chgData name="Simon Bramwell" userId="bca58ee0-e8a9-4cba-a1a5-7dc7b1466e81" providerId="ADAL" clId="{DBEDC306-6E35-401B-AFB9-71BFCFB4F35E}" dt="2024-09-07T22:18:44.858" v="94" actId="113"/>
        <pc:sldMkLst>
          <pc:docMk/>
          <pc:sldMk cId="2885467559" sldId="270"/>
        </pc:sldMkLst>
        <pc:spChg chg="mod">
          <ac:chgData name="Simon Bramwell" userId="bca58ee0-e8a9-4cba-a1a5-7dc7b1466e81" providerId="ADAL" clId="{DBEDC306-6E35-401B-AFB9-71BFCFB4F35E}" dt="2024-09-07T22:18:44.858" v="94" actId="113"/>
          <ac:spMkLst>
            <pc:docMk/>
            <pc:sldMk cId="2885467559" sldId="270"/>
            <ac:spMk id="2" creationId="{48CE4EE4-2876-645F-ABA2-02AB50395CF6}"/>
          </ac:spMkLst>
        </pc:spChg>
        <pc:spChg chg="mod">
          <ac:chgData name="Simon Bramwell" userId="bca58ee0-e8a9-4cba-a1a5-7dc7b1466e81" providerId="ADAL" clId="{DBEDC306-6E35-401B-AFB9-71BFCFB4F35E}" dt="2024-09-07T22:17:13.108" v="91" actId="403"/>
          <ac:spMkLst>
            <pc:docMk/>
            <pc:sldMk cId="2885467559" sldId="270"/>
            <ac:spMk id="4" creationId="{7219B91F-5B1A-F3EB-371D-C55054A7F50C}"/>
          </ac:spMkLst>
        </pc:spChg>
      </pc:sldChg>
      <pc:sldChg chg="modSp add mod">
        <pc:chgData name="Simon Bramwell" userId="bca58ee0-e8a9-4cba-a1a5-7dc7b1466e81" providerId="ADAL" clId="{DBEDC306-6E35-401B-AFB9-71BFCFB4F35E}" dt="2024-09-07T22:22:32.436" v="178" actId="948"/>
        <pc:sldMkLst>
          <pc:docMk/>
          <pc:sldMk cId="2410605849" sldId="271"/>
        </pc:sldMkLst>
        <pc:spChg chg="mod">
          <ac:chgData name="Simon Bramwell" userId="bca58ee0-e8a9-4cba-a1a5-7dc7b1466e81" providerId="ADAL" clId="{DBEDC306-6E35-401B-AFB9-71BFCFB4F35E}" dt="2024-09-07T22:22:32.436" v="178" actId="948"/>
          <ac:spMkLst>
            <pc:docMk/>
            <pc:sldMk cId="2410605849" sldId="271"/>
            <ac:spMk id="2" creationId="{48CE4EE4-2876-645F-ABA2-02AB50395CF6}"/>
          </ac:spMkLst>
        </pc:spChg>
        <pc:spChg chg="mod">
          <ac:chgData name="Simon Bramwell" userId="bca58ee0-e8a9-4cba-a1a5-7dc7b1466e81" providerId="ADAL" clId="{DBEDC306-6E35-401B-AFB9-71BFCFB4F35E}" dt="2024-09-07T22:20:33.616" v="162" actId="1076"/>
          <ac:spMkLst>
            <pc:docMk/>
            <pc:sldMk cId="2410605849" sldId="271"/>
            <ac:spMk id="4" creationId="{7219B91F-5B1A-F3EB-371D-C55054A7F50C}"/>
          </ac:spMkLst>
        </pc:spChg>
      </pc:sldChg>
      <pc:sldChg chg="modSp add mod">
        <pc:chgData name="Simon Bramwell" userId="bca58ee0-e8a9-4cba-a1a5-7dc7b1466e81" providerId="ADAL" clId="{DBEDC306-6E35-401B-AFB9-71BFCFB4F35E}" dt="2024-09-07T22:22:46.936" v="179" actId="948"/>
        <pc:sldMkLst>
          <pc:docMk/>
          <pc:sldMk cId="2884972137" sldId="272"/>
        </pc:sldMkLst>
        <pc:spChg chg="mod">
          <ac:chgData name="Simon Bramwell" userId="bca58ee0-e8a9-4cba-a1a5-7dc7b1466e81" providerId="ADAL" clId="{DBEDC306-6E35-401B-AFB9-71BFCFB4F35E}" dt="2024-09-07T22:22:46.936" v="179" actId="948"/>
          <ac:spMkLst>
            <pc:docMk/>
            <pc:sldMk cId="2884972137" sldId="272"/>
            <ac:spMk id="2" creationId="{48CE4EE4-2876-645F-ABA2-02AB50395CF6}"/>
          </ac:spMkLst>
        </pc:spChg>
        <pc:spChg chg="mod">
          <ac:chgData name="Simon Bramwell" userId="bca58ee0-e8a9-4cba-a1a5-7dc7b1466e81" providerId="ADAL" clId="{DBEDC306-6E35-401B-AFB9-71BFCFB4F35E}" dt="2024-09-07T22:22:04.616" v="177" actId="20577"/>
          <ac:spMkLst>
            <pc:docMk/>
            <pc:sldMk cId="2884972137" sldId="272"/>
            <ac:spMk id="4" creationId="{7219B91F-5B1A-F3EB-371D-C55054A7F50C}"/>
          </ac:spMkLst>
        </pc:spChg>
      </pc:sldChg>
      <pc:sldChg chg="modSp add mod">
        <pc:chgData name="Simon Bramwell" userId="bca58ee0-e8a9-4cba-a1a5-7dc7b1466e81" providerId="ADAL" clId="{DBEDC306-6E35-401B-AFB9-71BFCFB4F35E}" dt="2024-09-07T23:10:19.847" v="591" actId="20577"/>
        <pc:sldMkLst>
          <pc:docMk/>
          <pc:sldMk cId="4141824531" sldId="273"/>
        </pc:sldMkLst>
        <pc:spChg chg="mod">
          <ac:chgData name="Simon Bramwell" userId="bca58ee0-e8a9-4cba-a1a5-7dc7b1466e81" providerId="ADAL" clId="{DBEDC306-6E35-401B-AFB9-71BFCFB4F35E}" dt="2024-09-07T23:10:19.847" v="591" actId="20577"/>
          <ac:spMkLst>
            <pc:docMk/>
            <pc:sldMk cId="4141824531" sldId="273"/>
            <ac:spMk id="2" creationId="{48CE4EE4-2876-645F-ABA2-02AB50395CF6}"/>
          </ac:spMkLst>
        </pc:spChg>
        <pc:spChg chg="mod">
          <ac:chgData name="Simon Bramwell" userId="bca58ee0-e8a9-4cba-a1a5-7dc7b1466e81" providerId="ADAL" clId="{DBEDC306-6E35-401B-AFB9-71BFCFB4F35E}" dt="2024-09-07T22:26:41.689" v="287" actId="1076"/>
          <ac:spMkLst>
            <pc:docMk/>
            <pc:sldMk cId="4141824531" sldId="273"/>
            <ac:spMk id="4" creationId="{7219B91F-5B1A-F3EB-371D-C55054A7F50C}"/>
          </ac:spMkLst>
        </pc:spChg>
      </pc:sldChg>
      <pc:sldChg chg="modSp add mod">
        <pc:chgData name="Simon Bramwell" userId="bca58ee0-e8a9-4cba-a1a5-7dc7b1466e81" providerId="ADAL" clId="{DBEDC306-6E35-401B-AFB9-71BFCFB4F35E}" dt="2024-09-07T22:29:59.158" v="301" actId="404"/>
        <pc:sldMkLst>
          <pc:docMk/>
          <pc:sldMk cId="596534456" sldId="274"/>
        </pc:sldMkLst>
        <pc:spChg chg="mod">
          <ac:chgData name="Simon Bramwell" userId="bca58ee0-e8a9-4cba-a1a5-7dc7b1466e81" providerId="ADAL" clId="{DBEDC306-6E35-401B-AFB9-71BFCFB4F35E}" dt="2024-09-07T22:29:59.158" v="301" actId="404"/>
          <ac:spMkLst>
            <pc:docMk/>
            <pc:sldMk cId="596534456" sldId="274"/>
            <ac:spMk id="4" creationId="{7219B91F-5B1A-F3EB-371D-C55054A7F50C}"/>
          </ac:spMkLst>
        </pc:spChg>
      </pc:sldChg>
      <pc:sldChg chg="modSp add mod">
        <pc:chgData name="Simon Bramwell" userId="bca58ee0-e8a9-4cba-a1a5-7dc7b1466e81" providerId="ADAL" clId="{DBEDC306-6E35-401B-AFB9-71BFCFB4F35E}" dt="2024-09-07T22:33:09.099" v="316" actId="115"/>
        <pc:sldMkLst>
          <pc:docMk/>
          <pc:sldMk cId="3120134459" sldId="275"/>
        </pc:sldMkLst>
        <pc:spChg chg="mod">
          <ac:chgData name="Simon Bramwell" userId="bca58ee0-e8a9-4cba-a1a5-7dc7b1466e81" providerId="ADAL" clId="{DBEDC306-6E35-401B-AFB9-71BFCFB4F35E}" dt="2024-09-07T22:33:09.099" v="316" actId="115"/>
          <ac:spMkLst>
            <pc:docMk/>
            <pc:sldMk cId="3120134459" sldId="275"/>
            <ac:spMk id="4" creationId="{7219B91F-5B1A-F3EB-371D-C55054A7F50C}"/>
          </ac:spMkLst>
        </pc:spChg>
      </pc:sldChg>
      <pc:sldChg chg="modSp add mod">
        <pc:chgData name="Simon Bramwell" userId="bca58ee0-e8a9-4cba-a1a5-7dc7b1466e81" providerId="ADAL" clId="{DBEDC306-6E35-401B-AFB9-71BFCFB4F35E}" dt="2024-09-07T22:53:48.627" v="375" actId="20577"/>
        <pc:sldMkLst>
          <pc:docMk/>
          <pc:sldMk cId="555800406" sldId="276"/>
        </pc:sldMkLst>
        <pc:spChg chg="mod">
          <ac:chgData name="Simon Bramwell" userId="bca58ee0-e8a9-4cba-a1a5-7dc7b1466e81" providerId="ADAL" clId="{DBEDC306-6E35-401B-AFB9-71BFCFB4F35E}" dt="2024-09-07T22:53:48.627" v="375" actId="20577"/>
          <ac:spMkLst>
            <pc:docMk/>
            <pc:sldMk cId="555800406" sldId="276"/>
            <ac:spMk id="4" creationId="{7219B91F-5B1A-F3EB-371D-C55054A7F50C}"/>
          </ac:spMkLst>
        </pc:spChg>
      </pc:sldChg>
      <pc:sldChg chg="modSp add mod">
        <pc:chgData name="Simon Bramwell" userId="bca58ee0-e8a9-4cba-a1a5-7dc7b1466e81" providerId="ADAL" clId="{DBEDC306-6E35-401B-AFB9-71BFCFB4F35E}" dt="2024-09-07T22:51:41.179" v="347" actId="20577"/>
        <pc:sldMkLst>
          <pc:docMk/>
          <pc:sldMk cId="1384679082" sldId="277"/>
        </pc:sldMkLst>
        <pc:spChg chg="mod">
          <ac:chgData name="Simon Bramwell" userId="bca58ee0-e8a9-4cba-a1a5-7dc7b1466e81" providerId="ADAL" clId="{DBEDC306-6E35-401B-AFB9-71BFCFB4F35E}" dt="2024-09-07T22:51:41.179" v="347" actId="20577"/>
          <ac:spMkLst>
            <pc:docMk/>
            <pc:sldMk cId="1384679082" sldId="277"/>
            <ac:spMk id="4" creationId="{7219B91F-5B1A-F3EB-371D-C55054A7F50C}"/>
          </ac:spMkLst>
        </pc:spChg>
      </pc:sldChg>
      <pc:sldChg chg="modSp add mod">
        <pc:chgData name="Simon Bramwell" userId="bca58ee0-e8a9-4cba-a1a5-7dc7b1466e81" providerId="ADAL" clId="{DBEDC306-6E35-401B-AFB9-71BFCFB4F35E}" dt="2024-09-07T22:55:09.687" v="394" actId="6549"/>
        <pc:sldMkLst>
          <pc:docMk/>
          <pc:sldMk cId="4217436732" sldId="278"/>
        </pc:sldMkLst>
        <pc:spChg chg="mod">
          <ac:chgData name="Simon Bramwell" userId="bca58ee0-e8a9-4cba-a1a5-7dc7b1466e81" providerId="ADAL" clId="{DBEDC306-6E35-401B-AFB9-71BFCFB4F35E}" dt="2024-09-07T22:55:09.687" v="394" actId="6549"/>
          <ac:spMkLst>
            <pc:docMk/>
            <pc:sldMk cId="4217436732" sldId="278"/>
            <ac:spMk id="2" creationId="{48CE4EE4-2876-645F-ABA2-02AB50395CF6}"/>
          </ac:spMkLst>
        </pc:spChg>
      </pc:sldChg>
      <pc:sldChg chg="modSp add mod">
        <pc:chgData name="Simon Bramwell" userId="bca58ee0-e8a9-4cba-a1a5-7dc7b1466e81" providerId="ADAL" clId="{DBEDC306-6E35-401B-AFB9-71BFCFB4F35E}" dt="2024-09-07T22:58:35.975" v="496" actId="20577"/>
        <pc:sldMkLst>
          <pc:docMk/>
          <pc:sldMk cId="3761175138" sldId="279"/>
        </pc:sldMkLst>
        <pc:spChg chg="mod">
          <ac:chgData name="Simon Bramwell" userId="bca58ee0-e8a9-4cba-a1a5-7dc7b1466e81" providerId="ADAL" clId="{DBEDC306-6E35-401B-AFB9-71BFCFB4F35E}" dt="2024-09-07T22:58:35.975" v="496" actId="20577"/>
          <ac:spMkLst>
            <pc:docMk/>
            <pc:sldMk cId="3761175138" sldId="279"/>
            <ac:spMk id="4" creationId="{7219B91F-5B1A-F3EB-371D-C55054A7F50C}"/>
          </ac:spMkLst>
        </pc:spChg>
      </pc:sldChg>
      <pc:sldChg chg="modSp add mod">
        <pc:chgData name="Simon Bramwell" userId="bca58ee0-e8a9-4cba-a1a5-7dc7b1466e81" providerId="ADAL" clId="{DBEDC306-6E35-401B-AFB9-71BFCFB4F35E}" dt="2024-09-07T23:01:50.708" v="512" actId="113"/>
        <pc:sldMkLst>
          <pc:docMk/>
          <pc:sldMk cId="1128797215" sldId="280"/>
        </pc:sldMkLst>
        <pc:spChg chg="mod">
          <ac:chgData name="Simon Bramwell" userId="bca58ee0-e8a9-4cba-a1a5-7dc7b1466e81" providerId="ADAL" clId="{DBEDC306-6E35-401B-AFB9-71BFCFB4F35E}" dt="2024-09-07T23:01:50.708" v="512" actId="113"/>
          <ac:spMkLst>
            <pc:docMk/>
            <pc:sldMk cId="1128797215" sldId="280"/>
            <ac:spMk id="4" creationId="{7219B91F-5B1A-F3EB-371D-C55054A7F50C}"/>
          </ac:spMkLst>
        </pc:spChg>
      </pc:sldChg>
      <pc:sldChg chg="add del">
        <pc:chgData name="Simon Bramwell" userId="bca58ee0-e8a9-4cba-a1a5-7dc7b1466e81" providerId="ADAL" clId="{DBEDC306-6E35-401B-AFB9-71BFCFB4F35E}" dt="2024-09-07T22:59:40.316" v="498"/>
        <pc:sldMkLst>
          <pc:docMk/>
          <pc:sldMk cId="3697155975" sldId="280"/>
        </pc:sldMkLst>
      </pc:sldChg>
      <pc:sldChg chg="modSp add mod">
        <pc:chgData name="Simon Bramwell" userId="bca58ee0-e8a9-4cba-a1a5-7dc7b1466e81" providerId="ADAL" clId="{DBEDC306-6E35-401B-AFB9-71BFCFB4F35E}" dt="2024-09-07T23:08:43.604" v="556" actId="113"/>
        <pc:sldMkLst>
          <pc:docMk/>
          <pc:sldMk cId="3207024349" sldId="281"/>
        </pc:sldMkLst>
        <pc:spChg chg="mod">
          <ac:chgData name="Simon Bramwell" userId="bca58ee0-e8a9-4cba-a1a5-7dc7b1466e81" providerId="ADAL" clId="{DBEDC306-6E35-401B-AFB9-71BFCFB4F35E}" dt="2024-09-07T23:08:43.604" v="556" actId="113"/>
          <ac:spMkLst>
            <pc:docMk/>
            <pc:sldMk cId="3207024349" sldId="281"/>
            <ac:spMk id="4" creationId="{7219B91F-5B1A-F3EB-371D-C55054A7F50C}"/>
          </ac:spMkLst>
        </pc:spChg>
      </pc:sldChg>
      <pc:sldChg chg="modSp add mod">
        <pc:chgData name="Simon Bramwell" userId="bca58ee0-e8a9-4cba-a1a5-7dc7b1466e81" providerId="ADAL" clId="{DBEDC306-6E35-401B-AFB9-71BFCFB4F35E}" dt="2024-09-07T23:10:00.800" v="590" actId="14100"/>
        <pc:sldMkLst>
          <pc:docMk/>
          <pc:sldMk cId="3990648162" sldId="282"/>
        </pc:sldMkLst>
        <pc:spChg chg="mod">
          <ac:chgData name="Simon Bramwell" userId="bca58ee0-e8a9-4cba-a1a5-7dc7b1466e81" providerId="ADAL" clId="{DBEDC306-6E35-401B-AFB9-71BFCFB4F35E}" dt="2024-09-07T23:10:00.800" v="590" actId="14100"/>
          <ac:spMkLst>
            <pc:docMk/>
            <pc:sldMk cId="3990648162" sldId="282"/>
            <ac:spMk id="2" creationId="{48CE4EE4-2876-645F-ABA2-02AB50395CF6}"/>
          </ac:spMkLst>
        </pc:spChg>
      </pc:sldChg>
      <pc:sldChg chg="modSp add mod">
        <pc:chgData name="Simon Bramwell" userId="bca58ee0-e8a9-4cba-a1a5-7dc7b1466e81" providerId="ADAL" clId="{DBEDC306-6E35-401B-AFB9-71BFCFB4F35E}" dt="2024-09-07T23:12:23.908" v="604" actId="113"/>
        <pc:sldMkLst>
          <pc:docMk/>
          <pc:sldMk cId="2009111460" sldId="283"/>
        </pc:sldMkLst>
        <pc:spChg chg="mod">
          <ac:chgData name="Simon Bramwell" userId="bca58ee0-e8a9-4cba-a1a5-7dc7b1466e81" providerId="ADAL" clId="{DBEDC306-6E35-401B-AFB9-71BFCFB4F35E}" dt="2024-09-07T23:12:23.908" v="604" actId="113"/>
          <ac:spMkLst>
            <pc:docMk/>
            <pc:sldMk cId="2009111460" sldId="283"/>
            <ac:spMk id="4" creationId="{7219B91F-5B1A-F3EB-371D-C55054A7F50C}"/>
          </ac:spMkLst>
        </pc:spChg>
      </pc:sldChg>
      <pc:sldChg chg="addSp delSp modSp add mod">
        <pc:chgData name="Simon Bramwell" userId="bca58ee0-e8a9-4cba-a1a5-7dc7b1466e81" providerId="ADAL" clId="{DBEDC306-6E35-401B-AFB9-71BFCFB4F35E}" dt="2024-09-07T23:15:48.660" v="616" actId="22"/>
        <pc:sldMkLst>
          <pc:docMk/>
          <pc:sldMk cId="2407790962" sldId="284"/>
        </pc:sldMkLst>
        <pc:spChg chg="mod">
          <ac:chgData name="Simon Bramwell" userId="bca58ee0-e8a9-4cba-a1a5-7dc7b1466e81" providerId="ADAL" clId="{DBEDC306-6E35-401B-AFB9-71BFCFB4F35E}" dt="2024-09-07T23:14:49.645" v="614" actId="113"/>
          <ac:spMkLst>
            <pc:docMk/>
            <pc:sldMk cId="2407790962" sldId="284"/>
            <ac:spMk id="4" creationId="{7219B91F-5B1A-F3EB-371D-C55054A7F50C}"/>
          </ac:spMkLst>
        </pc:spChg>
        <pc:spChg chg="add del">
          <ac:chgData name="Simon Bramwell" userId="bca58ee0-e8a9-4cba-a1a5-7dc7b1466e81" providerId="ADAL" clId="{DBEDC306-6E35-401B-AFB9-71BFCFB4F35E}" dt="2024-09-07T23:15:48.660" v="616" actId="22"/>
          <ac:spMkLst>
            <pc:docMk/>
            <pc:sldMk cId="2407790962" sldId="284"/>
            <ac:spMk id="6" creationId="{782FA4F5-F74C-2659-22C7-CC8F03443855}"/>
          </ac:spMkLst>
        </pc:spChg>
      </pc:sldChg>
      <pc:sldChg chg="modSp add mod">
        <pc:chgData name="Simon Bramwell" userId="bca58ee0-e8a9-4cba-a1a5-7dc7b1466e81" providerId="ADAL" clId="{DBEDC306-6E35-401B-AFB9-71BFCFB4F35E}" dt="2024-09-07T23:19:39.512" v="662" actId="404"/>
        <pc:sldMkLst>
          <pc:docMk/>
          <pc:sldMk cId="16576520" sldId="285"/>
        </pc:sldMkLst>
        <pc:spChg chg="mod">
          <ac:chgData name="Simon Bramwell" userId="bca58ee0-e8a9-4cba-a1a5-7dc7b1466e81" providerId="ADAL" clId="{DBEDC306-6E35-401B-AFB9-71BFCFB4F35E}" dt="2024-09-07T23:16:30.419" v="637" actId="6549"/>
          <ac:spMkLst>
            <pc:docMk/>
            <pc:sldMk cId="16576520" sldId="285"/>
            <ac:spMk id="2" creationId="{48CE4EE4-2876-645F-ABA2-02AB50395CF6}"/>
          </ac:spMkLst>
        </pc:spChg>
        <pc:spChg chg="mod">
          <ac:chgData name="Simon Bramwell" userId="bca58ee0-e8a9-4cba-a1a5-7dc7b1466e81" providerId="ADAL" clId="{DBEDC306-6E35-401B-AFB9-71BFCFB4F35E}" dt="2024-09-07T23:19:39.512" v="662" actId="404"/>
          <ac:spMkLst>
            <pc:docMk/>
            <pc:sldMk cId="16576520" sldId="285"/>
            <ac:spMk id="4" creationId="{7219B91F-5B1A-F3EB-371D-C55054A7F50C}"/>
          </ac:spMkLst>
        </pc:spChg>
      </pc:sldChg>
      <pc:sldChg chg="modSp add mod">
        <pc:chgData name="Simon Bramwell" userId="bca58ee0-e8a9-4cba-a1a5-7dc7b1466e81" providerId="ADAL" clId="{DBEDC306-6E35-401B-AFB9-71BFCFB4F35E}" dt="2024-09-07T23:23:13.819" v="706" actId="1076"/>
        <pc:sldMkLst>
          <pc:docMk/>
          <pc:sldMk cId="2230133845" sldId="286"/>
        </pc:sldMkLst>
        <pc:spChg chg="mod">
          <ac:chgData name="Simon Bramwell" userId="bca58ee0-e8a9-4cba-a1a5-7dc7b1466e81" providerId="ADAL" clId="{DBEDC306-6E35-401B-AFB9-71BFCFB4F35E}" dt="2024-09-07T23:23:13.819" v="706" actId="1076"/>
          <ac:spMkLst>
            <pc:docMk/>
            <pc:sldMk cId="2230133845" sldId="286"/>
            <ac:spMk id="4" creationId="{7219B91F-5B1A-F3EB-371D-C55054A7F50C}"/>
          </ac:spMkLst>
        </pc:spChg>
      </pc:sldChg>
      <pc:sldChg chg="modSp add del mod">
        <pc:chgData name="Simon Bramwell" userId="bca58ee0-e8a9-4cba-a1a5-7dc7b1466e81" providerId="ADAL" clId="{DBEDC306-6E35-401B-AFB9-71BFCFB4F35E}" dt="2024-09-07T23:23:35.430" v="709" actId="47"/>
        <pc:sldMkLst>
          <pc:docMk/>
          <pc:sldMk cId="2028777040" sldId="287"/>
        </pc:sldMkLst>
        <pc:spChg chg="mod">
          <ac:chgData name="Simon Bramwell" userId="bca58ee0-e8a9-4cba-a1a5-7dc7b1466e81" providerId="ADAL" clId="{DBEDC306-6E35-401B-AFB9-71BFCFB4F35E}" dt="2024-09-07T23:23:20.068" v="707" actId="6549"/>
          <ac:spMkLst>
            <pc:docMk/>
            <pc:sldMk cId="2028777040" sldId="287"/>
            <ac:spMk id="2" creationId="{48CE4EE4-2876-645F-ABA2-02AB50395CF6}"/>
          </ac:spMkLst>
        </pc:spChg>
        <pc:spChg chg="mod">
          <ac:chgData name="Simon Bramwell" userId="bca58ee0-e8a9-4cba-a1a5-7dc7b1466e81" providerId="ADAL" clId="{DBEDC306-6E35-401B-AFB9-71BFCFB4F35E}" dt="2024-09-07T23:22:01.814" v="700" actId="20577"/>
          <ac:spMkLst>
            <pc:docMk/>
            <pc:sldMk cId="2028777040" sldId="287"/>
            <ac:spMk id="4" creationId="{7219B91F-5B1A-F3EB-371D-C55054A7F50C}"/>
          </ac:spMkLst>
        </pc:spChg>
      </pc:sldChg>
      <pc:sldChg chg="modSp add mod">
        <pc:chgData name="Simon Bramwell" userId="bca58ee0-e8a9-4cba-a1a5-7dc7b1466e81" providerId="ADAL" clId="{DBEDC306-6E35-401B-AFB9-71BFCFB4F35E}" dt="2024-09-07T23:23:30.296" v="708" actId="20577"/>
        <pc:sldMkLst>
          <pc:docMk/>
          <pc:sldMk cId="2118759144" sldId="288"/>
        </pc:sldMkLst>
        <pc:spChg chg="mod">
          <ac:chgData name="Simon Bramwell" userId="bca58ee0-e8a9-4cba-a1a5-7dc7b1466e81" providerId="ADAL" clId="{DBEDC306-6E35-401B-AFB9-71BFCFB4F35E}" dt="2024-09-07T23:23:30.296" v="708" actId="20577"/>
          <ac:spMkLst>
            <pc:docMk/>
            <pc:sldMk cId="2118759144" sldId="288"/>
            <ac:spMk id="2" creationId="{48CE4EE4-2876-645F-ABA2-02AB50395CF6}"/>
          </ac:spMkLst>
        </pc:spChg>
        <pc:spChg chg="mod">
          <ac:chgData name="Simon Bramwell" userId="bca58ee0-e8a9-4cba-a1a5-7dc7b1466e81" providerId="ADAL" clId="{DBEDC306-6E35-401B-AFB9-71BFCFB4F35E}" dt="2024-09-07T23:22:43.149" v="703" actId="1076"/>
          <ac:spMkLst>
            <pc:docMk/>
            <pc:sldMk cId="2118759144" sldId="288"/>
            <ac:spMk id="4" creationId="{7219B91F-5B1A-F3EB-371D-C55054A7F50C}"/>
          </ac:spMkLst>
        </pc:spChg>
      </pc:sldChg>
      <pc:sldChg chg="modSp add mod">
        <pc:chgData name="Simon Bramwell" userId="bca58ee0-e8a9-4cba-a1a5-7dc7b1466e81" providerId="ADAL" clId="{DBEDC306-6E35-401B-AFB9-71BFCFB4F35E}" dt="2024-09-07T23:28:02.985" v="862" actId="20577"/>
        <pc:sldMkLst>
          <pc:docMk/>
          <pc:sldMk cId="3019542917" sldId="289"/>
        </pc:sldMkLst>
        <pc:spChg chg="mod">
          <ac:chgData name="Simon Bramwell" userId="bca58ee0-e8a9-4cba-a1a5-7dc7b1466e81" providerId="ADAL" clId="{DBEDC306-6E35-401B-AFB9-71BFCFB4F35E}" dt="2024-09-07T23:28:02.985" v="862" actId="20577"/>
          <ac:spMkLst>
            <pc:docMk/>
            <pc:sldMk cId="3019542917" sldId="289"/>
            <ac:spMk id="4" creationId="{7219B91F-5B1A-F3EB-371D-C55054A7F50C}"/>
          </ac:spMkLst>
        </pc:spChg>
      </pc:sldChg>
      <pc:sldChg chg="modSp add mod">
        <pc:chgData name="Simon Bramwell" userId="bca58ee0-e8a9-4cba-a1a5-7dc7b1466e81" providerId="ADAL" clId="{DBEDC306-6E35-401B-AFB9-71BFCFB4F35E}" dt="2024-09-07T23:30:14.382" v="988" actId="113"/>
        <pc:sldMkLst>
          <pc:docMk/>
          <pc:sldMk cId="3309497851" sldId="290"/>
        </pc:sldMkLst>
        <pc:spChg chg="mod">
          <ac:chgData name="Simon Bramwell" userId="bca58ee0-e8a9-4cba-a1a5-7dc7b1466e81" providerId="ADAL" clId="{DBEDC306-6E35-401B-AFB9-71BFCFB4F35E}" dt="2024-09-07T23:30:14.382" v="988" actId="113"/>
          <ac:spMkLst>
            <pc:docMk/>
            <pc:sldMk cId="3309497851" sldId="290"/>
            <ac:spMk id="4" creationId="{7219B91F-5B1A-F3EB-371D-C55054A7F50C}"/>
          </ac:spMkLst>
        </pc:spChg>
      </pc:sldChg>
      <pc:sldChg chg="modSp add mod">
        <pc:chgData name="Simon Bramwell" userId="bca58ee0-e8a9-4cba-a1a5-7dc7b1466e81" providerId="ADAL" clId="{DBEDC306-6E35-401B-AFB9-71BFCFB4F35E}" dt="2024-09-07T23:33:19.766" v="1001" actId="20577"/>
        <pc:sldMkLst>
          <pc:docMk/>
          <pc:sldMk cId="1533618419" sldId="291"/>
        </pc:sldMkLst>
        <pc:spChg chg="mod">
          <ac:chgData name="Simon Bramwell" userId="bca58ee0-e8a9-4cba-a1a5-7dc7b1466e81" providerId="ADAL" clId="{DBEDC306-6E35-401B-AFB9-71BFCFB4F35E}" dt="2024-09-07T23:33:19.766" v="1001" actId="20577"/>
          <ac:spMkLst>
            <pc:docMk/>
            <pc:sldMk cId="1533618419" sldId="291"/>
            <ac:spMk id="4" creationId="{7219B91F-5B1A-F3EB-371D-C55054A7F50C}"/>
          </ac:spMkLst>
        </pc:spChg>
      </pc:sldChg>
      <pc:sldChg chg="modSp add mod">
        <pc:chgData name="Simon Bramwell" userId="bca58ee0-e8a9-4cba-a1a5-7dc7b1466e81" providerId="ADAL" clId="{DBEDC306-6E35-401B-AFB9-71BFCFB4F35E}" dt="2024-09-07T23:34:56.964" v="1018" actId="113"/>
        <pc:sldMkLst>
          <pc:docMk/>
          <pc:sldMk cId="1971683775" sldId="292"/>
        </pc:sldMkLst>
        <pc:spChg chg="mod">
          <ac:chgData name="Simon Bramwell" userId="bca58ee0-e8a9-4cba-a1a5-7dc7b1466e81" providerId="ADAL" clId="{DBEDC306-6E35-401B-AFB9-71BFCFB4F35E}" dt="2024-09-07T23:34:56.964" v="1018" actId="113"/>
          <ac:spMkLst>
            <pc:docMk/>
            <pc:sldMk cId="1971683775" sldId="292"/>
            <ac:spMk id="4" creationId="{7219B91F-5B1A-F3EB-371D-C55054A7F50C}"/>
          </ac:spMkLst>
        </pc:spChg>
      </pc:sldChg>
      <pc:sldChg chg="modSp add mod">
        <pc:chgData name="Simon Bramwell" userId="bca58ee0-e8a9-4cba-a1a5-7dc7b1466e81" providerId="ADAL" clId="{DBEDC306-6E35-401B-AFB9-71BFCFB4F35E}" dt="2024-09-07T23:37:24.692" v="1063" actId="6549"/>
        <pc:sldMkLst>
          <pc:docMk/>
          <pc:sldMk cId="768065840" sldId="293"/>
        </pc:sldMkLst>
        <pc:spChg chg="mod">
          <ac:chgData name="Simon Bramwell" userId="bca58ee0-e8a9-4cba-a1a5-7dc7b1466e81" providerId="ADAL" clId="{DBEDC306-6E35-401B-AFB9-71BFCFB4F35E}" dt="2024-09-07T23:37:24.692" v="1063" actId="6549"/>
          <ac:spMkLst>
            <pc:docMk/>
            <pc:sldMk cId="768065840" sldId="293"/>
            <ac:spMk id="4" creationId="{7219B91F-5B1A-F3EB-371D-C55054A7F50C}"/>
          </ac:spMkLst>
        </pc:spChg>
      </pc:sldChg>
      <pc:sldChg chg="modSp add mod">
        <pc:chgData name="Simon Bramwell" userId="bca58ee0-e8a9-4cba-a1a5-7dc7b1466e81" providerId="ADAL" clId="{DBEDC306-6E35-401B-AFB9-71BFCFB4F35E}" dt="2024-09-07T23:41:42.772" v="1085" actId="20577"/>
        <pc:sldMkLst>
          <pc:docMk/>
          <pc:sldMk cId="275400344" sldId="294"/>
        </pc:sldMkLst>
        <pc:spChg chg="mod">
          <ac:chgData name="Simon Bramwell" userId="bca58ee0-e8a9-4cba-a1a5-7dc7b1466e81" providerId="ADAL" clId="{DBEDC306-6E35-401B-AFB9-71BFCFB4F35E}" dt="2024-09-07T23:41:42.772" v="1085" actId="20577"/>
          <ac:spMkLst>
            <pc:docMk/>
            <pc:sldMk cId="275400344" sldId="294"/>
            <ac:spMk id="4" creationId="{7219B91F-5B1A-F3EB-371D-C55054A7F50C}"/>
          </ac:spMkLst>
        </pc:spChg>
      </pc:sldChg>
      <pc:sldChg chg="modSp add mod">
        <pc:chgData name="Simon Bramwell" userId="bca58ee0-e8a9-4cba-a1a5-7dc7b1466e81" providerId="ADAL" clId="{DBEDC306-6E35-401B-AFB9-71BFCFB4F35E}" dt="2024-09-07T23:44:01.471" v="1154" actId="113"/>
        <pc:sldMkLst>
          <pc:docMk/>
          <pc:sldMk cId="162384604" sldId="295"/>
        </pc:sldMkLst>
        <pc:spChg chg="mod">
          <ac:chgData name="Simon Bramwell" userId="bca58ee0-e8a9-4cba-a1a5-7dc7b1466e81" providerId="ADAL" clId="{DBEDC306-6E35-401B-AFB9-71BFCFB4F35E}" dt="2024-09-07T23:44:01.471" v="1154" actId="113"/>
          <ac:spMkLst>
            <pc:docMk/>
            <pc:sldMk cId="162384604" sldId="295"/>
            <ac:spMk id="4" creationId="{7219B91F-5B1A-F3EB-371D-C55054A7F50C}"/>
          </ac:spMkLst>
        </pc:spChg>
      </pc:sldChg>
      <pc:sldChg chg="modSp add mod">
        <pc:chgData name="Simon Bramwell" userId="bca58ee0-e8a9-4cba-a1a5-7dc7b1466e81" providerId="ADAL" clId="{DBEDC306-6E35-401B-AFB9-71BFCFB4F35E}" dt="2024-09-07T23:47:55.249" v="1285" actId="948"/>
        <pc:sldMkLst>
          <pc:docMk/>
          <pc:sldMk cId="1471253280" sldId="296"/>
        </pc:sldMkLst>
        <pc:spChg chg="mod">
          <ac:chgData name="Simon Bramwell" userId="bca58ee0-e8a9-4cba-a1a5-7dc7b1466e81" providerId="ADAL" clId="{DBEDC306-6E35-401B-AFB9-71BFCFB4F35E}" dt="2024-09-07T23:47:55.249" v="1285" actId="948"/>
          <ac:spMkLst>
            <pc:docMk/>
            <pc:sldMk cId="1471253280" sldId="296"/>
            <ac:spMk id="4" creationId="{7219B91F-5B1A-F3EB-371D-C55054A7F50C}"/>
          </ac:spMkLst>
        </pc:spChg>
      </pc:sldChg>
      <pc:sldChg chg="modSp add mod">
        <pc:chgData name="Simon Bramwell" userId="bca58ee0-e8a9-4cba-a1a5-7dc7b1466e81" providerId="ADAL" clId="{DBEDC306-6E35-401B-AFB9-71BFCFB4F35E}" dt="2024-09-07T23:49:48.609" v="1300" actId="1076"/>
        <pc:sldMkLst>
          <pc:docMk/>
          <pc:sldMk cId="146409261" sldId="297"/>
        </pc:sldMkLst>
        <pc:spChg chg="mod">
          <ac:chgData name="Simon Bramwell" userId="bca58ee0-e8a9-4cba-a1a5-7dc7b1466e81" providerId="ADAL" clId="{DBEDC306-6E35-401B-AFB9-71BFCFB4F35E}" dt="2024-09-07T23:49:48.609" v="1300" actId="1076"/>
          <ac:spMkLst>
            <pc:docMk/>
            <pc:sldMk cId="146409261" sldId="297"/>
            <ac:spMk id="4" creationId="{7219B91F-5B1A-F3EB-371D-C55054A7F50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CB1E-BE3B-0830-5F55-D0FB396E5A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1BBAE9A-4ACF-713C-02BA-29EC773A63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8FB6232-DFF3-92F4-08B8-ECBBFF50EE7D}"/>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EABB7D37-43F4-05B5-881D-FEC22EB101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E70BC7-C6F9-A4DA-73D1-B0FB61BB5297}"/>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67499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9E97C-1A66-1ACA-A7BB-12DDA7835F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8A9658-CF1C-C8D0-F971-A6EE624625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822755-16AD-C3C4-55E4-1CE6150CDCEE}"/>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7DD99112-9284-1801-87DE-4BDEA7570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A4619E-C597-152A-E96A-D700C9E55CE3}"/>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64577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9CF1F-FAEE-2836-41FC-9630681006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DE2554-4ABB-1300-AB78-92F1312891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7FDF94-4715-B52C-2A21-50D21D364B5B}"/>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B93012A9-815A-F383-32F9-0309B4D051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F4D291-FFC3-161D-D7BF-E3B07908125E}"/>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65686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2670C-A8DA-2F1A-8C4A-4D45E8668D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840C8A-0002-E782-146B-B1092D5524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EBE021-D6A7-E6BC-2B6D-EF90EECA1BDF}"/>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89676197-03CB-40B9-DB18-DA6419D99E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7B005C-F80E-B82A-9D98-568DD8423400}"/>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69792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2CBFB-7801-8B16-E7B5-3FE4A16838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08FA2F-48CC-2815-53FA-80DD168B3A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258F42-765B-DEF0-0B47-7F13711CFB5C}"/>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7F5A826F-AA9E-FB8A-AE1D-15F38992AE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82B225-DFC8-35C1-3865-18F9668DCC79}"/>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2424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586F-2897-83C9-9CC0-4FA9891A1E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6C8CD-E6EB-9FD8-809B-3065BC676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EB3DC4-C754-D005-957E-03D53E02B8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25676F-6A4A-7CE1-4109-2CE53BFBC4CD}"/>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6" name="Footer Placeholder 5">
            <a:extLst>
              <a:ext uri="{FF2B5EF4-FFF2-40B4-BE49-F238E27FC236}">
                <a16:creationId xmlns:a16="http://schemas.microsoft.com/office/drawing/2014/main" id="{0CAE6D72-EB57-11BF-8993-FEE599F7F2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75F57C-EAE2-04ED-F797-B3B1EB95857E}"/>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365888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02ED-D053-3628-F774-F548B5E7B85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ED293B-4511-F63D-10FE-08534F809A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078954-AC73-37A0-0AAE-286D541B09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DD74DE-2B77-6D48-7123-067B1CC8E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FEC811-9A61-D95E-6305-C9EAE7A8DB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55F19A9-6518-7333-CB87-56ECAB470195}"/>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8" name="Footer Placeholder 7">
            <a:extLst>
              <a:ext uri="{FF2B5EF4-FFF2-40B4-BE49-F238E27FC236}">
                <a16:creationId xmlns:a16="http://schemas.microsoft.com/office/drawing/2014/main" id="{E40D46CB-6204-B753-0296-16CE546C65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76202C-BA21-AEE4-5BCA-11F943E54449}"/>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00047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D5FC-B727-A0EA-072E-16C8415075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5D5D9B-143D-952A-1011-7FD3FF596527}"/>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4" name="Footer Placeholder 3">
            <a:extLst>
              <a:ext uri="{FF2B5EF4-FFF2-40B4-BE49-F238E27FC236}">
                <a16:creationId xmlns:a16="http://schemas.microsoft.com/office/drawing/2014/main" id="{21E84331-F7B3-BDC9-E399-F7067C9EBB4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E4DFE0-8DDE-5212-46D0-74A9AB393D51}"/>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2217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D4EADE-1E68-7AE1-66EB-A169D9D0A6FC}"/>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3" name="Footer Placeholder 2">
            <a:extLst>
              <a:ext uri="{FF2B5EF4-FFF2-40B4-BE49-F238E27FC236}">
                <a16:creationId xmlns:a16="http://schemas.microsoft.com/office/drawing/2014/main" id="{1F611D14-DEE5-4E8F-EC5D-D07BA69F95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C9A815-CA1D-9F50-380A-8D00ADEB47A1}"/>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225199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7770B-9E4B-BFBC-975A-96B07AF944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C1A3F46-73B5-3B1B-1593-3B55055B9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E9FF8D-453F-6FF7-A7EC-743CC004A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B64CA0-E39C-E327-814C-888D7F4CC423}"/>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6" name="Footer Placeholder 5">
            <a:extLst>
              <a:ext uri="{FF2B5EF4-FFF2-40B4-BE49-F238E27FC236}">
                <a16:creationId xmlns:a16="http://schemas.microsoft.com/office/drawing/2014/main" id="{9C98D78C-389B-AA2A-24EC-D52CF3E768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596F4B-48EE-06AC-1F3C-CAD656E719AD}"/>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128425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3E0A-5B53-4EBC-91FA-226376CC07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33D9953-A374-73C5-398E-FEBF16B0AC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A60E66E-4A56-73DE-FFE7-E67533020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4C08B0-F898-7ADD-6763-25A7F3BBA99F}"/>
              </a:ext>
            </a:extLst>
          </p:cNvPr>
          <p:cNvSpPr>
            <a:spLocks noGrp="1"/>
          </p:cNvSpPr>
          <p:nvPr>
            <p:ph type="dt" sz="half" idx="10"/>
          </p:nvPr>
        </p:nvSpPr>
        <p:spPr/>
        <p:txBody>
          <a:bodyPr/>
          <a:lstStyle/>
          <a:p>
            <a:fld id="{184B7269-0F20-49DA-B62D-54043F609480}" type="datetimeFigureOut">
              <a:rPr lang="en-GB" smtClean="0"/>
              <a:t>08/09/2024</a:t>
            </a:fld>
            <a:endParaRPr lang="en-GB"/>
          </a:p>
        </p:txBody>
      </p:sp>
      <p:sp>
        <p:nvSpPr>
          <p:cNvPr id="6" name="Footer Placeholder 5">
            <a:extLst>
              <a:ext uri="{FF2B5EF4-FFF2-40B4-BE49-F238E27FC236}">
                <a16:creationId xmlns:a16="http://schemas.microsoft.com/office/drawing/2014/main" id="{DD0C2BA3-CA5E-A923-4914-FACF91F402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6FD841-596C-9358-8B79-88243E5D2D86}"/>
              </a:ext>
            </a:extLst>
          </p:cNvPr>
          <p:cNvSpPr>
            <a:spLocks noGrp="1"/>
          </p:cNvSpPr>
          <p:nvPr>
            <p:ph type="sldNum" sz="quarter" idx="12"/>
          </p:nvPr>
        </p:nvSpPr>
        <p:spPr/>
        <p:txBody>
          <a:bodyPr/>
          <a:lstStyle/>
          <a:p>
            <a:fld id="{42DBA229-FE5D-44A9-9C9F-C0D5CD4A6CC3}" type="slidenum">
              <a:rPr lang="en-GB" smtClean="0"/>
              <a:t>‹#›</a:t>
            </a:fld>
            <a:endParaRPr lang="en-GB"/>
          </a:p>
        </p:txBody>
      </p:sp>
    </p:spTree>
    <p:extLst>
      <p:ext uri="{BB962C8B-B14F-4D97-AF65-F5344CB8AC3E}">
        <p14:creationId xmlns:p14="http://schemas.microsoft.com/office/powerpoint/2010/main" val="66770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FAC59-939F-162B-06A0-A5DC8AC2AA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0B97A2-8D8C-8C6B-50C3-F6EB7D758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A52A81-89C0-3662-5142-2191AC5E04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4B7269-0F20-49DA-B62D-54043F609480}" type="datetimeFigureOut">
              <a:rPr lang="en-GB" smtClean="0"/>
              <a:t>08/09/2024</a:t>
            </a:fld>
            <a:endParaRPr lang="en-GB"/>
          </a:p>
        </p:txBody>
      </p:sp>
      <p:sp>
        <p:nvSpPr>
          <p:cNvPr id="5" name="Footer Placeholder 4">
            <a:extLst>
              <a:ext uri="{FF2B5EF4-FFF2-40B4-BE49-F238E27FC236}">
                <a16:creationId xmlns:a16="http://schemas.microsoft.com/office/drawing/2014/main" id="{C164F411-B1A9-9FA0-95A0-77A36AE046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BE762CF-4E62-2DC2-129C-F64CB1021F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DBA229-FE5D-44A9-9C9F-C0D5CD4A6CC3}" type="slidenum">
              <a:rPr lang="en-GB" smtClean="0"/>
              <a:t>‹#›</a:t>
            </a:fld>
            <a:endParaRPr lang="en-GB"/>
          </a:p>
        </p:txBody>
      </p:sp>
    </p:spTree>
    <p:extLst>
      <p:ext uri="{BB962C8B-B14F-4D97-AF65-F5344CB8AC3E}">
        <p14:creationId xmlns:p14="http://schemas.microsoft.com/office/powerpoint/2010/main" val="160854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Exodus: Freedom to serve God</a:t>
            </a:r>
            <a:endParaRPr lang="en-GB" dirty="0"/>
          </a:p>
        </p:txBody>
      </p:sp>
    </p:spTree>
    <p:extLst>
      <p:ext uri="{BB962C8B-B14F-4D97-AF65-F5344CB8AC3E}">
        <p14:creationId xmlns:p14="http://schemas.microsoft.com/office/powerpoint/2010/main" val="1557217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PERSONAL…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3416320"/>
          </a:xfrm>
          <a:prstGeom prst="rect">
            <a:avLst/>
          </a:prstGeom>
          <a:noFill/>
        </p:spPr>
        <p:txBody>
          <a:bodyPr wrap="square" rtlCol="0">
            <a:spAutoFit/>
          </a:bodyPr>
          <a:lstStyle/>
          <a:p>
            <a:pPr marL="226695" algn="ctr">
              <a:spcAft>
                <a:spcPts val="1800"/>
              </a:spcAft>
            </a:pPr>
            <a:r>
              <a:rPr lang="en-GB" sz="3600" dirty="0">
                <a:effectLst/>
                <a:latin typeface="Aptos Display" panose="020B0004020202020204" pitchFamily="34" charset="0"/>
                <a:ea typeface="Calibri" panose="020F0502020204030204" pitchFamily="34" charset="0"/>
              </a:rPr>
              <a:t>Throughout the course of Scripture, God </a:t>
            </a:r>
            <a:r>
              <a:rPr lang="en-GB" sz="3600" b="1" dirty="0">
                <a:effectLst/>
                <a:latin typeface="Aptos Display" panose="020B0004020202020204" pitchFamily="34" charset="0"/>
                <a:ea typeface="Calibri" panose="020F0502020204030204" pitchFamily="34" charset="0"/>
              </a:rPr>
              <a:t>personally</a:t>
            </a:r>
            <a:r>
              <a:rPr lang="en-GB" sz="3600" dirty="0">
                <a:effectLst/>
                <a:latin typeface="Aptos Display" panose="020B0004020202020204" pitchFamily="34" charset="0"/>
                <a:ea typeface="Calibri" panose="020F0502020204030204" pitchFamily="34" charset="0"/>
              </a:rPr>
              <a:t> calls </a:t>
            </a:r>
            <a:r>
              <a:rPr lang="en-GB" sz="3600" b="1" dirty="0">
                <a:effectLst/>
                <a:latin typeface="Aptos Display" panose="020B0004020202020204" pitchFamily="34" charset="0"/>
                <a:ea typeface="Calibri" panose="020F0502020204030204" pitchFamily="34" charset="0"/>
              </a:rPr>
              <a:t>all sorts of people </a:t>
            </a:r>
            <a:r>
              <a:rPr lang="en-GB" sz="3600" dirty="0">
                <a:effectLst/>
                <a:latin typeface="Aptos Display" panose="020B0004020202020204" pitchFamily="34" charset="0"/>
                <a:ea typeface="Calibri" panose="020F0502020204030204" pitchFamily="34" charset="0"/>
              </a:rPr>
              <a:t>to do </a:t>
            </a:r>
            <a:r>
              <a:rPr lang="en-GB" sz="3600" b="1" dirty="0">
                <a:effectLst/>
                <a:latin typeface="Aptos Display" panose="020B0004020202020204" pitchFamily="34" charset="0"/>
                <a:ea typeface="Calibri" panose="020F0502020204030204" pitchFamily="34" charset="0"/>
              </a:rPr>
              <a:t>all sorts of unlikely sounding things</a:t>
            </a:r>
            <a:r>
              <a:rPr lang="en-GB" sz="3600" dirty="0">
                <a:effectLst/>
                <a:latin typeface="Aptos Display" panose="020B0004020202020204" pitchFamily="34" charset="0"/>
                <a:ea typeface="Calibri" panose="020F0502020204030204" pitchFamily="34" charset="0"/>
              </a:rPr>
              <a:t> for the </a:t>
            </a:r>
            <a:r>
              <a:rPr lang="en-GB" sz="3600" b="1" dirty="0">
                <a:effectLst/>
                <a:latin typeface="Aptos Display" panose="020B0004020202020204" pitchFamily="34" charset="0"/>
                <a:ea typeface="Calibri" panose="020F0502020204030204" pitchFamily="34" charset="0"/>
              </a:rPr>
              <a:t>sake of his Kingdom</a:t>
            </a:r>
            <a:r>
              <a:rPr lang="en-GB" sz="3600" dirty="0">
                <a:effectLst/>
                <a:latin typeface="Aptos Display" panose="020B0004020202020204" pitchFamily="34" charset="0"/>
                <a:ea typeface="Calibri" panose="020F0502020204030204" pitchFamily="34" charset="0"/>
              </a:rPr>
              <a:t>…</a:t>
            </a:r>
            <a:endParaRPr lang="en-GB" sz="138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800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PERSONAL…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3416320"/>
          </a:xfrm>
          <a:prstGeom prst="rect">
            <a:avLst/>
          </a:prstGeom>
          <a:noFill/>
        </p:spPr>
        <p:txBody>
          <a:bodyPr wrap="square" rtlCol="0">
            <a:spAutoFit/>
          </a:bodyPr>
          <a:lstStyle/>
          <a:p>
            <a:pPr marL="226695" algn="ctr">
              <a:spcAft>
                <a:spcPts val="1800"/>
              </a:spcAft>
            </a:pPr>
            <a:r>
              <a:rPr lang="en-GB" sz="3600" dirty="0">
                <a:effectLst/>
                <a:latin typeface="Aptos Display" panose="020B0004020202020204" pitchFamily="34" charset="0"/>
                <a:ea typeface="Calibri" panose="020F0502020204030204" pitchFamily="34" charset="0"/>
              </a:rPr>
              <a:t>Our </a:t>
            </a:r>
            <a:r>
              <a:rPr lang="en-GB" sz="3600" b="1" dirty="0">
                <a:effectLst/>
                <a:latin typeface="Aptos Display" panose="020B0004020202020204" pitchFamily="34" charset="0"/>
                <a:ea typeface="Calibri" panose="020F0502020204030204" pitchFamily="34" charset="0"/>
              </a:rPr>
              <a:t>relational</a:t>
            </a:r>
            <a:r>
              <a:rPr lang="en-GB" sz="3600" dirty="0">
                <a:effectLst/>
                <a:latin typeface="Aptos Display" panose="020B0004020202020204" pitchFamily="34" charset="0"/>
                <a:ea typeface="Calibri" panose="020F0502020204030204" pitchFamily="34" charset="0"/>
              </a:rPr>
              <a:t> God, calls each of us </a:t>
            </a:r>
            <a:r>
              <a:rPr lang="en-GB" sz="3600" b="1" dirty="0">
                <a:effectLst/>
                <a:latin typeface="Aptos Display" panose="020B0004020202020204" pitchFamily="34" charset="0"/>
                <a:ea typeface="Calibri" panose="020F0502020204030204" pitchFamily="34" charset="0"/>
              </a:rPr>
              <a:t>personally</a:t>
            </a:r>
            <a:r>
              <a:rPr lang="en-GB" sz="3600" dirty="0">
                <a:effectLst/>
                <a:latin typeface="Aptos Display" panose="020B0004020202020204" pitchFamily="34" charset="0"/>
                <a:ea typeface="Calibri" panose="020F0502020204030204" pitchFamily="34" charset="0"/>
              </a:rPr>
              <a:t> to serve him, in full knowledge of our character and capabilities, to serve him in the way that he has chosen for us.</a:t>
            </a:r>
            <a:endParaRPr lang="en-GB" sz="344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467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comes with a PURPOSE…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707886"/>
          </a:xfrm>
          <a:prstGeom prst="rect">
            <a:avLst/>
          </a:prstGeom>
          <a:noFill/>
        </p:spPr>
        <p:txBody>
          <a:bodyPr wrap="square" rtlCol="0">
            <a:spAutoFit/>
          </a:bodyPr>
          <a:lstStyle/>
          <a:p>
            <a:pPr marL="683895" indent="-457200">
              <a:spcAft>
                <a:spcPts val="1800"/>
              </a:spcAft>
              <a:buFont typeface="Arial" panose="020B0604020202020204" pitchFamily="34" charset="0"/>
              <a:buChar char="•"/>
            </a:pP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7436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comes with a PURPOSE…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554556"/>
            <a:ext cx="6198782" cy="3862596"/>
          </a:xfrm>
          <a:prstGeom prst="rect">
            <a:avLst/>
          </a:prstGeom>
          <a:noFill/>
        </p:spPr>
        <p:txBody>
          <a:bodyPr wrap="square" rtlCol="0">
            <a:spAutoFit/>
          </a:bodyPr>
          <a:lstStyle/>
          <a:p>
            <a:pPr marL="683895" indent="-4572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Responding can be risky!</a:t>
            </a:r>
          </a:p>
          <a:p>
            <a:pPr marL="683895" indent="-457200">
              <a:spcAft>
                <a:spcPts val="1800"/>
              </a:spcAft>
              <a:buFont typeface="Arial" panose="020B0604020202020204" pitchFamily="34" charset="0"/>
              <a:buChar char="•"/>
            </a:pPr>
            <a:r>
              <a:rPr lang="en-US" sz="4000" dirty="0">
                <a:latin typeface="Aptos Display" panose="020B0004020202020204" pitchFamily="34" charset="0"/>
                <a:ea typeface="Calibri" panose="020F0502020204030204" pitchFamily="34" charset="0"/>
                <a:cs typeface="Times New Roman" panose="02020603050405020304" pitchFamily="18" charset="0"/>
              </a:rPr>
              <a:t>God is holy, not safe!</a:t>
            </a:r>
          </a:p>
          <a:p>
            <a:pPr marL="683895" indent="-4572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But he does know what he is doing!</a:t>
            </a:r>
          </a:p>
          <a:p>
            <a:pPr marL="683895" indent="-457200">
              <a:spcAft>
                <a:spcPts val="1800"/>
              </a:spcAft>
              <a:buFont typeface="Arial" panose="020B0604020202020204" pitchFamily="34" charset="0"/>
              <a:buChar char="•"/>
            </a:pPr>
            <a:r>
              <a:rPr lang="en-US" sz="4000" dirty="0">
                <a:latin typeface="Aptos Display" panose="020B0004020202020204" pitchFamily="34" charset="0"/>
                <a:ea typeface="Calibri" panose="020F0502020204030204" pitchFamily="34" charset="0"/>
                <a:cs typeface="Times New Roman" panose="02020603050405020304" pitchFamily="18" charset="0"/>
              </a:rPr>
              <a:t>And he is GOOD!</a:t>
            </a: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1175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comes with a PURPOSE…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4" y="2554556"/>
            <a:ext cx="6327315" cy="4031873"/>
          </a:xfrm>
          <a:prstGeom prst="rect">
            <a:avLst/>
          </a:prstGeom>
          <a:noFill/>
        </p:spPr>
        <p:txBody>
          <a:bodyPr wrap="square" rtlCol="0">
            <a:spAutoFit/>
          </a:bodyPr>
          <a:lstStyle/>
          <a:p>
            <a:pPr marL="226695" algn="ctr">
              <a:spcAft>
                <a:spcPts val="1800"/>
              </a:spcAft>
            </a:pPr>
            <a:r>
              <a:rPr lang="en-GB" sz="3200" dirty="0">
                <a:effectLst/>
                <a:latin typeface="Aptos Display" panose="020B0004020202020204" pitchFamily="34" charset="0"/>
                <a:ea typeface="Calibri" panose="020F0502020204030204" pitchFamily="34" charset="0"/>
              </a:rPr>
              <a:t>“</a:t>
            </a:r>
            <a:r>
              <a:rPr lang="en-GB" sz="3200" b="1" dirty="0">
                <a:effectLst/>
                <a:latin typeface="Aptos Display" panose="020B0004020202020204" pitchFamily="34" charset="0"/>
                <a:ea typeface="Calibri" panose="020F0502020204030204" pitchFamily="34" charset="0"/>
              </a:rPr>
              <a:t>The call </a:t>
            </a:r>
            <a:r>
              <a:rPr lang="en-GB" sz="3200" dirty="0">
                <a:effectLst/>
                <a:latin typeface="Aptos Display" panose="020B0004020202020204" pitchFamily="34" charset="0"/>
                <a:ea typeface="Calibri" panose="020F0502020204030204" pitchFamily="34" charset="0"/>
              </a:rPr>
              <a:t>to undertake a journey of discipleship </a:t>
            </a:r>
            <a:r>
              <a:rPr lang="en-GB" sz="3200" b="1" dirty="0">
                <a:effectLst/>
                <a:latin typeface="Aptos Display" panose="020B0004020202020204" pitchFamily="34" charset="0"/>
                <a:ea typeface="Calibri" panose="020F0502020204030204" pitchFamily="34" charset="0"/>
              </a:rPr>
              <a:t>is found just as much in the small moments of everyday life </a:t>
            </a:r>
            <a:r>
              <a:rPr lang="en-GB" sz="3200" dirty="0">
                <a:effectLst/>
                <a:latin typeface="Aptos Display" panose="020B0004020202020204" pitchFamily="34" charset="0"/>
                <a:ea typeface="Calibri" panose="020F0502020204030204" pitchFamily="34" charset="0"/>
              </a:rPr>
              <a:t>– in facing recurring fears, in doing difficult tasks, in submitting to God. As we do so, we discover that </a:t>
            </a:r>
            <a:r>
              <a:rPr lang="en-GB" sz="3200" b="1" dirty="0">
                <a:effectLst/>
                <a:latin typeface="Aptos Display" panose="020B0004020202020204" pitchFamily="34" charset="0"/>
                <a:ea typeface="Calibri" panose="020F0502020204030204" pitchFamily="34" charset="0"/>
              </a:rPr>
              <a:t>the one who calls us also equips us and promises to go with us.</a:t>
            </a:r>
            <a:r>
              <a:rPr lang="en-GB" sz="3200" dirty="0">
                <a:effectLst/>
                <a:latin typeface="Aptos Display" panose="020B0004020202020204" pitchFamily="34" charset="0"/>
                <a:ea typeface="Calibri" panose="020F0502020204030204" pitchFamily="34" charset="0"/>
              </a:rPr>
              <a:t>”</a:t>
            </a:r>
            <a:endParaRPr lang="en-GB" sz="6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8797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comes with a PURPOSE…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4" y="2554556"/>
            <a:ext cx="6327315" cy="4201150"/>
          </a:xfrm>
          <a:prstGeom prst="rect">
            <a:avLst/>
          </a:prstGeom>
          <a:noFill/>
        </p:spPr>
        <p:txBody>
          <a:bodyPr wrap="square" rtlCol="0">
            <a:spAutoFit/>
          </a:bodyPr>
          <a:lstStyle/>
          <a:p>
            <a:pPr lvl="0" algn="ctr">
              <a:spcAft>
                <a:spcPts val="1800"/>
              </a:spcAft>
            </a:pPr>
            <a:r>
              <a:rPr lang="en-GB" sz="3600" dirty="0">
                <a:effectLst/>
                <a:latin typeface="Aptos Display" panose="020B0004020202020204" pitchFamily="34" charset="0"/>
                <a:ea typeface="Calibri" panose="020F0502020204030204" pitchFamily="34" charset="0"/>
                <a:cs typeface="Times New Roman" panose="02020603050405020304" pitchFamily="18" charset="0"/>
              </a:rPr>
              <a:t>The story of Exodus, and the story of the Bible as a whole, confirms that </a:t>
            </a:r>
            <a:r>
              <a:rPr lang="en-GB" sz="3600" b="1" dirty="0">
                <a:effectLst/>
                <a:latin typeface="Aptos Display" panose="020B0004020202020204" pitchFamily="34" charset="0"/>
                <a:ea typeface="Calibri" panose="020F0502020204030204" pitchFamily="34" charset="0"/>
                <a:cs typeface="Times New Roman" panose="02020603050405020304" pitchFamily="18" charset="0"/>
              </a:rPr>
              <a:t>God is sure to accomplish his purposes </a:t>
            </a:r>
            <a:r>
              <a:rPr lang="en-GB" sz="3600" dirty="0">
                <a:effectLst/>
                <a:latin typeface="Aptos Display" panose="020B0004020202020204" pitchFamily="34" charset="0"/>
                <a:ea typeface="Calibri" panose="020F0502020204030204" pitchFamily="34" charset="0"/>
                <a:cs typeface="Times New Roman" panose="02020603050405020304" pitchFamily="18" charset="0"/>
              </a:rPr>
              <a:t>in his time and in his way…</a:t>
            </a:r>
          </a:p>
          <a:p>
            <a:pPr lvl="0" algn="ctr">
              <a:spcAft>
                <a:spcPts val="1800"/>
              </a:spcAft>
            </a:pPr>
            <a:r>
              <a:rPr lang="en-GB" sz="3600" dirty="0">
                <a:effectLst/>
                <a:latin typeface="Aptos Display" panose="020B0004020202020204" pitchFamily="34" charset="0"/>
                <a:ea typeface="Calibri" panose="020F0502020204030204" pitchFamily="34" charset="0"/>
              </a:rPr>
              <a:t>...in Moses’s life, in my life, in your life…and in our life together</a:t>
            </a:r>
            <a:endParaRPr lang="en-GB" sz="36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7024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 calls in the context of his PROMISES…</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707886"/>
          </a:xfrm>
          <a:prstGeom prst="rect">
            <a:avLst/>
          </a:prstGeom>
          <a:noFill/>
        </p:spPr>
        <p:txBody>
          <a:bodyPr wrap="square" rtlCol="0">
            <a:spAutoFit/>
          </a:bodyPr>
          <a:lstStyle/>
          <a:p>
            <a:pPr marL="683895" indent="-457200">
              <a:spcAft>
                <a:spcPts val="1800"/>
              </a:spcAft>
              <a:buFont typeface="Arial" panose="020B0604020202020204" pitchFamily="34" charset="0"/>
              <a:buChar char="•"/>
            </a:pP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0648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 calls in the context of his PROMISES…</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18457" y="2432309"/>
            <a:ext cx="6198782" cy="4524315"/>
          </a:xfrm>
          <a:prstGeom prst="rect">
            <a:avLst/>
          </a:prstGeom>
          <a:noFill/>
        </p:spPr>
        <p:txBody>
          <a:bodyPr wrap="square" rtlCol="0">
            <a:spAutoFit/>
          </a:bodyPr>
          <a:lstStyle/>
          <a:p>
            <a:pPr marL="226695" algn="ctr">
              <a:spcAft>
                <a:spcPts val="1800"/>
              </a:spcAft>
            </a:pPr>
            <a:r>
              <a:rPr lang="en-GB" sz="3600" dirty="0">
                <a:effectLst/>
                <a:latin typeface="Aptos Display" panose="020B0004020202020204" pitchFamily="34" charset="0"/>
                <a:ea typeface="Calibri" panose="020F0502020204030204" pitchFamily="34" charset="0"/>
              </a:rPr>
              <a:t>As </a:t>
            </a:r>
            <a:r>
              <a:rPr lang="en-GB" sz="3600" b="1" dirty="0">
                <a:effectLst/>
                <a:latin typeface="Aptos Display" panose="020B0004020202020204" pitchFamily="34" charset="0"/>
                <a:ea typeface="Calibri" panose="020F0502020204030204" pitchFamily="34" charset="0"/>
              </a:rPr>
              <a:t>God</a:t>
            </a:r>
            <a:r>
              <a:rPr lang="en-GB" sz="3600" dirty="0">
                <a:effectLst/>
                <a:latin typeface="Aptos Display" panose="020B0004020202020204" pitchFamily="34" charset="0"/>
                <a:ea typeface="Calibri" panose="020F0502020204030204" pitchFamily="34" charset="0"/>
              </a:rPr>
              <a:t> introduces himself to Moses as ‘the God of your father Abraham, the God of Isaac and the God of Jacob’, he </a:t>
            </a:r>
            <a:r>
              <a:rPr lang="en-GB" sz="3600" b="1" dirty="0">
                <a:effectLst/>
                <a:latin typeface="Aptos Display" panose="020B0004020202020204" pitchFamily="34" charset="0"/>
                <a:ea typeface="Calibri" panose="020F0502020204030204" pitchFamily="34" charset="0"/>
              </a:rPr>
              <a:t>is situating Moses’s call in the context of his covenant promise to Abraham</a:t>
            </a:r>
            <a:r>
              <a:rPr lang="en-GB" sz="3600" dirty="0">
                <a:effectLst/>
                <a:latin typeface="Aptos Display" panose="020B0004020202020204" pitchFamily="34" charset="0"/>
                <a:ea typeface="Calibri" panose="020F0502020204030204" pitchFamily="34" charset="0"/>
              </a:rPr>
              <a:t>, back in Genesis 12</a:t>
            </a:r>
            <a:endParaRPr lang="en-GB" sz="66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9111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 calls in the context of his PROMISES…</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18457" y="2432309"/>
            <a:ext cx="6198782" cy="3416320"/>
          </a:xfrm>
          <a:prstGeom prst="rect">
            <a:avLst/>
          </a:prstGeom>
          <a:noFill/>
        </p:spPr>
        <p:txBody>
          <a:bodyPr wrap="square" rtlCol="0">
            <a:spAutoFit/>
          </a:bodyPr>
          <a:lstStyle/>
          <a:p>
            <a:pPr marL="226695" algn="ctr">
              <a:spcAft>
                <a:spcPts val="1800"/>
              </a:spcAft>
            </a:pPr>
            <a:r>
              <a:rPr lang="en-GB" sz="3600" b="1" dirty="0">
                <a:effectLst/>
                <a:latin typeface="Aptos Display" panose="020B0004020202020204" pitchFamily="34" charset="0"/>
                <a:ea typeface="Calibri" panose="020F0502020204030204" pitchFamily="34" charset="0"/>
              </a:rPr>
              <a:t>God’s mercy and grace are worked out through Moses’s life and through his calling, into the lives of God’s people </a:t>
            </a:r>
            <a:r>
              <a:rPr lang="en-GB" sz="3600" dirty="0">
                <a:effectLst/>
                <a:latin typeface="Aptos Display" panose="020B0004020202020204" pitchFamily="34" charset="0"/>
                <a:ea typeface="Calibri" panose="020F0502020204030204" pitchFamily="34" charset="0"/>
              </a:rPr>
              <a:t>as a whole, despite their grumbling and despite their sin.</a:t>
            </a:r>
            <a:endParaRPr lang="en-GB" sz="115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7790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2 Corinthians 4…</a:t>
            </a:r>
          </a:p>
        </p:txBody>
      </p:sp>
      <p:sp>
        <p:nvSpPr>
          <p:cNvPr id="4" name="TextBox 3">
            <a:extLst>
              <a:ext uri="{FF2B5EF4-FFF2-40B4-BE49-F238E27FC236}">
                <a16:creationId xmlns:a16="http://schemas.microsoft.com/office/drawing/2014/main" id="{7219B91F-5B1A-F3EB-371D-C55054A7F50C}"/>
              </a:ext>
            </a:extLst>
          </p:cNvPr>
          <p:cNvSpPr txBox="1"/>
          <p:nvPr/>
        </p:nvSpPr>
        <p:spPr>
          <a:xfrm>
            <a:off x="5500963" y="1437699"/>
            <a:ext cx="6198782" cy="1754326"/>
          </a:xfrm>
          <a:prstGeom prst="rect">
            <a:avLst/>
          </a:prstGeom>
          <a:noFill/>
        </p:spPr>
        <p:txBody>
          <a:bodyPr wrap="square" rtlCol="0">
            <a:spAutoFit/>
          </a:bodyPr>
          <a:lstStyle/>
          <a:p>
            <a:pPr marL="226695" algn="ctr">
              <a:spcAft>
                <a:spcPts val="1800"/>
              </a:spcAft>
            </a:pPr>
            <a:r>
              <a:rPr lang="en-GB" sz="3600" dirty="0">
                <a:effectLst/>
                <a:latin typeface="Aptos Display" panose="020B0004020202020204" pitchFamily="34" charset="0"/>
                <a:ea typeface="Calibri" panose="020F0502020204030204" pitchFamily="34" charset="0"/>
              </a:rPr>
              <a:t>‘Therefore, since through God’s mercy we have this ministry, we do not lose heart’…</a:t>
            </a:r>
            <a:r>
              <a:rPr lang="en-GB" sz="3600" dirty="0">
                <a:effectLst/>
                <a:latin typeface="Aptos Display" panose="020B0004020202020204" pitchFamily="34" charset="0"/>
                <a:ea typeface="Calibri" panose="020F0502020204030204" pitchFamily="34" charset="0"/>
                <a:cs typeface="Times New Roman" panose="02020603050405020304" pitchFamily="18" charset="0"/>
              </a:rPr>
              <a:t> </a:t>
            </a:r>
            <a:endParaRPr lang="en-GB" sz="287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7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Exodus 3:1-17</a:t>
            </a:r>
            <a:endParaRPr lang="en-GB" b="1" dirty="0"/>
          </a:p>
        </p:txBody>
      </p:sp>
    </p:spTree>
    <p:extLst>
      <p:ext uri="{BB962C8B-B14F-4D97-AF65-F5344CB8AC3E}">
        <p14:creationId xmlns:p14="http://schemas.microsoft.com/office/powerpoint/2010/main" val="530211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 calls in the context of his PROMISES…</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00963" y="2831556"/>
            <a:ext cx="6198782" cy="2554545"/>
          </a:xfrm>
          <a:prstGeom prst="rect">
            <a:avLst/>
          </a:prstGeom>
          <a:noFill/>
        </p:spPr>
        <p:txBody>
          <a:bodyPr wrap="square" rtlCol="0">
            <a:spAutoFit/>
          </a:bodyPr>
          <a:lstStyle/>
          <a:p>
            <a:pPr marL="226695" algn="ctr">
              <a:spcAft>
                <a:spcPts val="1800"/>
              </a:spcAft>
            </a:pPr>
            <a:r>
              <a:rPr lang="en-GB" sz="4000" dirty="0">
                <a:effectLst/>
                <a:latin typeface="Aptos Display" panose="020B0004020202020204" pitchFamily="34" charset="0"/>
                <a:ea typeface="Calibri" panose="020F0502020204030204" pitchFamily="34" charset="0"/>
              </a:rPr>
              <a:t>Whenever encouragement is needed, </a:t>
            </a:r>
            <a:r>
              <a:rPr lang="en-GB" sz="4000" b="1" dirty="0">
                <a:effectLst/>
                <a:latin typeface="Aptos Display" panose="020B0004020202020204" pitchFamily="34" charset="0"/>
                <a:ea typeface="Calibri" panose="020F0502020204030204" pitchFamily="34" charset="0"/>
              </a:rPr>
              <a:t>the promises we find in God’s Word are a great place to turn!</a:t>
            </a:r>
            <a:endParaRPr lang="en-GB" sz="34400" b="1"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0133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accompanied by his PRESENCE…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393323"/>
            <a:ext cx="6198782" cy="707886"/>
          </a:xfrm>
          <a:prstGeom prst="rect">
            <a:avLst/>
          </a:prstGeom>
          <a:noFill/>
        </p:spPr>
        <p:txBody>
          <a:bodyPr wrap="square" rtlCol="0">
            <a:spAutoFit/>
          </a:bodyPr>
          <a:lstStyle/>
          <a:p>
            <a:pPr marL="683895" indent="-457200">
              <a:spcAft>
                <a:spcPts val="1800"/>
              </a:spcAft>
              <a:buFont typeface="Arial" panose="020B0604020202020204" pitchFamily="34" charset="0"/>
              <a:buChar char="•"/>
            </a:pP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759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accompanied by his PRESENCE…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91783" y="2616607"/>
            <a:ext cx="6198782" cy="4924425"/>
          </a:xfrm>
          <a:prstGeom prst="rect">
            <a:avLst/>
          </a:prstGeom>
          <a:noFill/>
        </p:spPr>
        <p:txBody>
          <a:bodyPr wrap="square" rtlCol="0">
            <a:spAutoFit/>
          </a:bodyPr>
          <a:lstStyle/>
          <a:p>
            <a:pPr marL="683895" indent="-457200">
              <a:spcAft>
                <a:spcPts val="1200"/>
              </a:spcAft>
              <a:buFont typeface="Arial" panose="020B0604020202020204" pitchFamily="34" charset="0"/>
              <a:buChar char="•"/>
            </a:pPr>
            <a:r>
              <a:rPr lang="en-US" sz="3600" dirty="0">
                <a:effectLst/>
                <a:latin typeface="Aptos Display" panose="020B0004020202020204" pitchFamily="34" charset="0"/>
                <a:ea typeface="Calibri" panose="020F0502020204030204" pitchFamily="34" charset="0"/>
                <a:cs typeface="Times New Roman" panose="02020603050405020304" pitchFamily="18" charset="0"/>
              </a:rPr>
              <a:t>‘I will be with you.’</a:t>
            </a:r>
          </a:p>
          <a:p>
            <a:pPr marL="2512695" lvl="5">
              <a:spcAft>
                <a:spcPts val="1200"/>
              </a:spcAft>
            </a:pPr>
            <a:r>
              <a:rPr lang="en-US" sz="3600" dirty="0">
                <a:latin typeface="Aptos Display" panose="020B0004020202020204" pitchFamily="34" charset="0"/>
                <a:ea typeface="Calibri" panose="020F0502020204030204" pitchFamily="34" charset="0"/>
                <a:cs typeface="Times New Roman" panose="02020603050405020304" pitchFamily="18" charset="0"/>
              </a:rPr>
              <a:t>		Exodus 3:12</a:t>
            </a:r>
          </a:p>
          <a:p>
            <a:pPr marL="2512695" lvl="5">
              <a:spcAft>
                <a:spcPts val="1200"/>
              </a:spcAft>
            </a:pPr>
            <a:endParaRPr lang="en-US" sz="800" dirty="0">
              <a:latin typeface="Aptos Display" panose="020B0004020202020204" pitchFamily="34" charset="0"/>
              <a:ea typeface="Calibri" panose="020F0502020204030204" pitchFamily="34" charset="0"/>
              <a:cs typeface="Times New Roman" panose="02020603050405020304" pitchFamily="18" charset="0"/>
            </a:endParaRPr>
          </a:p>
          <a:p>
            <a:pPr marL="683895" indent="-457200">
              <a:spcAft>
                <a:spcPts val="1200"/>
              </a:spcAft>
              <a:buFont typeface="Arial" panose="020B0604020202020204" pitchFamily="34" charset="0"/>
              <a:buChar char="•"/>
            </a:pPr>
            <a:r>
              <a:rPr lang="en-US" sz="3600" dirty="0">
                <a:effectLst/>
                <a:latin typeface="Aptos Display" panose="020B0004020202020204" pitchFamily="34" charset="0"/>
                <a:ea typeface="Calibri" panose="020F0502020204030204" pitchFamily="34" charset="0"/>
                <a:cs typeface="Times New Roman" panose="02020603050405020304" pitchFamily="18" charset="0"/>
              </a:rPr>
              <a:t>‘As I was with Moses, so I will be with you…I will never leave you nor forsake you.’</a:t>
            </a:r>
          </a:p>
          <a:p>
            <a:pPr marL="2512695" lvl="5">
              <a:spcAft>
                <a:spcPts val="1200"/>
              </a:spcAft>
            </a:pPr>
            <a:r>
              <a:rPr lang="en-US" sz="3600" dirty="0">
                <a:latin typeface="Aptos Display" panose="020B0004020202020204" pitchFamily="34" charset="0"/>
                <a:ea typeface="Calibri" panose="020F0502020204030204" pitchFamily="34" charset="0"/>
                <a:cs typeface="Times New Roman" panose="02020603050405020304" pitchFamily="18" charset="0"/>
              </a:rPr>
              <a:t>		Joshua 1:5</a:t>
            </a:r>
          </a:p>
          <a:p>
            <a:pPr marL="2512695" lvl="5">
              <a:spcAft>
                <a:spcPts val="1800"/>
              </a:spcAft>
            </a:pPr>
            <a:endParaRPr lang="en-US" sz="4000" dirty="0">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9542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accompanied by his PRESENCE…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91783" y="2616607"/>
            <a:ext cx="6198782" cy="3016210"/>
          </a:xfrm>
          <a:prstGeom prst="rect">
            <a:avLst/>
          </a:prstGeom>
          <a:noFill/>
        </p:spPr>
        <p:txBody>
          <a:bodyPr wrap="square" rtlCol="0">
            <a:spAutoFit/>
          </a:bodyPr>
          <a:lstStyle/>
          <a:p>
            <a:pPr marL="683895" indent="-457200">
              <a:spcAft>
                <a:spcPts val="1200"/>
              </a:spcAft>
              <a:buFont typeface="Arial" panose="020B0604020202020204" pitchFamily="34" charset="0"/>
              <a:buChar char="•"/>
            </a:pPr>
            <a:r>
              <a:rPr lang="en-US" sz="3600" b="1" dirty="0">
                <a:effectLst/>
                <a:latin typeface="Aptos Display" panose="020B0004020202020204" pitchFamily="34" charset="0"/>
                <a:ea typeface="Calibri" panose="020F0502020204030204" pitchFamily="34" charset="0"/>
                <a:cs typeface="Times New Roman" panose="02020603050405020304" pitchFamily="18" charset="0"/>
              </a:rPr>
              <a:t>God</a:t>
            </a:r>
            <a:r>
              <a:rPr lang="en-US" sz="3600" dirty="0">
                <a:effectLst/>
                <a:latin typeface="Aptos Display" panose="020B0004020202020204" pitchFamily="34" charset="0"/>
                <a:ea typeface="Calibri" panose="020F0502020204030204" pitchFamily="34" charset="0"/>
                <a:cs typeface="Times New Roman" panose="02020603050405020304" pitchFamily="18" charset="0"/>
              </a:rPr>
              <a:t> does not call us without promising </a:t>
            </a:r>
            <a:r>
              <a:rPr lang="en-US" sz="3600" b="1" dirty="0">
                <a:effectLst/>
                <a:latin typeface="Aptos Display" panose="020B0004020202020204" pitchFamily="34" charset="0"/>
                <a:ea typeface="Calibri" panose="020F0502020204030204" pitchFamily="34" charset="0"/>
                <a:cs typeface="Times New Roman" panose="02020603050405020304" pitchFamily="18" charset="0"/>
              </a:rPr>
              <a:t>to be with us.</a:t>
            </a:r>
          </a:p>
          <a:p>
            <a:pPr marL="683895" indent="-457200">
              <a:spcAft>
                <a:spcPts val="1200"/>
              </a:spcAft>
              <a:buFont typeface="Arial" panose="020B0604020202020204" pitchFamily="34" charset="0"/>
              <a:buChar char="•"/>
            </a:pPr>
            <a:r>
              <a:rPr lang="en-US" sz="3600" b="1" dirty="0">
                <a:latin typeface="Aptos Display" panose="020B0004020202020204" pitchFamily="34" charset="0"/>
                <a:ea typeface="Calibri" panose="020F0502020204030204" pitchFamily="34" charset="0"/>
                <a:cs typeface="Times New Roman" panose="02020603050405020304" pitchFamily="18" charset="0"/>
              </a:rPr>
              <a:t>God</a:t>
            </a:r>
            <a:r>
              <a:rPr lang="en-US" sz="3600" dirty="0">
                <a:latin typeface="Aptos Display" panose="020B0004020202020204" pitchFamily="34" charset="0"/>
                <a:ea typeface="Calibri" panose="020F0502020204030204" pitchFamily="34" charset="0"/>
                <a:cs typeface="Times New Roman" panose="02020603050405020304" pitchFamily="18" charset="0"/>
              </a:rPr>
              <a:t> does not send us without promising </a:t>
            </a:r>
            <a:r>
              <a:rPr lang="en-US" sz="3600" b="1" dirty="0">
                <a:latin typeface="Aptos Display" panose="020B0004020202020204" pitchFamily="34" charset="0"/>
                <a:ea typeface="Calibri" panose="020F0502020204030204" pitchFamily="34" charset="0"/>
                <a:cs typeface="Times New Roman" panose="02020603050405020304" pitchFamily="18" charset="0"/>
              </a:rPr>
              <a:t>to go with us.</a:t>
            </a:r>
          </a:p>
        </p:txBody>
      </p:sp>
    </p:spTree>
    <p:extLst>
      <p:ext uri="{BB962C8B-B14F-4D97-AF65-F5344CB8AC3E}">
        <p14:creationId xmlns:p14="http://schemas.microsoft.com/office/powerpoint/2010/main" val="3309497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accompanied by his PRESENCE…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91783" y="2616607"/>
            <a:ext cx="6198782" cy="2554545"/>
          </a:xfrm>
          <a:prstGeom prst="rect">
            <a:avLst/>
          </a:prstGeom>
          <a:noFill/>
        </p:spPr>
        <p:txBody>
          <a:bodyPr wrap="square" rtlCol="0">
            <a:spAutoFit/>
          </a:bodyPr>
          <a:lstStyle/>
          <a:p>
            <a:pPr marL="226695" algn="ctr">
              <a:spcAft>
                <a:spcPts val="1200"/>
              </a:spcAft>
            </a:pPr>
            <a:r>
              <a:rPr lang="en-GB" sz="4000" dirty="0">
                <a:effectLst/>
                <a:latin typeface="Aptos Display" panose="020B0004020202020204" pitchFamily="34" charset="0"/>
                <a:ea typeface="Calibri" panose="020F0502020204030204" pitchFamily="34" charset="0"/>
              </a:rPr>
              <a:t>God’s presence </a:t>
            </a:r>
            <a:r>
              <a:rPr lang="en-GB" sz="4000" b="1" dirty="0">
                <a:effectLst/>
                <a:latin typeface="Aptos Display" panose="020B0004020202020204" pitchFamily="34" charset="0"/>
                <a:ea typeface="Calibri" panose="020F0502020204030204" pitchFamily="34" charset="0"/>
              </a:rPr>
              <a:t>is</a:t>
            </a:r>
            <a:r>
              <a:rPr lang="en-GB" sz="4000" dirty="0">
                <a:effectLst/>
                <a:latin typeface="Aptos Display" panose="020B0004020202020204" pitchFamily="34" charset="0"/>
                <a:ea typeface="Calibri" panose="020F0502020204030204" pitchFamily="34" charset="0"/>
              </a:rPr>
              <a:t> the thing that </a:t>
            </a:r>
            <a:r>
              <a:rPr lang="en-GB" sz="4000" b="1" dirty="0">
                <a:effectLst/>
                <a:latin typeface="Aptos Display" panose="020B0004020202020204" pitchFamily="34" charset="0"/>
                <a:ea typeface="Calibri" panose="020F0502020204030204" pitchFamily="34" charset="0"/>
              </a:rPr>
              <a:t>makes the seemingly impossible call</a:t>
            </a:r>
            <a:r>
              <a:rPr lang="en-GB" sz="4000" dirty="0">
                <a:effectLst/>
                <a:latin typeface="Aptos Display" panose="020B0004020202020204" pitchFamily="34" charset="0"/>
                <a:ea typeface="Calibri" panose="020F0502020204030204" pitchFamily="34" charset="0"/>
              </a:rPr>
              <a:t>, in fact </a:t>
            </a:r>
            <a:r>
              <a:rPr lang="en-GB" sz="4000" b="1" dirty="0">
                <a:effectLst/>
                <a:latin typeface="Aptos Display" panose="020B0004020202020204" pitchFamily="34" charset="0"/>
                <a:ea typeface="Calibri" panose="020F0502020204030204" pitchFamily="34" charset="0"/>
              </a:rPr>
              <a:t>become possible!</a:t>
            </a:r>
            <a:endParaRPr lang="en-US" sz="6600" b="1" dirty="0">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3618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048500"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accompanied by his PRESENCE…</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91783" y="2616607"/>
            <a:ext cx="6198782" cy="3170099"/>
          </a:xfrm>
          <a:prstGeom prst="rect">
            <a:avLst/>
          </a:prstGeom>
          <a:noFill/>
        </p:spPr>
        <p:txBody>
          <a:bodyPr wrap="square" rtlCol="0">
            <a:spAutoFit/>
          </a:bodyPr>
          <a:lstStyle/>
          <a:p>
            <a:pPr marL="226695" algn="ctr">
              <a:spcAft>
                <a:spcPts val="1200"/>
              </a:spcAft>
            </a:pPr>
            <a:r>
              <a:rPr lang="en-GB" sz="4000" b="1" dirty="0">
                <a:effectLst/>
                <a:latin typeface="Aptos Display" panose="020B0004020202020204" pitchFamily="34" charset="0"/>
                <a:ea typeface="Calibri" panose="020F0502020204030204" pitchFamily="34" charset="0"/>
              </a:rPr>
              <a:t>Cultivating the presence of God </a:t>
            </a:r>
            <a:r>
              <a:rPr lang="en-GB" sz="4000" dirty="0">
                <a:effectLst/>
                <a:latin typeface="Aptos Display" panose="020B0004020202020204" pitchFamily="34" charset="0"/>
                <a:ea typeface="Calibri" panose="020F0502020204030204" pitchFamily="34" charset="0"/>
              </a:rPr>
              <a:t>is the essential ingredient in </a:t>
            </a:r>
            <a:r>
              <a:rPr lang="en-GB" sz="4000" b="1" dirty="0">
                <a:effectLst/>
                <a:latin typeface="Aptos Display" panose="020B0004020202020204" pitchFamily="34" charset="0"/>
                <a:ea typeface="Calibri" panose="020F0502020204030204" pitchFamily="34" charset="0"/>
              </a:rPr>
              <a:t>responding to and living out the Lord’s call</a:t>
            </a:r>
            <a:r>
              <a:rPr lang="en-GB" sz="4000" dirty="0">
                <a:effectLst/>
                <a:latin typeface="Aptos Display" panose="020B0004020202020204" pitchFamily="34" charset="0"/>
                <a:ea typeface="Calibri" panose="020F0502020204030204" pitchFamily="34" charset="0"/>
              </a:rPr>
              <a:t>…</a:t>
            </a:r>
            <a:endParaRPr lang="en-US" sz="13800" b="1" dirty="0">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1683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707886"/>
          </a:xfrm>
          <a:prstGeom prst="rect">
            <a:avLst/>
          </a:prstGeom>
          <a:noFill/>
        </p:spPr>
        <p:txBody>
          <a:bodyPr wrap="square" rtlCol="0">
            <a:spAutoFit/>
          </a:bodyPr>
          <a:lstStyle/>
          <a:p>
            <a:pPr marL="226695" algn="ctr">
              <a:spcAft>
                <a:spcPts val="1800"/>
              </a:spcAft>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What about you?...</a:t>
            </a: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8065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4816703"/>
          </a:xfrm>
          <a:prstGeom prst="rect">
            <a:avLst/>
          </a:prstGeom>
          <a:noFill/>
        </p:spPr>
        <p:txBody>
          <a:bodyPr wrap="square" rtlCol="0">
            <a:spAutoFit/>
          </a:bodyPr>
          <a:lstStyle/>
          <a:p>
            <a:pPr marL="226695" algn="ctr">
              <a:spcAft>
                <a:spcPts val="1800"/>
              </a:spcAft>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What about you?...</a:t>
            </a:r>
          </a:p>
          <a:p>
            <a:pPr marL="226695" algn="ctr">
              <a:spcAft>
                <a:spcPts val="1800"/>
              </a:spcAft>
            </a:pPr>
            <a:r>
              <a:rPr lang="en-GB" sz="3600" b="1" dirty="0">
                <a:effectLst/>
                <a:latin typeface="Aptos Display" panose="020B0004020202020204" pitchFamily="34" charset="0"/>
                <a:ea typeface="Calibri" panose="020F0502020204030204" pitchFamily="34" charset="0"/>
              </a:rPr>
              <a:t>God</a:t>
            </a:r>
            <a:r>
              <a:rPr lang="en-GB" sz="3600" dirty="0">
                <a:effectLst/>
                <a:latin typeface="Aptos Display" panose="020B0004020202020204" pitchFamily="34" charset="0"/>
                <a:ea typeface="Calibri" panose="020F0502020204030204" pitchFamily="34" charset="0"/>
              </a:rPr>
              <a:t> knows you </a:t>
            </a:r>
            <a:r>
              <a:rPr lang="en-GB" sz="3600" b="1" dirty="0">
                <a:effectLst/>
                <a:latin typeface="Aptos Display" panose="020B0004020202020204" pitchFamily="34" charset="0"/>
                <a:ea typeface="Calibri" panose="020F0502020204030204" pitchFamily="34" charset="0"/>
              </a:rPr>
              <a:t>personally</a:t>
            </a:r>
            <a:r>
              <a:rPr lang="en-GB" sz="3600" dirty="0">
                <a:effectLst/>
                <a:latin typeface="Aptos Display" panose="020B0004020202020204" pitchFamily="34" charset="0"/>
                <a:ea typeface="Calibri" panose="020F0502020204030204" pitchFamily="34" charset="0"/>
              </a:rPr>
              <a:t>, he has a </a:t>
            </a:r>
            <a:r>
              <a:rPr lang="en-GB" sz="3600" b="1" dirty="0">
                <a:effectLst/>
                <a:latin typeface="Aptos Display" panose="020B0004020202020204" pitchFamily="34" charset="0"/>
                <a:ea typeface="Calibri" panose="020F0502020204030204" pitchFamily="34" charset="0"/>
              </a:rPr>
              <a:t>purpose</a:t>
            </a:r>
            <a:r>
              <a:rPr lang="en-GB" sz="3600" dirty="0">
                <a:effectLst/>
                <a:latin typeface="Aptos Display" panose="020B0004020202020204" pitchFamily="34" charset="0"/>
                <a:ea typeface="Calibri" panose="020F0502020204030204" pitchFamily="34" charset="0"/>
              </a:rPr>
              <a:t> for your life, his </a:t>
            </a:r>
            <a:r>
              <a:rPr lang="en-GB" sz="3600" b="1" dirty="0">
                <a:effectLst/>
                <a:latin typeface="Aptos Display" panose="020B0004020202020204" pitchFamily="34" charset="0"/>
                <a:ea typeface="Calibri" panose="020F0502020204030204" pitchFamily="34" charset="0"/>
              </a:rPr>
              <a:t>promises</a:t>
            </a:r>
            <a:r>
              <a:rPr lang="en-GB" sz="3600" dirty="0">
                <a:effectLst/>
                <a:latin typeface="Aptos Display" panose="020B0004020202020204" pitchFamily="34" charset="0"/>
                <a:ea typeface="Calibri" panose="020F0502020204030204" pitchFamily="34" charset="0"/>
              </a:rPr>
              <a:t> are trustworthy, and his </a:t>
            </a:r>
            <a:r>
              <a:rPr lang="en-GB" sz="3600" b="1" dirty="0">
                <a:effectLst/>
                <a:latin typeface="Aptos Display" panose="020B0004020202020204" pitchFamily="34" charset="0"/>
                <a:ea typeface="Calibri" panose="020F0502020204030204" pitchFamily="34" charset="0"/>
              </a:rPr>
              <a:t>presence</a:t>
            </a:r>
            <a:r>
              <a:rPr lang="en-GB" sz="3600" dirty="0">
                <a:effectLst/>
                <a:latin typeface="Aptos Display" panose="020B0004020202020204" pitchFamily="34" charset="0"/>
                <a:ea typeface="Calibri" panose="020F0502020204030204" pitchFamily="34" charset="0"/>
              </a:rPr>
              <a:t> is with you, whenever and whenever you make yourself available to him…</a:t>
            </a:r>
            <a:endParaRPr lang="en-GB" sz="66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400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2400657"/>
          </a:xfrm>
          <a:prstGeom prst="rect">
            <a:avLst/>
          </a:prstGeom>
          <a:noFill/>
        </p:spPr>
        <p:txBody>
          <a:bodyPr wrap="square" rtlCol="0">
            <a:spAutoFit/>
          </a:bodyPr>
          <a:lstStyle/>
          <a:p>
            <a:pPr marL="226695" algn="ctr">
              <a:spcAft>
                <a:spcPts val="1800"/>
              </a:spcAft>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What about you?...</a:t>
            </a:r>
          </a:p>
          <a:p>
            <a:pPr marL="226695" algn="ctr">
              <a:spcAft>
                <a:spcPts val="1800"/>
              </a:spcAft>
            </a:pPr>
            <a:r>
              <a:rPr lang="en-GB" sz="4000" b="1" dirty="0">
                <a:effectLst/>
                <a:latin typeface="Aptos Display" panose="020B0004020202020204" pitchFamily="34" charset="0"/>
                <a:ea typeface="Calibri" panose="020F0502020204030204" pitchFamily="34" charset="0"/>
              </a:rPr>
              <a:t>God</a:t>
            </a:r>
            <a:r>
              <a:rPr lang="en-GB" sz="4000" dirty="0">
                <a:effectLst/>
                <a:latin typeface="Aptos Display" panose="020B0004020202020204" pitchFamily="34" charset="0"/>
                <a:ea typeface="Calibri" panose="020F0502020204030204" pitchFamily="34" charset="0"/>
              </a:rPr>
              <a:t> </a:t>
            </a:r>
            <a:r>
              <a:rPr lang="en-GB" sz="4000" b="1" dirty="0">
                <a:effectLst/>
                <a:latin typeface="Aptos Display" panose="020B0004020202020204" pitchFamily="34" charset="0"/>
                <a:ea typeface="Calibri" panose="020F0502020204030204" pitchFamily="34" charset="0"/>
              </a:rPr>
              <a:t>speaks your language!</a:t>
            </a:r>
          </a:p>
          <a:p>
            <a:pPr marL="226695" algn="ctr">
              <a:spcAft>
                <a:spcPts val="1800"/>
              </a:spcAft>
            </a:pPr>
            <a:r>
              <a:rPr lang="en-GB" sz="4000" dirty="0">
                <a:latin typeface="Aptos Display" panose="020B0004020202020204" pitchFamily="34" charset="0"/>
                <a:ea typeface="Calibri" panose="020F0502020204030204" pitchFamily="34" charset="0"/>
                <a:cs typeface="Times New Roman" panose="02020603050405020304" pitchFamily="18" charset="0"/>
              </a:rPr>
              <a:t>Look, listen, hear, respond…</a:t>
            </a:r>
            <a:endParaRPr lang="en-GB" sz="72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384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4247317"/>
          </a:xfrm>
          <a:prstGeom prst="rect">
            <a:avLst/>
          </a:prstGeom>
          <a:noFill/>
        </p:spPr>
        <p:txBody>
          <a:bodyPr wrap="square" rtlCol="0">
            <a:spAutoFit/>
          </a:bodyPr>
          <a:lstStyle/>
          <a:p>
            <a:pPr marL="798195" indent="-5715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What is </a:t>
            </a:r>
            <a:r>
              <a:rPr lang="en-US" sz="4000" b="1" dirty="0">
                <a:effectLst/>
                <a:latin typeface="Aptos Display" panose="020B0004020202020204" pitchFamily="34" charset="0"/>
                <a:ea typeface="Calibri" panose="020F0502020204030204" pitchFamily="34" charset="0"/>
                <a:cs typeface="Times New Roman" panose="02020603050405020304" pitchFamily="18" charset="0"/>
              </a:rPr>
              <a:t>the most important thing?</a:t>
            </a:r>
          </a:p>
          <a:p>
            <a:pPr marL="798195" indent="-571500">
              <a:spcAft>
                <a:spcPts val="1800"/>
              </a:spcAft>
              <a:buFont typeface="Arial" panose="020B0604020202020204" pitchFamily="34" charset="0"/>
              <a:buChar char="•"/>
            </a:pPr>
            <a:r>
              <a:rPr lang="en-GB" sz="4000" b="1" dirty="0">
                <a:effectLst/>
                <a:latin typeface="Aptos Display" panose="020B0004020202020204" pitchFamily="34" charset="0"/>
                <a:ea typeface="Calibri" panose="020F0502020204030204" pitchFamily="34" charset="0"/>
              </a:rPr>
              <a:t>How do you feel </a:t>
            </a:r>
            <a:r>
              <a:rPr lang="en-GB" sz="4000" dirty="0">
                <a:effectLst/>
                <a:latin typeface="Aptos Display" panose="020B0004020202020204" pitchFamily="34" charset="0"/>
                <a:ea typeface="Calibri" panose="020F0502020204030204" pitchFamily="34" charset="0"/>
              </a:rPr>
              <a:t>about what you have heard?</a:t>
            </a:r>
          </a:p>
          <a:p>
            <a:pPr marL="798195" indent="-571500">
              <a:spcAft>
                <a:spcPts val="1800"/>
              </a:spcAft>
              <a:buFont typeface="Arial" panose="020B0604020202020204" pitchFamily="34" charset="0"/>
              <a:buChar char="•"/>
            </a:pPr>
            <a:r>
              <a:rPr lang="en-GB" sz="4000" dirty="0">
                <a:latin typeface="Aptos Display" panose="020B0004020202020204" pitchFamily="34" charset="0"/>
                <a:ea typeface="Calibri" panose="020F0502020204030204" pitchFamily="34" charset="0"/>
                <a:cs typeface="Times New Roman" panose="02020603050405020304" pitchFamily="18" charset="0"/>
              </a:rPr>
              <a:t>Is there anything you’d like to </a:t>
            </a:r>
            <a:r>
              <a:rPr lang="en-GB" sz="4000" b="1" dirty="0">
                <a:latin typeface="Aptos Display" panose="020B0004020202020204" pitchFamily="34" charset="0"/>
                <a:ea typeface="Calibri" panose="020F0502020204030204" pitchFamily="34" charset="0"/>
                <a:cs typeface="Times New Roman" panose="02020603050405020304" pitchFamily="18" charset="0"/>
              </a:rPr>
              <a:t>do in response?</a:t>
            </a:r>
            <a:endParaRPr lang="en-GB" sz="7200" b="1"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1253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Exodus 3:1-17</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475767" y="1563983"/>
            <a:ext cx="6198782" cy="3714671"/>
          </a:xfrm>
          <a:prstGeom prst="rect">
            <a:avLst/>
          </a:prstGeom>
          <a:noFill/>
        </p:spPr>
        <p:txBody>
          <a:bodyPr wrap="square" rtlCol="0">
            <a:spAutoFit/>
          </a:bodyPr>
          <a:lstStyle/>
          <a:p>
            <a:pPr marL="226695" algn="ctr">
              <a:lnSpc>
                <a:spcPct val="150000"/>
              </a:lnSpc>
              <a:spcAft>
                <a:spcPts val="800"/>
              </a:spcAft>
            </a:pPr>
            <a:r>
              <a:rPr lang="en-GB" sz="3200" dirty="0">
                <a:effectLst/>
                <a:latin typeface="Aptos Display" panose="020B0004020202020204" pitchFamily="34" charset="0"/>
                <a:ea typeface="Calibri" panose="020F0502020204030204" pitchFamily="34" charset="0"/>
                <a:cs typeface="Times New Roman" panose="02020603050405020304" pitchFamily="18" charset="0"/>
              </a:rPr>
              <a:t>God is a God who speaks, and who calls each of us in a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personal</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way, to serve him with a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purpose</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within the context of his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promises</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and assuring us of his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presence</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71588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564730" y="1872020"/>
            <a:ext cx="6274152" cy="4985980"/>
          </a:xfrm>
          <a:prstGeom prst="rect">
            <a:avLst/>
          </a:prstGeom>
          <a:noFill/>
        </p:spPr>
        <p:txBody>
          <a:bodyPr wrap="square" rtlCol="0">
            <a:spAutoFit/>
          </a:bodyPr>
          <a:lstStyle/>
          <a:p>
            <a:pPr lvl="0">
              <a:spcAft>
                <a:spcPts val="1200"/>
              </a:spcAft>
            </a:pPr>
            <a:r>
              <a:rPr lang="en-GB" sz="3600" dirty="0">
                <a:effectLst/>
                <a:latin typeface="Aptos Display" panose="020B0004020202020204" pitchFamily="34" charset="0"/>
                <a:ea typeface="Calibri" panose="020F0502020204030204" pitchFamily="34" charset="0"/>
                <a:cs typeface="Times New Roman" panose="02020603050405020304" pitchFamily="18" charset="0"/>
              </a:rPr>
              <a:t>Lord God…</a:t>
            </a:r>
          </a:p>
          <a:p>
            <a:pPr lvl="0">
              <a:spcAft>
                <a:spcPts val="1200"/>
              </a:spcAft>
            </a:pPr>
            <a:r>
              <a:rPr lang="en-GB" sz="3600" dirty="0">
                <a:effectLst/>
                <a:latin typeface="Aptos Display" panose="020B0004020202020204" pitchFamily="34" charset="0"/>
                <a:ea typeface="Calibri" panose="020F0502020204030204" pitchFamily="34" charset="0"/>
                <a:cs typeface="Times New Roman" panose="02020603050405020304" pitchFamily="18" charset="0"/>
              </a:rPr>
              <a:t>Call me whenever you desire, wherever you desire, however you desire …. Only may your good spirit guide me and lead me through the snares of the world as on level ground.</a:t>
            </a:r>
          </a:p>
          <a:p>
            <a:pPr lvl="0">
              <a:spcAft>
                <a:spcPts val="1200"/>
              </a:spcAft>
            </a:pPr>
            <a:r>
              <a:rPr lang="en-GB" sz="3600" dirty="0">
                <a:effectLst/>
                <a:latin typeface="Aptos Display" panose="020B0004020202020204" pitchFamily="34" charset="0"/>
                <a:ea typeface="Calibri" panose="020F0502020204030204" pitchFamily="34" charset="0"/>
                <a:cs typeface="Times New Roman" panose="02020603050405020304" pitchFamily="18" charset="0"/>
              </a:rPr>
              <a:t>Amen!</a:t>
            </a:r>
          </a:p>
        </p:txBody>
      </p:sp>
    </p:spTree>
    <p:extLst>
      <p:ext uri="{BB962C8B-B14F-4D97-AF65-F5344CB8AC3E}">
        <p14:creationId xmlns:p14="http://schemas.microsoft.com/office/powerpoint/2010/main" val="146409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453809" y="1444717"/>
            <a:ext cx="5284382" cy="5284382"/>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2301949" y="438242"/>
            <a:ext cx="7588102"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Exodus 3:1-17</a:t>
            </a:r>
            <a:endParaRPr lang="en-GB" b="1" dirty="0"/>
          </a:p>
        </p:txBody>
      </p:sp>
    </p:spTree>
    <p:extLst>
      <p:ext uri="{BB962C8B-B14F-4D97-AF65-F5344CB8AC3E}">
        <p14:creationId xmlns:p14="http://schemas.microsoft.com/office/powerpoint/2010/main" val="3210462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Exodus 3:1-17</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475767" y="1563983"/>
            <a:ext cx="6198782" cy="5014899"/>
          </a:xfrm>
          <a:prstGeom prst="rect">
            <a:avLst/>
          </a:prstGeom>
          <a:noFill/>
        </p:spPr>
        <p:txBody>
          <a:bodyPr wrap="square" rtlCol="0">
            <a:spAutoFit/>
          </a:bodyPr>
          <a:lstStyle/>
          <a:p>
            <a:pPr marL="226695" algn="ctr">
              <a:lnSpc>
                <a:spcPct val="150000"/>
              </a:lnSpc>
              <a:spcAft>
                <a:spcPts val="800"/>
              </a:spcAft>
            </a:pPr>
            <a:r>
              <a:rPr lang="en-GB" sz="3200" dirty="0">
                <a:effectLst/>
                <a:latin typeface="Aptos Display" panose="020B0004020202020204" pitchFamily="34" charset="0"/>
                <a:ea typeface="Calibri" panose="020F0502020204030204" pitchFamily="34" charset="0"/>
                <a:cs typeface="Times New Roman" panose="02020603050405020304" pitchFamily="18" charset="0"/>
              </a:rPr>
              <a:t>God is a God who speaks, and who calls each of us in a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personal</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way, to serve him with a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purpose</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within the context of his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promises</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 and assuring us of his </a:t>
            </a:r>
            <a:r>
              <a:rPr lang="en-GB" sz="3200" b="1" dirty="0">
                <a:effectLst/>
                <a:latin typeface="Aptos Display" panose="020B0004020202020204" pitchFamily="34" charset="0"/>
                <a:ea typeface="Calibri" panose="020F0502020204030204" pitchFamily="34" charset="0"/>
                <a:cs typeface="Times New Roman" panose="02020603050405020304" pitchFamily="18" charset="0"/>
              </a:rPr>
              <a:t>presence</a:t>
            </a:r>
            <a:r>
              <a:rPr lang="en-GB" sz="3200" dirty="0">
                <a:effectLst/>
                <a:latin typeface="Aptos Display" panose="020B0004020202020204" pitchFamily="34" charset="0"/>
                <a:ea typeface="Calibri" panose="020F0502020204030204" pitchFamily="34" charset="0"/>
                <a:cs typeface="Times New Roman" panose="02020603050405020304" pitchFamily="18" charset="0"/>
              </a:rPr>
              <a:t>.</a:t>
            </a:r>
          </a:p>
          <a:p>
            <a:pPr marL="226695" algn="ctr">
              <a:lnSpc>
                <a:spcPct val="150000"/>
              </a:lnSpc>
              <a:spcAft>
                <a:spcPts val="800"/>
              </a:spcAft>
            </a:pPr>
            <a:r>
              <a:rPr lang="en-GB" sz="5400" b="1" dirty="0">
                <a:latin typeface="Aptos Display" panose="020B0004020202020204" pitchFamily="34" charset="0"/>
                <a:ea typeface="Calibri" panose="020F0502020204030204" pitchFamily="34" charset="0"/>
                <a:cs typeface="Times New Roman" panose="02020603050405020304" pitchFamily="18" charset="0"/>
              </a:rPr>
              <a:t>Are you listening?...</a:t>
            </a:r>
            <a:endParaRPr lang="en-GB" sz="5400" b="1"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5467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Hearing God’s call…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3247043"/>
          </a:xfrm>
          <a:prstGeom prst="rect">
            <a:avLst/>
          </a:prstGeom>
          <a:noFill/>
        </p:spPr>
        <p:txBody>
          <a:bodyPr wrap="square" rtlCol="0">
            <a:spAutoFit/>
          </a:bodyPr>
          <a:lstStyle/>
          <a:p>
            <a:pPr marL="683895" indent="-457200">
              <a:spcAft>
                <a:spcPts val="1800"/>
              </a:spcAft>
              <a:buFont typeface="Arial" panose="020B0604020202020204" pitchFamily="34" charset="0"/>
              <a:buChar char="•"/>
            </a:pPr>
            <a:r>
              <a:rPr lang="en-GB" sz="4000" dirty="0">
                <a:effectLst/>
                <a:latin typeface="Aptos Display" panose="020B0004020202020204" pitchFamily="34" charset="0"/>
                <a:ea typeface="Calibri" panose="020F0502020204030204" pitchFamily="34" charset="0"/>
                <a:cs typeface="Times New Roman" panose="02020603050405020304" pitchFamily="18" charset="0"/>
              </a:rPr>
              <a:t>Personal</a:t>
            </a:r>
          </a:p>
          <a:p>
            <a:pPr marL="683895" indent="-457200">
              <a:spcAft>
                <a:spcPts val="1800"/>
              </a:spcAft>
              <a:buFont typeface="Arial" panose="020B0604020202020204" pitchFamily="34" charset="0"/>
              <a:buChar char="•"/>
            </a:pPr>
            <a:r>
              <a:rPr lang="en-GB" sz="4000" dirty="0">
                <a:latin typeface="Aptos Display" panose="020B0004020202020204" pitchFamily="34" charset="0"/>
                <a:ea typeface="Calibri" panose="020F0502020204030204" pitchFamily="34" charset="0"/>
                <a:cs typeface="Times New Roman" panose="02020603050405020304" pitchFamily="18" charset="0"/>
              </a:rPr>
              <a:t>Purpose</a:t>
            </a:r>
          </a:p>
          <a:p>
            <a:pPr marL="683895" indent="-457200">
              <a:spcAft>
                <a:spcPts val="1800"/>
              </a:spcAft>
              <a:buFont typeface="Arial" panose="020B0604020202020204" pitchFamily="34" charset="0"/>
              <a:buChar char="•"/>
            </a:pPr>
            <a:r>
              <a:rPr lang="en-GB" sz="4000" dirty="0">
                <a:effectLst/>
                <a:latin typeface="Aptos Display" panose="020B0004020202020204" pitchFamily="34" charset="0"/>
                <a:ea typeface="Calibri" panose="020F0502020204030204" pitchFamily="34" charset="0"/>
                <a:cs typeface="Times New Roman" panose="02020603050405020304" pitchFamily="18" charset="0"/>
              </a:rPr>
              <a:t>Promises</a:t>
            </a:r>
          </a:p>
          <a:p>
            <a:pPr marL="683895" indent="-457200">
              <a:spcAft>
                <a:spcPts val="1800"/>
              </a:spcAft>
              <a:buFont typeface="Arial" panose="020B0604020202020204" pitchFamily="34" charset="0"/>
              <a:buChar char="•"/>
            </a:pPr>
            <a:r>
              <a:rPr lang="en-GB" sz="4000" dirty="0">
                <a:latin typeface="Aptos Display" panose="020B0004020202020204" pitchFamily="34" charset="0"/>
                <a:ea typeface="Calibri" panose="020F0502020204030204" pitchFamily="34" charset="0"/>
                <a:cs typeface="Times New Roman" panose="02020603050405020304" pitchFamily="18" charset="0"/>
              </a:rPr>
              <a:t>Presence</a:t>
            </a: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060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PERSONAL…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707886"/>
          </a:xfrm>
          <a:prstGeom prst="rect">
            <a:avLst/>
          </a:prstGeom>
          <a:noFill/>
        </p:spPr>
        <p:txBody>
          <a:bodyPr wrap="square" rtlCol="0">
            <a:spAutoFit/>
          </a:bodyPr>
          <a:lstStyle/>
          <a:p>
            <a:pPr marL="683895" indent="-457200">
              <a:spcAft>
                <a:spcPts val="1800"/>
              </a:spcAft>
              <a:buFont typeface="Arial" panose="020B0604020202020204" pitchFamily="34" charset="0"/>
              <a:buChar char="•"/>
            </a:pP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97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 is…</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1639432"/>
            <a:ext cx="6198782" cy="4939814"/>
          </a:xfrm>
          <a:prstGeom prst="rect">
            <a:avLst/>
          </a:prstGeom>
          <a:noFill/>
        </p:spPr>
        <p:txBody>
          <a:bodyPr wrap="square" rtlCol="0">
            <a:spAutoFit/>
          </a:bodyPr>
          <a:lstStyle/>
          <a:p>
            <a:pPr marL="683895" indent="-4572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Holy</a:t>
            </a:r>
          </a:p>
          <a:p>
            <a:pPr marL="683895" indent="-457200">
              <a:spcAft>
                <a:spcPts val="1800"/>
              </a:spcAft>
              <a:buFont typeface="Arial" panose="020B0604020202020204" pitchFamily="34" charset="0"/>
              <a:buChar char="•"/>
            </a:pPr>
            <a:r>
              <a:rPr lang="en-US" sz="4000" dirty="0">
                <a:latin typeface="Aptos Display" panose="020B0004020202020204" pitchFamily="34" charset="0"/>
                <a:ea typeface="Calibri" panose="020F0502020204030204" pitchFamily="34" charset="0"/>
                <a:cs typeface="Times New Roman" panose="02020603050405020304" pitchFamily="18" charset="0"/>
              </a:rPr>
              <a:t>Relational</a:t>
            </a:r>
          </a:p>
          <a:p>
            <a:pPr marL="683895" indent="-4572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Compassionate</a:t>
            </a:r>
          </a:p>
          <a:p>
            <a:pPr marL="683895" indent="-457200">
              <a:spcAft>
                <a:spcPts val="1800"/>
              </a:spcAft>
              <a:buFont typeface="Arial" panose="020B0604020202020204" pitchFamily="34" charset="0"/>
              <a:buChar char="•"/>
            </a:pPr>
            <a:r>
              <a:rPr lang="en-US" sz="4000" dirty="0">
                <a:latin typeface="Aptos Display" panose="020B0004020202020204" pitchFamily="34" charset="0"/>
                <a:ea typeface="Calibri" panose="020F0502020204030204" pitchFamily="34" charset="0"/>
                <a:cs typeface="Times New Roman" panose="02020603050405020304" pitchFamily="18" charset="0"/>
              </a:rPr>
              <a:t>To be worshipped</a:t>
            </a:r>
          </a:p>
          <a:p>
            <a:pPr marL="683895" indent="-457200">
              <a:spcAft>
                <a:spcPts val="1800"/>
              </a:spcAft>
              <a:buFont typeface="Arial" panose="020B0604020202020204" pitchFamily="34" charset="0"/>
              <a:buChar char="•"/>
            </a:pPr>
            <a:r>
              <a:rPr lang="en-US" sz="4000" dirty="0">
                <a:effectLst/>
                <a:latin typeface="Aptos Display" panose="020B0004020202020204" pitchFamily="34" charset="0"/>
                <a:ea typeface="Calibri" panose="020F0502020204030204" pitchFamily="34" charset="0"/>
                <a:cs typeface="Times New Roman" panose="02020603050405020304" pitchFamily="18" charset="0"/>
              </a:rPr>
              <a:t>Eternal</a:t>
            </a:r>
          </a:p>
          <a:p>
            <a:pPr marL="683895" indent="-457200">
              <a:spcAft>
                <a:spcPts val="1800"/>
              </a:spcAft>
              <a:buFont typeface="Arial" panose="020B0604020202020204" pitchFamily="34" charset="0"/>
              <a:buChar char="•"/>
            </a:pPr>
            <a:r>
              <a:rPr lang="en-US" sz="4000" dirty="0">
                <a:latin typeface="Aptos Display" panose="020B0004020202020204" pitchFamily="34" charset="0"/>
                <a:ea typeface="Calibri" panose="020F0502020204030204" pitchFamily="34" charset="0"/>
                <a:cs typeface="Times New Roman" panose="02020603050405020304" pitchFamily="18" charset="0"/>
              </a:rPr>
              <a:t>A God who blesses</a:t>
            </a:r>
            <a:endParaRPr lang="en-GB" sz="40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182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PERSONAL…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3539430"/>
          </a:xfrm>
          <a:prstGeom prst="rect">
            <a:avLst/>
          </a:prstGeom>
          <a:noFill/>
        </p:spPr>
        <p:txBody>
          <a:bodyPr wrap="square" rtlCol="0">
            <a:spAutoFit/>
          </a:bodyPr>
          <a:lstStyle/>
          <a:p>
            <a:pPr marL="226695" algn="ctr">
              <a:spcAft>
                <a:spcPts val="1800"/>
              </a:spcAft>
            </a:pPr>
            <a:r>
              <a:rPr lang="en-GB" sz="3200" dirty="0">
                <a:effectLst/>
                <a:latin typeface="Aptos Display" panose="020B0004020202020204" pitchFamily="34" charset="0"/>
                <a:ea typeface="Calibri" panose="020F0502020204030204" pitchFamily="34" charset="0"/>
              </a:rPr>
              <a:t>‘So now, go. </a:t>
            </a:r>
            <a:r>
              <a:rPr lang="en-GB" sz="3200" b="1" u="sng" dirty="0">
                <a:effectLst/>
                <a:latin typeface="Aptos Display" panose="020B0004020202020204" pitchFamily="34" charset="0"/>
                <a:ea typeface="Calibri" panose="020F0502020204030204" pitchFamily="34" charset="0"/>
              </a:rPr>
              <a:t>I</a:t>
            </a:r>
            <a:r>
              <a:rPr lang="en-GB" sz="3200" dirty="0">
                <a:effectLst/>
                <a:latin typeface="Aptos Display" panose="020B0004020202020204" pitchFamily="34" charset="0"/>
                <a:ea typeface="Calibri" panose="020F0502020204030204" pitchFamily="34" charset="0"/>
              </a:rPr>
              <a:t> am sending </a:t>
            </a:r>
            <a:r>
              <a:rPr lang="en-GB" sz="3200" b="1" u="sng" dirty="0">
                <a:effectLst/>
                <a:latin typeface="Aptos Display" panose="020B0004020202020204" pitchFamily="34" charset="0"/>
                <a:ea typeface="Calibri" panose="020F0502020204030204" pitchFamily="34" charset="0"/>
              </a:rPr>
              <a:t>you</a:t>
            </a:r>
            <a:r>
              <a:rPr lang="en-GB" sz="3200" dirty="0">
                <a:effectLst/>
                <a:latin typeface="Aptos Display" panose="020B0004020202020204" pitchFamily="34" charset="0"/>
                <a:ea typeface="Calibri" panose="020F0502020204030204" pitchFamily="34" charset="0"/>
              </a:rPr>
              <a:t> to Pharaoh to bring my people the Israelites out of Egypt…This is what you are to say to the Israelites: ‘</a:t>
            </a:r>
            <a:r>
              <a:rPr lang="en-GB" sz="3200" b="1" u="sng" dirty="0">
                <a:effectLst/>
                <a:latin typeface="Aptos Display" panose="020B0004020202020204" pitchFamily="34" charset="0"/>
                <a:ea typeface="Calibri" panose="020F0502020204030204" pitchFamily="34" charset="0"/>
              </a:rPr>
              <a:t>I am</a:t>
            </a:r>
            <a:r>
              <a:rPr lang="en-GB" sz="3200" dirty="0">
                <a:effectLst/>
                <a:latin typeface="Aptos Display" panose="020B0004020202020204" pitchFamily="34" charset="0"/>
                <a:ea typeface="Calibri" panose="020F0502020204030204" pitchFamily="34" charset="0"/>
              </a:rPr>
              <a:t> has sent </a:t>
            </a:r>
            <a:r>
              <a:rPr lang="en-GB" sz="3200" b="1" u="sng" dirty="0">
                <a:effectLst/>
                <a:latin typeface="Aptos Display" panose="020B0004020202020204" pitchFamily="34" charset="0"/>
                <a:ea typeface="Calibri" panose="020F0502020204030204" pitchFamily="34" charset="0"/>
              </a:rPr>
              <a:t>me</a:t>
            </a:r>
            <a:r>
              <a:rPr lang="en-GB" sz="3200" dirty="0">
                <a:effectLst/>
                <a:latin typeface="Aptos Display" panose="020B0004020202020204" pitchFamily="34" charset="0"/>
                <a:ea typeface="Calibri" panose="020F0502020204030204" pitchFamily="34" charset="0"/>
              </a:rPr>
              <a:t> to you…</a:t>
            </a:r>
            <a:r>
              <a:rPr lang="en-GB" sz="3200" b="1" u="sng" dirty="0">
                <a:effectLst/>
                <a:latin typeface="Aptos Display" panose="020B0004020202020204" pitchFamily="34" charset="0"/>
                <a:ea typeface="Calibri" panose="020F0502020204030204" pitchFamily="34" charset="0"/>
              </a:rPr>
              <a:t>The LORD</a:t>
            </a:r>
            <a:r>
              <a:rPr lang="en-GB" sz="3200" dirty="0">
                <a:effectLst/>
                <a:latin typeface="Aptos Display" panose="020B0004020202020204" pitchFamily="34" charset="0"/>
                <a:ea typeface="Calibri" panose="020F0502020204030204" pitchFamily="34" charset="0"/>
              </a:rPr>
              <a:t>, the God of your fathers…has sent </a:t>
            </a:r>
            <a:r>
              <a:rPr lang="en-GB" sz="3200" b="1" u="sng" dirty="0">
                <a:effectLst/>
                <a:latin typeface="Aptos Display" panose="020B0004020202020204" pitchFamily="34" charset="0"/>
                <a:ea typeface="Calibri" panose="020F0502020204030204" pitchFamily="34" charset="0"/>
              </a:rPr>
              <a:t>me</a:t>
            </a:r>
            <a:r>
              <a:rPr lang="en-GB" sz="3200" dirty="0">
                <a:effectLst/>
                <a:latin typeface="Aptos Display" panose="020B0004020202020204" pitchFamily="34" charset="0"/>
                <a:ea typeface="Calibri" panose="020F0502020204030204" pitchFamily="34" charset="0"/>
              </a:rPr>
              <a:t> to you.’’</a:t>
            </a:r>
            <a:endParaRPr lang="en-GB" sz="115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0134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FDE1F1-F65B-CEC2-3FDA-25E59EE50B3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396" y="0"/>
            <a:ext cx="5008708" cy="6932428"/>
          </a:xfrm>
          <a:prstGeom prst="rect">
            <a:avLst/>
          </a:prstGeom>
          <a:ln>
            <a:noFill/>
          </a:ln>
          <a:effectLst>
            <a:softEdge rad="112500"/>
          </a:effectLst>
        </p:spPr>
      </p:pic>
      <p:sp>
        <p:nvSpPr>
          <p:cNvPr id="2" name="Title 1">
            <a:extLst>
              <a:ext uri="{FF2B5EF4-FFF2-40B4-BE49-F238E27FC236}">
                <a16:creationId xmlns:a16="http://schemas.microsoft.com/office/drawing/2014/main" id="{48CE4EE4-2876-645F-ABA2-02AB50395CF6}"/>
              </a:ext>
            </a:extLst>
          </p:cNvPr>
          <p:cNvSpPr txBox="1">
            <a:spLocks/>
          </p:cNvSpPr>
          <p:nvPr/>
        </p:nvSpPr>
        <p:spPr>
          <a:xfrm>
            <a:off x="5076104" y="278754"/>
            <a:ext cx="7251404" cy="10064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1200"/>
              </a:spcAft>
            </a:pPr>
            <a:r>
              <a:rPr lang="en-US" b="1" dirty="0"/>
              <a:t>Exodus 3:1-17</a:t>
            </a:r>
          </a:p>
          <a:p>
            <a:pPr algn="ctr">
              <a:spcAft>
                <a:spcPts val="1200"/>
              </a:spcAft>
            </a:pPr>
            <a:r>
              <a:rPr lang="en-US" b="1" dirty="0"/>
              <a:t>God’s call is PERSONAL…</a:t>
            </a:r>
            <a:endParaRPr lang="en-GB" b="1" dirty="0"/>
          </a:p>
        </p:txBody>
      </p:sp>
      <p:sp>
        <p:nvSpPr>
          <p:cNvPr id="4" name="TextBox 3">
            <a:extLst>
              <a:ext uri="{FF2B5EF4-FFF2-40B4-BE49-F238E27FC236}">
                <a16:creationId xmlns:a16="http://schemas.microsoft.com/office/drawing/2014/main" id="{7219B91F-5B1A-F3EB-371D-C55054A7F50C}"/>
              </a:ext>
            </a:extLst>
          </p:cNvPr>
          <p:cNvSpPr txBox="1"/>
          <p:nvPr/>
        </p:nvSpPr>
        <p:spPr>
          <a:xfrm>
            <a:off x="5602415" y="2127509"/>
            <a:ext cx="6198782" cy="3170099"/>
          </a:xfrm>
          <a:prstGeom prst="rect">
            <a:avLst/>
          </a:prstGeom>
          <a:noFill/>
        </p:spPr>
        <p:txBody>
          <a:bodyPr wrap="square" rtlCol="0">
            <a:spAutoFit/>
          </a:bodyPr>
          <a:lstStyle/>
          <a:p>
            <a:pPr marL="226695" algn="ctr">
              <a:spcAft>
                <a:spcPts val="1800"/>
              </a:spcAft>
            </a:pPr>
            <a:r>
              <a:rPr lang="en-GB" sz="4000" dirty="0">
                <a:effectLst/>
                <a:latin typeface="Aptos Display" panose="020B0004020202020204" pitchFamily="34" charset="0"/>
                <a:ea typeface="Calibri" panose="020F0502020204030204" pitchFamily="34" charset="0"/>
              </a:rPr>
              <a:t>The God of </a:t>
            </a:r>
            <a:r>
              <a:rPr lang="en-GB" sz="4000" b="1" dirty="0">
                <a:effectLst/>
                <a:latin typeface="Aptos Display" panose="020B0004020202020204" pitchFamily="34" charset="0"/>
                <a:ea typeface="Calibri" panose="020F0502020204030204" pitchFamily="34" charset="0"/>
              </a:rPr>
              <a:t>personal relationship</a:t>
            </a:r>
            <a:r>
              <a:rPr lang="en-GB" sz="4000" dirty="0">
                <a:effectLst/>
                <a:latin typeface="Aptos Display" panose="020B0004020202020204" pitchFamily="34" charset="0"/>
                <a:ea typeface="Calibri" panose="020F0502020204030204" pitchFamily="34" charset="0"/>
              </a:rPr>
              <a:t>, has </a:t>
            </a:r>
            <a:r>
              <a:rPr lang="en-GB" sz="4000" b="1" dirty="0">
                <a:effectLst/>
                <a:latin typeface="Aptos Display" panose="020B0004020202020204" pitchFamily="34" charset="0"/>
                <a:ea typeface="Calibri" panose="020F0502020204030204" pitchFamily="34" charset="0"/>
              </a:rPr>
              <a:t>personally</a:t>
            </a:r>
            <a:r>
              <a:rPr lang="en-GB" sz="4000" dirty="0">
                <a:effectLst/>
                <a:latin typeface="Aptos Display" panose="020B0004020202020204" pitchFamily="34" charset="0"/>
                <a:ea typeface="Calibri" panose="020F0502020204030204" pitchFamily="34" charset="0"/>
              </a:rPr>
              <a:t> chosen Moses, specifically for this rescue mission…</a:t>
            </a:r>
            <a:endParaRPr lang="en-GB" sz="72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6534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263</TotalTime>
  <Words>933</Words>
  <Application>Microsoft Office PowerPoint</Application>
  <PresentationFormat>Widescreen</PresentationFormat>
  <Paragraphs>105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Simon Bramwell</dc:creator>
  <cp:lastModifiedBy>Robert Bishop</cp:lastModifiedBy>
  <cp:revision>4</cp:revision>
  <dcterms:created xsi:type="dcterms:W3CDTF">2024-09-07T05:53:30Z</dcterms:created>
  <dcterms:modified xsi:type="dcterms:W3CDTF">2024-09-08T14:03:38Z</dcterms:modified>
</cp:coreProperties>
</file>