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3" r:id="rId3"/>
    <p:sldId id="279" r:id="rId4"/>
    <p:sldId id="280" r:id="rId5"/>
    <p:sldId id="282" r:id="rId6"/>
    <p:sldId id="281" r:id="rId7"/>
    <p:sldId id="285" r:id="rId8"/>
    <p:sldId id="286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942C0-FF2C-4894-9F0D-7DB99AFFCF7E}" v="66" dt="2024-10-15T10:46:47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Treneer" userId="d5e3357362442362" providerId="LiveId" clId="{F40942C0-FF2C-4894-9F0D-7DB99AFFCF7E}"/>
    <pc:docChg chg="undo custSel addSld delSld modSld sldOrd">
      <pc:chgData name="Mike Treneer" userId="d5e3357362442362" providerId="LiveId" clId="{F40942C0-FF2C-4894-9F0D-7DB99AFFCF7E}" dt="2024-10-15T10:48:01.209" v="3632" actId="20577"/>
      <pc:docMkLst>
        <pc:docMk/>
      </pc:docMkLst>
      <pc:sldChg chg="del ord">
        <pc:chgData name="Mike Treneer" userId="d5e3357362442362" providerId="LiveId" clId="{F40942C0-FF2C-4894-9F0D-7DB99AFFCF7E}" dt="2024-10-15T10:44:12.532" v="3625" actId="2696"/>
        <pc:sldMkLst>
          <pc:docMk/>
          <pc:sldMk cId="2730147921" sldId="256"/>
        </pc:sldMkLst>
      </pc:sldChg>
      <pc:sldChg chg="del">
        <pc:chgData name="Mike Treneer" userId="d5e3357362442362" providerId="LiveId" clId="{F40942C0-FF2C-4894-9F0D-7DB99AFFCF7E}" dt="2024-10-15T10:44:12.532" v="3625" actId="2696"/>
        <pc:sldMkLst>
          <pc:docMk/>
          <pc:sldMk cId="4096939503" sldId="257"/>
        </pc:sldMkLst>
      </pc:sldChg>
      <pc:sldChg chg="addSp modSp mod modAnim">
        <pc:chgData name="Mike Treneer" userId="d5e3357362442362" providerId="LiveId" clId="{F40942C0-FF2C-4894-9F0D-7DB99AFFCF7E}" dt="2024-10-14T17:30:16.620" v="3415"/>
        <pc:sldMkLst>
          <pc:docMk/>
          <pc:sldMk cId="2630288146" sldId="259"/>
        </pc:sldMkLst>
        <pc:spChg chg="mod">
          <ac:chgData name="Mike Treneer" userId="d5e3357362442362" providerId="LiveId" clId="{F40942C0-FF2C-4894-9F0D-7DB99AFFCF7E}" dt="2024-10-14T17:29:18.872" v="3412" actId="1076"/>
          <ac:spMkLst>
            <pc:docMk/>
            <pc:sldMk cId="2630288146" sldId="259"/>
            <ac:spMk id="2" creationId="{8B578303-AB14-D370-9048-1171DD6DD829}"/>
          </ac:spMkLst>
        </pc:spChg>
        <pc:picChg chg="add mod">
          <ac:chgData name="Mike Treneer" userId="d5e3357362442362" providerId="LiveId" clId="{F40942C0-FF2C-4894-9F0D-7DB99AFFCF7E}" dt="2024-10-14T17:29:28.256" v="3414" actId="14100"/>
          <ac:picMkLst>
            <pc:docMk/>
            <pc:sldMk cId="2630288146" sldId="259"/>
            <ac:picMk id="3" creationId="{60993285-19E4-55FD-78AE-4CA8FB5FC2EF}"/>
          </ac:picMkLst>
        </pc:picChg>
      </pc:sldChg>
      <pc:sldChg chg="del">
        <pc:chgData name="Mike Treneer" userId="d5e3357362442362" providerId="LiveId" clId="{F40942C0-FF2C-4894-9F0D-7DB99AFFCF7E}" dt="2024-10-15T10:44:12.532" v="3625" actId="2696"/>
        <pc:sldMkLst>
          <pc:docMk/>
          <pc:sldMk cId="2302920274" sldId="261"/>
        </pc:sldMkLst>
      </pc:sldChg>
      <pc:sldChg chg="del">
        <pc:chgData name="Mike Treneer" userId="d5e3357362442362" providerId="LiveId" clId="{F40942C0-FF2C-4894-9F0D-7DB99AFFCF7E}" dt="2024-10-15T10:44:12.532" v="3625" actId="2696"/>
        <pc:sldMkLst>
          <pc:docMk/>
          <pc:sldMk cId="3289971834" sldId="262"/>
        </pc:sldMkLst>
      </pc:sldChg>
      <pc:sldChg chg="addSp modSp mod modAnim">
        <pc:chgData name="Mike Treneer" userId="d5e3357362442362" providerId="LiveId" clId="{F40942C0-FF2C-4894-9F0D-7DB99AFFCF7E}" dt="2024-10-14T17:02:20.522" v="3339"/>
        <pc:sldMkLst>
          <pc:docMk/>
          <pc:sldMk cId="3210462664" sldId="263"/>
        </pc:sldMkLst>
        <pc:spChg chg="mod">
          <ac:chgData name="Mike Treneer" userId="d5e3357362442362" providerId="LiveId" clId="{F40942C0-FF2C-4894-9F0D-7DB99AFFCF7E}" dt="2024-10-14T16:27:31.994" v="3047" actId="113"/>
          <ac:spMkLst>
            <pc:docMk/>
            <pc:sldMk cId="3210462664" sldId="263"/>
            <ac:spMk id="2" creationId="{48CE4EE4-2876-645F-ABA2-02AB50395CF6}"/>
          </ac:spMkLst>
        </pc:spChg>
        <pc:spChg chg="add mod">
          <ac:chgData name="Mike Treneer" userId="d5e3357362442362" providerId="LiveId" clId="{F40942C0-FF2C-4894-9F0D-7DB99AFFCF7E}" dt="2024-10-14T16:28:00.278" v="3050" actId="113"/>
          <ac:spMkLst>
            <pc:docMk/>
            <pc:sldMk cId="3210462664" sldId="263"/>
            <ac:spMk id="4" creationId="{79EFEBDD-90D3-24BA-51C5-300653C1C772}"/>
          </ac:spMkLst>
        </pc:spChg>
        <pc:picChg chg="mod">
          <ac:chgData name="Mike Treneer" userId="d5e3357362442362" providerId="LiveId" clId="{F40942C0-FF2C-4894-9F0D-7DB99AFFCF7E}" dt="2024-10-14T16:27:16.345" v="3046" actId="14100"/>
          <ac:picMkLst>
            <pc:docMk/>
            <pc:sldMk cId="3210462664" sldId="263"/>
            <ac:picMk id="3" creationId="{4FFDE1F1-F65B-CEC2-3FDA-25E59EE50B3E}"/>
          </ac:picMkLst>
        </pc:picChg>
      </pc:sldChg>
      <pc:sldChg chg="addSp delSp modSp new del mod ord setBg">
        <pc:chgData name="Mike Treneer" userId="d5e3357362442362" providerId="LiveId" clId="{F40942C0-FF2C-4894-9F0D-7DB99AFFCF7E}" dt="2024-10-15T10:44:12.532" v="3625" actId="2696"/>
        <pc:sldMkLst>
          <pc:docMk/>
          <pc:sldMk cId="3115459419" sldId="264"/>
        </pc:sldMkLst>
        <pc:spChg chg="del">
          <ac:chgData name="Mike Treneer" userId="d5e3357362442362" providerId="LiveId" clId="{F40942C0-FF2C-4894-9F0D-7DB99AFFCF7E}" dt="2024-10-13T13:06:39.968" v="243" actId="26606"/>
          <ac:spMkLst>
            <pc:docMk/>
            <pc:sldMk cId="3115459419" sldId="264"/>
            <ac:spMk id="2" creationId="{B3398C6D-808B-7D48-5C39-11C84187CB5D}"/>
          </ac:spMkLst>
        </pc:spChg>
        <pc:spChg chg="del">
          <ac:chgData name="Mike Treneer" userId="d5e3357362442362" providerId="LiveId" clId="{F40942C0-FF2C-4894-9F0D-7DB99AFFCF7E}" dt="2024-10-13T13:06:34.083" v="241"/>
          <ac:spMkLst>
            <pc:docMk/>
            <pc:sldMk cId="3115459419" sldId="264"/>
            <ac:spMk id="3" creationId="{635749C6-A803-97CD-9DDE-CBA817B34AD7}"/>
          </ac:spMkLst>
        </pc:spChg>
        <pc:spChg chg="add">
          <ac:chgData name="Mike Treneer" userId="d5e3357362442362" providerId="LiveId" clId="{F40942C0-FF2C-4894-9F0D-7DB99AFFCF7E}" dt="2024-10-13T13:06:39.968" v="243" actId="26606"/>
          <ac:spMkLst>
            <pc:docMk/>
            <pc:sldMk cId="3115459419" sldId="264"/>
            <ac:spMk id="1031" creationId="{42A4FC2C-047E-45A5-965D-8E1E3BF09BC6}"/>
          </ac:spMkLst>
        </pc:spChg>
        <pc:picChg chg="add mod">
          <ac:chgData name="Mike Treneer" userId="d5e3357362442362" providerId="LiveId" clId="{F40942C0-FF2C-4894-9F0D-7DB99AFFCF7E}" dt="2024-10-13T13:06:39.968" v="243" actId="26606"/>
          <ac:picMkLst>
            <pc:docMk/>
            <pc:sldMk cId="3115459419" sldId="264"/>
            <ac:picMk id="1026" creationId="{B5209A03-8379-9D76-0CB3-E1C3A43A4DEB}"/>
          </ac:picMkLst>
        </pc:picChg>
      </pc:sldChg>
      <pc:sldChg chg="addSp delSp modSp new add del mod ord setBg">
        <pc:chgData name="Mike Treneer" userId="d5e3357362442362" providerId="LiveId" clId="{F40942C0-FF2C-4894-9F0D-7DB99AFFCF7E}" dt="2024-10-15T10:44:12.532" v="3625" actId="2696"/>
        <pc:sldMkLst>
          <pc:docMk/>
          <pc:sldMk cId="94567893" sldId="265"/>
        </pc:sldMkLst>
        <pc:spChg chg="add del">
          <ac:chgData name="Mike Treneer" userId="d5e3357362442362" providerId="LiveId" clId="{F40942C0-FF2C-4894-9F0D-7DB99AFFCF7E}" dt="2024-10-13T13:10:52.072" v="248" actId="26606"/>
          <ac:spMkLst>
            <pc:docMk/>
            <pc:sldMk cId="94567893" sldId="265"/>
            <ac:spMk id="2" creationId="{038408B4-1EF3-D87A-FA50-FA2059277E78}"/>
          </ac:spMkLst>
        </pc:spChg>
        <pc:spChg chg="del">
          <ac:chgData name="Mike Treneer" userId="d5e3357362442362" providerId="LiveId" clId="{F40942C0-FF2C-4894-9F0D-7DB99AFFCF7E}" dt="2024-10-13T13:10:37.988" v="245"/>
          <ac:spMkLst>
            <pc:docMk/>
            <pc:sldMk cId="94567893" sldId="265"/>
            <ac:spMk id="3" creationId="{EAEF3487-5FCD-D242-56E8-12868C8D0B11}"/>
          </ac:spMkLst>
        </pc:spChg>
        <pc:spChg chg="add mod">
          <ac:chgData name="Mike Treneer" userId="d5e3357362442362" providerId="LiveId" clId="{F40942C0-FF2C-4894-9F0D-7DB99AFFCF7E}" dt="2024-10-13T17:32:00.981" v="1186" actId="1076"/>
          <ac:spMkLst>
            <pc:docMk/>
            <pc:sldMk cId="94567893" sldId="265"/>
            <ac:spMk id="5" creationId="{1969E54F-BB85-7DE1-8DC5-EEB58F262AC0}"/>
          </ac:spMkLst>
        </pc:spChg>
        <pc:spChg chg="add del">
          <ac:chgData name="Mike Treneer" userId="d5e3357362442362" providerId="LiveId" clId="{F40942C0-FF2C-4894-9F0D-7DB99AFFCF7E}" dt="2024-10-13T13:10:52.072" v="247" actId="26606"/>
          <ac:spMkLst>
            <pc:docMk/>
            <pc:sldMk cId="94567893" sldId="265"/>
            <ac:spMk id="2055" creationId="{42A4FC2C-047E-45A5-965D-8E1E3BF09BC6}"/>
          </ac:spMkLst>
        </pc:spChg>
        <pc:picChg chg="add mod">
          <ac:chgData name="Mike Treneer" userId="d5e3357362442362" providerId="LiveId" clId="{F40942C0-FF2C-4894-9F0D-7DB99AFFCF7E}" dt="2024-10-13T17:31:55.669" v="1185" actId="14100"/>
          <ac:picMkLst>
            <pc:docMk/>
            <pc:sldMk cId="94567893" sldId="265"/>
            <ac:picMk id="2050" creationId="{53AC4B90-ABDE-5163-ECE2-7D613F32A368}"/>
          </ac:picMkLst>
        </pc:picChg>
        <pc:picChg chg="add del mod">
          <ac:chgData name="Mike Treneer" userId="d5e3357362442362" providerId="LiveId" clId="{F40942C0-FF2C-4894-9F0D-7DB99AFFCF7E}" dt="2024-10-13T13:46:59.752" v="271" actId="21"/>
          <ac:picMkLst>
            <pc:docMk/>
            <pc:sldMk cId="94567893" sldId="265"/>
            <ac:picMk id="2052" creationId="{372D3E07-28C2-6319-2041-1628B6B52C94}"/>
          </ac:picMkLst>
        </pc:picChg>
      </pc:sldChg>
      <pc:sldChg chg="addSp new del">
        <pc:chgData name="Mike Treneer" userId="d5e3357362442362" providerId="LiveId" clId="{F40942C0-FF2C-4894-9F0D-7DB99AFFCF7E}" dt="2024-10-13T17:30:01.265" v="1175" actId="2696"/>
        <pc:sldMkLst>
          <pc:docMk/>
          <pc:sldMk cId="2483308083" sldId="266"/>
        </pc:sldMkLst>
        <pc:picChg chg="add">
          <ac:chgData name="Mike Treneer" userId="d5e3357362442362" providerId="LiveId" clId="{F40942C0-FF2C-4894-9F0D-7DB99AFFCF7E}" dt="2024-10-13T13:15:39.489" v="255"/>
          <ac:picMkLst>
            <pc:docMk/>
            <pc:sldMk cId="2483308083" sldId="266"/>
            <ac:picMk id="3074" creationId="{CEF393BA-D86F-DF1C-E438-43104B2DCA97}"/>
          </ac:picMkLst>
        </pc:picChg>
      </pc:sldChg>
      <pc:sldChg chg="addSp delSp modSp new del mod ord setBg">
        <pc:chgData name="Mike Treneer" userId="d5e3357362442362" providerId="LiveId" clId="{F40942C0-FF2C-4894-9F0D-7DB99AFFCF7E}" dt="2024-10-15T10:44:12.532" v="3625" actId="2696"/>
        <pc:sldMkLst>
          <pc:docMk/>
          <pc:sldMk cId="2431143902" sldId="267"/>
        </pc:sldMkLst>
        <pc:spChg chg="add del">
          <ac:chgData name="Mike Treneer" userId="d5e3357362442362" providerId="LiveId" clId="{F40942C0-FF2C-4894-9F0D-7DB99AFFCF7E}" dt="2024-10-13T13:18:16.323" v="260" actId="26606"/>
          <ac:spMkLst>
            <pc:docMk/>
            <pc:sldMk cId="2431143902" sldId="267"/>
            <ac:spMk id="2" creationId="{A57D74BD-34DD-7B68-1A45-26C4CCC83E9A}"/>
          </ac:spMkLst>
        </pc:spChg>
        <pc:spChg chg="del">
          <ac:chgData name="Mike Treneer" userId="d5e3357362442362" providerId="LiveId" clId="{F40942C0-FF2C-4894-9F0D-7DB99AFFCF7E}" dt="2024-10-13T13:18:10.627" v="257"/>
          <ac:spMkLst>
            <pc:docMk/>
            <pc:sldMk cId="2431143902" sldId="267"/>
            <ac:spMk id="3" creationId="{C230B2A3-B24F-019C-68BE-4F7839B321BD}"/>
          </ac:spMkLst>
        </pc:spChg>
        <pc:spChg chg="add del">
          <ac:chgData name="Mike Treneer" userId="d5e3357362442362" providerId="LiveId" clId="{F40942C0-FF2C-4894-9F0D-7DB99AFFCF7E}" dt="2024-10-13T13:18:16.323" v="259" actId="26606"/>
          <ac:spMkLst>
            <pc:docMk/>
            <pc:sldMk cId="2431143902" sldId="267"/>
            <ac:spMk id="4103" creationId="{42A4FC2C-047E-45A5-965D-8E1E3BF09BC6}"/>
          </ac:spMkLst>
        </pc:spChg>
        <pc:picChg chg="add mod">
          <ac:chgData name="Mike Treneer" userId="d5e3357362442362" providerId="LiveId" clId="{F40942C0-FF2C-4894-9F0D-7DB99AFFCF7E}" dt="2024-10-13T13:18:16.323" v="260" actId="26606"/>
          <ac:picMkLst>
            <pc:docMk/>
            <pc:sldMk cId="2431143902" sldId="267"/>
            <ac:picMk id="4098" creationId="{22D00D0A-3430-5FD3-E787-ECA277B6685E}"/>
          </ac:picMkLst>
        </pc:picChg>
      </pc:sldChg>
      <pc:sldChg chg="addSp delSp modSp new del">
        <pc:chgData name="Mike Treneer" userId="d5e3357362442362" providerId="LiveId" clId="{F40942C0-FF2C-4894-9F0D-7DB99AFFCF7E}" dt="2024-10-13T17:28:36.371" v="1166" actId="2696"/>
        <pc:sldMkLst>
          <pc:docMk/>
          <pc:sldMk cId="1589984386" sldId="268"/>
        </pc:sldMkLst>
        <pc:spChg chg="del">
          <ac:chgData name="Mike Treneer" userId="d5e3357362442362" providerId="LiveId" clId="{F40942C0-FF2C-4894-9F0D-7DB99AFFCF7E}" dt="2024-10-13T13:35:48.309" v="267"/>
          <ac:spMkLst>
            <pc:docMk/>
            <pc:sldMk cId="1589984386" sldId="268"/>
            <ac:spMk id="3" creationId="{F2DDE31B-93A0-8689-6479-32F7406CFE1B}"/>
          </ac:spMkLst>
        </pc:spChg>
        <pc:picChg chg="add mod">
          <ac:chgData name="Mike Treneer" userId="d5e3357362442362" providerId="LiveId" clId="{F40942C0-FF2C-4894-9F0D-7DB99AFFCF7E}" dt="2024-10-13T13:35:48.309" v="267"/>
          <ac:picMkLst>
            <pc:docMk/>
            <pc:sldMk cId="1589984386" sldId="268"/>
            <ac:picMk id="7170" creationId="{FD833232-6B21-B4F7-916D-2FD0D2B6F4B7}"/>
          </ac:picMkLst>
        </pc:picChg>
      </pc:sldChg>
      <pc:sldChg chg="addSp delSp modSp new del">
        <pc:chgData name="Mike Treneer" userId="d5e3357362442362" providerId="LiveId" clId="{F40942C0-FF2C-4894-9F0D-7DB99AFFCF7E}" dt="2024-10-15T10:44:12.532" v="3625" actId="2696"/>
        <pc:sldMkLst>
          <pc:docMk/>
          <pc:sldMk cId="3377667741" sldId="269"/>
        </pc:sldMkLst>
        <pc:spChg chg="del">
          <ac:chgData name="Mike Treneer" userId="d5e3357362442362" providerId="LiveId" clId="{F40942C0-FF2C-4894-9F0D-7DB99AFFCF7E}" dt="2024-10-13T13:21:20.938" v="263"/>
          <ac:spMkLst>
            <pc:docMk/>
            <pc:sldMk cId="3377667741" sldId="269"/>
            <ac:spMk id="3" creationId="{38791754-6AFE-B2F4-DCB3-8C2D270D31D2}"/>
          </ac:spMkLst>
        </pc:spChg>
        <pc:picChg chg="add mod">
          <ac:chgData name="Mike Treneer" userId="d5e3357362442362" providerId="LiveId" clId="{F40942C0-FF2C-4894-9F0D-7DB99AFFCF7E}" dt="2024-10-13T17:34:45.407" v="1192" actId="14100"/>
          <ac:picMkLst>
            <pc:docMk/>
            <pc:sldMk cId="3377667741" sldId="269"/>
            <ac:picMk id="5122" creationId="{ADC0B78E-F2A4-38CB-1B0E-B54625B175FB}"/>
          </ac:picMkLst>
        </pc:picChg>
      </pc:sldChg>
      <pc:sldChg chg="addSp modSp new del">
        <pc:chgData name="Mike Treneer" userId="d5e3357362442362" providerId="LiveId" clId="{F40942C0-FF2C-4894-9F0D-7DB99AFFCF7E}" dt="2024-10-13T17:28:45.642" v="1167" actId="2696"/>
        <pc:sldMkLst>
          <pc:docMk/>
          <pc:sldMk cId="2393484420" sldId="270"/>
        </pc:sldMkLst>
        <pc:picChg chg="add mod">
          <ac:chgData name="Mike Treneer" userId="d5e3357362442362" providerId="LiveId" clId="{F40942C0-FF2C-4894-9F0D-7DB99AFFCF7E}" dt="2024-10-13T13:35:21.532" v="266" actId="1076"/>
          <ac:picMkLst>
            <pc:docMk/>
            <pc:sldMk cId="2393484420" sldId="270"/>
            <ac:picMk id="6146" creationId="{AC722D54-62E4-0600-2AEB-FD3F578554DD}"/>
          </ac:picMkLst>
        </pc:picChg>
      </pc:sldChg>
      <pc:sldChg chg="addSp delSp modSp new del mod setBg">
        <pc:chgData name="Mike Treneer" userId="d5e3357362442362" providerId="LiveId" clId="{F40942C0-FF2C-4894-9F0D-7DB99AFFCF7E}" dt="2024-10-13T17:29:13.354" v="1170" actId="2696"/>
        <pc:sldMkLst>
          <pc:docMk/>
          <pc:sldMk cId="2461513085" sldId="271"/>
        </pc:sldMkLst>
        <pc:spChg chg="del">
          <ac:chgData name="Mike Treneer" userId="d5e3357362442362" providerId="LiveId" clId="{F40942C0-FF2C-4894-9F0D-7DB99AFFCF7E}" dt="2024-10-13T13:47:14.092" v="274" actId="26606"/>
          <ac:spMkLst>
            <pc:docMk/>
            <pc:sldMk cId="2461513085" sldId="271"/>
            <ac:spMk id="2" creationId="{5739350D-6680-71D7-6399-199D2381E3CD}"/>
          </ac:spMkLst>
        </pc:spChg>
        <pc:spChg chg="del">
          <ac:chgData name="Mike Treneer" userId="d5e3357362442362" providerId="LiveId" clId="{F40942C0-FF2C-4894-9F0D-7DB99AFFCF7E}" dt="2024-10-13T13:47:14.092" v="274" actId="26606"/>
          <ac:spMkLst>
            <pc:docMk/>
            <pc:sldMk cId="2461513085" sldId="271"/>
            <ac:spMk id="3" creationId="{2D48CD9E-E18C-0C36-C0C7-1EFB324A8C74}"/>
          </ac:spMkLst>
        </pc:spChg>
        <pc:spChg chg="add">
          <ac:chgData name="Mike Treneer" userId="d5e3357362442362" providerId="LiveId" clId="{F40942C0-FF2C-4894-9F0D-7DB99AFFCF7E}" dt="2024-10-13T13:47:14.092" v="274" actId="26606"/>
          <ac:spMkLst>
            <pc:docMk/>
            <pc:sldMk cId="2461513085" sldId="271"/>
            <ac:spMk id="2057" creationId="{42A4FC2C-047E-45A5-965D-8E1E3BF09BC6}"/>
          </ac:spMkLst>
        </pc:spChg>
        <pc:picChg chg="add mod">
          <ac:chgData name="Mike Treneer" userId="d5e3357362442362" providerId="LiveId" clId="{F40942C0-FF2C-4894-9F0D-7DB99AFFCF7E}" dt="2024-10-13T13:47:14.092" v="274" actId="26606"/>
          <ac:picMkLst>
            <pc:docMk/>
            <pc:sldMk cId="2461513085" sldId="271"/>
            <ac:picMk id="2052" creationId="{372D3E07-28C2-6319-2041-1628B6B52C94}"/>
          </ac:picMkLst>
        </pc:picChg>
      </pc:sldChg>
      <pc:sldChg chg="addSp delSp modSp new del">
        <pc:chgData name="Mike Treneer" userId="d5e3357362442362" providerId="LiveId" clId="{F40942C0-FF2C-4894-9F0D-7DB99AFFCF7E}" dt="2024-10-13T17:28:12.935" v="1165" actId="2696"/>
        <pc:sldMkLst>
          <pc:docMk/>
          <pc:sldMk cId="2428091317" sldId="272"/>
        </pc:sldMkLst>
        <pc:spChg chg="del">
          <ac:chgData name="Mike Treneer" userId="d5e3357362442362" providerId="LiveId" clId="{F40942C0-FF2C-4894-9F0D-7DB99AFFCF7E}" dt="2024-10-13T13:48:27.724" v="276"/>
          <ac:spMkLst>
            <pc:docMk/>
            <pc:sldMk cId="2428091317" sldId="272"/>
            <ac:spMk id="3" creationId="{1AEDC5A4-BADE-DC2D-3F59-A559B015BC14}"/>
          </ac:spMkLst>
        </pc:spChg>
        <pc:picChg chg="add mod">
          <ac:chgData name="Mike Treneer" userId="d5e3357362442362" providerId="LiveId" clId="{F40942C0-FF2C-4894-9F0D-7DB99AFFCF7E}" dt="2024-10-13T13:48:27.724" v="276"/>
          <ac:picMkLst>
            <pc:docMk/>
            <pc:sldMk cId="2428091317" sldId="272"/>
            <ac:picMk id="8194" creationId="{BAA2BB2E-5052-8A97-2587-27A512B2ADA3}"/>
          </ac:picMkLst>
        </pc:picChg>
      </pc:sldChg>
      <pc:sldChg chg="new del">
        <pc:chgData name="Mike Treneer" userId="d5e3357362442362" providerId="LiveId" clId="{F40942C0-FF2C-4894-9F0D-7DB99AFFCF7E}" dt="2024-10-15T10:44:12.532" v="3625" actId="2696"/>
        <pc:sldMkLst>
          <pc:docMk/>
          <pc:sldMk cId="58060069" sldId="273"/>
        </pc:sldMkLst>
      </pc:sldChg>
      <pc:sldChg chg="new del">
        <pc:chgData name="Mike Treneer" userId="d5e3357362442362" providerId="LiveId" clId="{F40942C0-FF2C-4894-9F0D-7DB99AFFCF7E}" dt="2024-10-15T10:44:12.532" v="3625" actId="2696"/>
        <pc:sldMkLst>
          <pc:docMk/>
          <pc:sldMk cId="1643368152" sldId="274"/>
        </pc:sldMkLst>
      </pc:sldChg>
      <pc:sldChg chg="new del">
        <pc:chgData name="Mike Treneer" userId="d5e3357362442362" providerId="LiveId" clId="{F40942C0-FF2C-4894-9F0D-7DB99AFFCF7E}" dt="2024-10-15T10:44:12.532" v="3625" actId="2696"/>
        <pc:sldMkLst>
          <pc:docMk/>
          <pc:sldMk cId="1995503232" sldId="275"/>
        </pc:sldMkLst>
      </pc:sldChg>
      <pc:sldChg chg="addSp delSp modSp new del">
        <pc:chgData name="Mike Treneer" userId="d5e3357362442362" providerId="LiveId" clId="{F40942C0-FF2C-4894-9F0D-7DB99AFFCF7E}" dt="2024-10-13T17:27:59.319" v="1164" actId="2696"/>
        <pc:sldMkLst>
          <pc:docMk/>
          <pc:sldMk cId="597015635" sldId="276"/>
        </pc:sldMkLst>
        <pc:spChg chg="del">
          <ac:chgData name="Mike Treneer" userId="d5e3357362442362" providerId="LiveId" clId="{F40942C0-FF2C-4894-9F0D-7DB99AFFCF7E}" dt="2024-10-13T13:54:05.443" v="281"/>
          <ac:spMkLst>
            <pc:docMk/>
            <pc:sldMk cId="597015635" sldId="276"/>
            <ac:spMk id="3" creationId="{676AF61B-0B5C-33B1-93EA-BB474C6E8583}"/>
          </ac:spMkLst>
        </pc:spChg>
        <pc:spChg chg="add mod">
          <ac:chgData name="Mike Treneer" userId="d5e3357362442362" providerId="LiveId" clId="{F40942C0-FF2C-4894-9F0D-7DB99AFFCF7E}" dt="2024-10-13T13:54:18.056" v="282" actId="21"/>
          <ac:spMkLst>
            <pc:docMk/>
            <pc:sldMk cId="597015635" sldId="276"/>
            <ac:spMk id="4" creationId="{09BFD004-19CF-AB29-C451-5BCD72B513DA}"/>
          </ac:spMkLst>
        </pc:spChg>
        <pc:picChg chg="add del mod">
          <ac:chgData name="Mike Treneer" userId="d5e3357362442362" providerId="LiveId" clId="{F40942C0-FF2C-4894-9F0D-7DB99AFFCF7E}" dt="2024-10-13T13:54:18.056" v="282" actId="21"/>
          <ac:picMkLst>
            <pc:docMk/>
            <pc:sldMk cId="597015635" sldId="276"/>
            <ac:picMk id="10242" creationId="{2EA2A641-5115-1277-8E2F-30B7AB5D8291}"/>
          </ac:picMkLst>
        </pc:picChg>
        <pc:picChg chg="add mod">
          <ac:chgData name="Mike Treneer" userId="d5e3357362442362" providerId="LiveId" clId="{F40942C0-FF2C-4894-9F0D-7DB99AFFCF7E}" dt="2024-10-13T13:55:07.495" v="285" actId="14100"/>
          <ac:picMkLst>
            <pc:docMk/>
            <pc:sldMk cId="597015635" sldId="276"/>
            <ac:picMk id="10244" creationId="{1CC2D62B-503C-F003-7F59-2153C109B66C}"/>
          </ac:picMkLst>
        </pc:picChg>
      </pc:sldChg>
      <pc:sldChg chg="add del">
        <pc:chgData name="Mike Treneer" userId="d5e3357362442362" providerId="LiveId" clId="{F40942C0-FF2C-4894-9F0D-7DB99AFFCF7E}" dt="2024-10-14T17:01:48.082" v="3336" actId="2696"/>
        <pc:sldMkLst>
          <pc:docMk/>
          <pc:sldMk cId="1706349519" sldId="277"/>
        </pc:sldMkLst>
      </pc:sldChg>
      <pc:sldChg chg="delSp add del mod">
        <pc:chgData name="Mike Treneer" userId="d5e3357362442362" providerId="LiveId" clId="{F40942C0-FF2C-4894-9F0D-7DB99AFFCF7E}" dt="2024-10-14T17:01:38.746" v="3335" actId="2696"/>
        <pc:sldMkLst>
          <pc:docMk/>
          <pc:sldMk cId="2123169794" sldId="278"/>
        </pc:sldMkLst>
        <pc:picChg chg="del">
          <ac:chgData name="Mike Treneer" userId="d5e3357362442362" providerId="LiveId" clId="{F40942C0-FF2C-4894-9F0D-7DB99AFFCF7E}" dt="2024-10-13T14:05:04.064" v="338" actId="21"/>
          <ac:picMkLst>
            <pc:docMk/>
            <pc:sldMk cId="2123169794" sldId="278"/>
            <ac:picMk id="3" creationId="{4FFDE1F1-F65B-CEC2-3FDA-25E59EE50B3E}"/>
          </ac:picMkLst>
        </pc:picChg>
      </pc:sldChg>
      <pc:sldChg chg="delSp modSp add mod modAnim">
        <pc:chgData name="Mike Treneer" userId="d5e3357362442362" providerId="LiveId" clId="{F40942C0-FF2C-4894-9F0D-7DB99AFFCF7E}" dt="2024-10-14T17:36:10.301" v="3622" actId="114"/>
        <pc:sldMkLst>
          <pc:docMk/>
          <pc:sldMk cId="2310629038" sldId="279"/>
        </pc:sldMkLst>
        <pc:spChg chg="mod">
          <ac:chgData name="Mike Treneer" userId="d5e3357362442362" providerId="LiveId" clId="{F40942C0-FF2C-4894-9F0D-7DB99AFFCF7E}" dt="2024-10-14T16:28:26.388" v="3053" actId="20577"/>
          <ac:spMkLst>
            <pc:docMk/>
            <pc:sldMk cId="2310629038" sldId="279"/>
            <ac:spMk id="2" creationId="{48CE4EE4-2876-645F-ABA2-02AB50395CF6}"/>
          </ac:spMkLst>
        </pc:spChg>
        <pc:spChg chg="mod">
          <ac:chgData name="Mike Treneer" userId="d5e3357362442362" providerId="LiveId" clId="{F40942C0-FF2C-4894-9F0D-7DB99AFFCF7E}" dt="2024-10-14T17:36:10.301" v="3622" actId="114"/>
          <ac:spMkLst>
            <pc:docMk/>
            <pc:sldMk cId="2310629038" sldId="279"/>
            <ac:spMk id="4" creationId="{79EFEBDD-90D3-24BA-51C5-300653C1C772}"/>
          </ac:spMkLst>
        </pc:spChg>
        <pc:picChg chg="del">
          <ac:chgData name="Mike Treneer" userId="d5e3357362442362" providerId="LiveId" clId="{F40942C0-FF2C-4894-9F0D-7DB99AFFCF7E}" dt="2024-10-13T14:02:44.312" v="289" actId="21"/>
          <ac:picMkLst>
            <pc:docMk/>
            <pc:sldMk cId="2310629038" sldId="279"/>
            <ac:picMk id="3" creationId="{4FFDE1F1-F65B-CEC2-3FDA-25E59EE50B3E}"/>
          </ac:picMkLst>
        </pc:picChg>
      </pc:sldChg>
      <pc:sldChg chg="modSp add mod modAnim">
        <pc:chgData name="Mike Treneer" userId="d5e3357362442362" providerId="LiveId" clId="{F40942C0-FF2C-4894-9F0D-7DB99AFFCF7E}" dt="2024-10-14T17:03:45.365" v="3343"/>
        <pc:sldMkLst>
          <pc:docMk/>
          <pc:sldMk cId="681899891" sldId="280"/>
        </pc:sldMkLst>
        <pc:spChg chg="mod">
          <ac:chgData name="Mike Treneer" userId="d5e3357362442362" providerId="LiveId" clId="{F40942C0-FF2C-4894-9F0D-7DB99AFFCF7E}" dt="2024-10-14T16:28:37.203" v="3056" actId="20577"/>
          <ac:spMkLst>
            <pc:docMk/>
            <pc:sldMk cId="681899891" sldId="280"/>
            <ac:spMk id="2" creationId="{48CE4EE4-2876-645F-ABA2-02AB50395CF6}"/>
          </ac:spMkLst>
        </pc:spChg>
        <pc:spChg chg="mod">
          <ac:chgData name="Mike Treneer" userId="d5e3357362442362" providerId="LiveId" clId="{F40942C0-FF2C-4894-9F0D-7DB99AFFCF7E}" dt="2024-10-14T16:39:12.908" v="3167" actId="255"/>
          <ac:spMkLst>
            <pc:docMk/>
            <pc:sldMk cId="681899891" sldId="280"/>
            <ac:spMk id="4" creationId="{79EFEBDD-90D3-24BA-51C5-300653C1C772}"/>
          </ac:spMkLst>
        </pc:spChg>
      </pc:sldChg>
      <pc:sldChg chg="addSp delSp modSp add mod modAnim">
        <pc:chgData name="Mike Treneer" userId="d5e3357362442362" providerId="LiveId" clId="{F40942C0-FF2C-4894-9F0D-7DB99AFFCF7E}" dt="2024-10-14T17:04:59.785" v="3347" actId="1076"/>
        <pc:sldMkLst>
          <pc:docMk/>
          <pc:sldMk cId="2461069378" sldId="281"/>
        </pc:sldMkLst>
        <pc:spChg chg="mod">
          <ac:chgData name="Mike Treneer" userId="d5e3357362442362" providerId="LiveId" clId="{F40942C0-FF2C-4894-9F0D-7DB99AFFCF7E}" dt="2024-10-14T16:28:48.270" v="3059" actId="20577"/>
          <ac:spMkLst>
            <pc:docMk/>
            <pc:sldMk cId="2461069378" sldId="281"/>
            <ac:spMk id="2" creationId="{48CE4EE4-2876-645F-ABA2-02AB50395CF6}"/>
          </ac:spMkLst>
        </pc:spChg>
        <pc:spChg chg="add del mod">
          <ac:chgData name="Mike Treneer" userId="d5e3357362442362" providerId="LiveId" clId="{F40942C0-FF2C-4894-9F0D-7DB99AFFCF7E}" dt="2024-10-14T17:04:59.785" v="3347" actId="1076"/>
          <ac:spMkLst>
            <pc:docMk/>
            <pc:sldMk cId="2461069378" sldId="281"/>
            <ac:spMk id="4" creationId="{79EFEBDD-90D3-24BA-51C5-300653C1C772}"/>
          </ac:spMkLst>
        </pc:spChg>
      </pc:sldChg>
      <pc:sldChg chg="new del">
        <pc:chgData name="Mike Treneer" userId="d5e3357362442362" providerId="LiveId" clId="{F40942C0-FF2C-4894-9F0D-7DB99AFFCF7E}" dt="2024-10-13T14:07:58.494" v="425" actId="2696"/>
        <pc:sldMkLst>
          <pc:docMk/>
          <pc:sldMk cId="232358426" sldId="282"/>
        </pc:sldMkLst>
      </pc:sldChg>
      <pc:sldChg chg="modSp add mod ord modAnim">
        <pc:chgData name="Mike Treneer" userId="d5e3357362442362" providerId="LiveId" clId="{F40942C0-FF2C-4894-9F0D-7DB99AFFCF7E}" dt="2024-10-14T17:37:08.493" v="3624"/>
        <pc:sldMkLst>
          <pc:docMk/>
          <pc:sldMk cId="2651396575" sldId="282"/>
        </pc:sldMkLst>
        <pc:spChg chg="mod">
          <ac:chgData name="Mike Treneer" userId="d5e3357362442362" providerId="LiveId" clId="{F40942C0-FF2C-4894-9F0D-7DB99AFFCF7E}" dt="2024-10-14T17:35:01.784" v="3610" actId="20577"/>
          <ac:spMkLst>
            <pc:docMk/>
            <pc:sldMk cId="2651396575" sldId="282"/>
            <ac:spMk id="2" creationId="{48CE4EE4-2876-645F-ABA2-02AB50395CF6}"/>
          </ac:spMkLst>
        </pc:spChg>
        <pc:spChg chg="mod">
          <ac:chgData name="Mike Treneer" userId="d5e3357362442362" providerId="LiveId" clId="{F40942C0-FF2C-4894-9F0D-7DB99AFFCF7E}" dt="2024-10-14T17:35:19.021" v="3619" actId="20577"/>
          <ac:spMkLst>
            <pc:docMk/>
            <pc:sldMk cId="2651396575" sldId="282"/>
            <ac:spMk id="4" creationId="{79EFEBDD-90D3-24BA-51C5-300653C1C772}"/>
          </ac:spMkLst>
        </pc:spChg>
      </pc:sldChg>
      <pc:sldChg chg="new del">
        <pc:chgData name="Mike Treneer" userId="d5e3357362442362" providerId="LiveId" clId="{F40942C0-FF2C-4894-9F0D-7DB99AFFCF7E}" dt="2024-10-13T14:08:02.455" v="426" actId="2696"/>
        <pc:sldMkLst>
          <pc:docMk/>
          <pc:sldMk cId="1945928370" sldId="283"/>
        </pc:sldMkLst>
      </pc:sldChg>
      <pc:sldChg chg="addSp delSp modSp new mod modAnim">
        <pc:chgData name="Mike Treneer" userId="d5e3357362442362" providerId="LiveId" clId="{F40942C0-FF2C-4894-9F0D-7DB99AFFCF7E}" dt="2024-10-15T10:46:47.378" v="3627" actId="113"/>
        <pc:sldMkLst>
          <pc:docMk/>
          <pc:sldMk cId="2430648194" sldId="283"/>
        </pc:sldMkLst>
        <pc:spChg chg="add mod">
          <ac:chgData name="Mike Treneer" userId="d5e3357362442362" providerId="LiveId" clId="{F40942C0-FF2C-4894-9F0D-7DB99AFFCF7E}" dt="2024-10-14T16:53:26.441" v="3318" actId="1076"/>
          <ac:spMkLst>
            <pc:docMk/>
            <pc:sldMk cId="2430648194" sldId="283"/>
            <ac:spMk id="4" creationId="{CBBE1368-94EC-E240-460B-77F269767962}"/>
          </ac:spMkLst>
        </pc:spChg>
        <pc:spChg chg="add mod">
          <ac:chgData name="Mike Treneer" userId="d5e3357362442362" providerId="LiveId" clId="{F40942C0-FF2C-4894-9F0D-7DB99AFFCF7E}" dt="2024-10-15T10:46:47.378" v="3627" actId="113"/>
          <ac:spMkLst>
            <pc:docMk/>
            <pc:sldMk cId="2430648194" sldId="283"/>
            <ac:spMk id="5" creationId="{86D979BD-CB58-3707-7670-7116AE840D6D}"/>
          </ac:spMkLst>
        </pc:spChg>
        <pc:spChg chg="add del mod">
          <ac:chgData name="Mike Treneer" userId="d5e3357362442362" providerId="LiveId" clId="{F40942C0-FF2C-4894-9F0D-7DB99AFFCF7E}" dt="2024-10-14T16:51:47.763" v="3308" actId="21"/>
          <ac:spMkLst>
            <pc:docMk/>
            <pc:sldMk cId="2430648194" sldId="283"/>
            <ac:spMk id="7" creationId="{944AA9CF-25DC-4436-EE8B-3EA7E33846D7}"/>
          </ac:spMkLst>
        </pc:spChg>
        <pc:spChg chg="add mod">
          <ac:chgData name="Mike Treneer" userId="d5e3357362442362" providerId="LiveId" clId="{F40942C0-FF2C-4894-9F0D-7DB99AFFCF7E}" dt="2024-10-14T16:54:26.940" v="3321" actId="14100"/>
          <ac:spMkLst>
            <pc:docMk/>
            <pc:sldMk cId="2430648194" sldId="283"/>
            <ac:spMk id="8" creationId="{08AF9E7A-2374-42B0-EAE6-250224E7F892}"/>
          </ac:spMkLst>
        </pc:spChg>
        <pc:spChg chg="add mod">
          <ac:chgData name="Mike Treneer" userId="d5e3357362442362" providerId="LiveId" clId="{F40942C0-FF2C-4894-9F0D-7DB99AFFCF7E}" dt="2024-10-14T17:14:17.212" v="3356" actId="313"/>
          <ac:spMkLst>
            <pc:docMk/>
            <pc:sldMk cId="2430648194" sldId="283"/>
            <ac:spMk id="9" creationId="{B6BC8035-1C6F-2250-013A-C92A4DFDA1E1}"/>
          </ac:spMkLst>
        </pc:spChg>
        <pc:picChg chg="add mod">
          <ac:chgData name="Mike Treneer" userId="d5e3357362442362" providerId="LiveId" clId="{F40942C0-FF2C-4894-9F0D-7DB99AFFCF7E}" dt="2024-10-14T16:50:12.590" v="3296" actId="1076"/>
          <ac:picMkLst>
            <pc:docMk/>
            <pc:sldMk cId="2430648194" sldId="283"/>
            <ac:picMk id="3" creationId="{EAB9FFF4-5981-89BE-DA06-A5EC8624879F}"/>
          </ac:picMkLst>
        </pc:picChg>
      </pc:sldChg>
      <pc:sldChg chg="modSp add del mod">
        <pc:chgData name="Mike Treneer" userId="d5e3357362442362" providerId="LiveId" clId="{F40942C0-FF2C-4894-9F0D-7DB99AFFCF7E}" dt="2024-10-14T16:40:50.511" v="3173" actId="2696"/>
        <pc:sldMkLst>
          <pc:docMk/>
          <pc:sldMk cId="1712797109" sldId="284"/>
        </pc:sldMkLst>
        <pc:spChg chg="mod">
          <ac:chgData name="Mike Treneer" userId="d5e3357362442362" providerId="LiveId" clId="{F40942C0-FF2C-4894-9F0D-7DB99AFFCF7E}" dt="2024-10-14T11:12:02.267" v="1835" actId="20577"/>
          <ac:spMkLst>
            <pc:docMk/>
            <pc:sldMk cId="1712797109" sldId="284"/>
            <ac:spMk id="2" creationId="{48CE4EE4-2876-645F-ABA2-02AB50395CF6}"/>
          </ac:spMkLst>
        </pc:spChg>
        <pc:spChg chg="mod">
          <ac:chgData name="Mike Treneer" userId="d5e3357362442362" providerId="LiveId" clId="{F40942C0-FF2C-4894-9F0D-7DB99AFFCF7E}" dt="2024-10-14T11:03:31.952" v="1571" actId="20577"/>
          <ac:spMkLst>
            <pc:docMk/>
            <pc:sldMk cId="1712797109" sldId="284"/>
            <ac:spMk id="4" creationId="{79EFEBDD-90D3-24BA-51C5-300653C1C772}"/>
          </ac:spMkLst>
        </pc:spChg>
      </pc:sldChg>
      <pc:sldChg chg="modSp add mod modAnim">
        <pc:chgData name="Mike Treneer" userId="d5e3357362442362" providerId="LiveId" clId="{F40942C0-FF2C-4894-9F0D-7DB99AFFCF7E}" dt="2024-10-15T10:48:01.209" v="3632" actId="20577"/>
        <pc:sldMkLst>
          <pc:docMk/>
          <pc:sldMk cId="2799689850" sldId="285"/>
        </pc:sldMkLst>
        <pc:spChg chg="mod">
          <ac:chgData name="Mike Treneer" userId="d5e3357362442362" providerId="LiveId" clId="{F40942C0-FF2C-4894-9F0D-7DB99AFFCF7E}" dt="2024-10-14T11:12:26.020" v="1858" actId="20577"/>
          <ac:spMkLst>
            <pc:docMk/>
            <pc:sldMk cId="2799689850" sldId="285"/>
            <ac:spMk id="2" creationId="{48CE4EE4-2876-645F-ABA2-02AB50395CF6}"/>
          </ac:spMkLst>
        </pc:spChg>
        <pc:spChg chg="mod">
          <ac:chgData name="Mike Treneer" userId="d5e3357362442362" providerId="LiveId" clId="{F40942C0-FF2C-4894-9F0D-7DB99AFFCF7E}" dt="2024-10-15T10:48:01.209" v="3632" actId="20577"/>
          <ac:spMkLst>
            <pc:docMk/>
            <pc:sldMk cId="2799689850" sldId="285"/>
            <ac:spMk id="4" creationId="{79EFEBDD-90D3-24BA-51C5-300653C1C772}"/>
          </ac:spMkLst>
        </pc:spChg>
      </pc:sldChg>
      <pc:sldChg chg="addSp delSp modSp add mod">
        <pc:chgData name="Mike Treneer" userId="d5e3357362442362" providerId="LiveId" clId="{F40942C0-FF2C-4894-9F0D-7DB99AFFCF7E}" dt="2024-10-15T10:47:53.363" v="3630" actId="20577"/>
        <pc:sldMkLst>
          <pc:docMk/>
          <pc:sldMk cId="675895243" sldId="286"/>
        </pc:sldMkLst>
        <pc:spChg chg="mod">
          <ac:chgData name="Mike Treneer" userId="d5e3357362442362" providerId="LiveId" clId="{F40942C0-FF2C-4894-9F0D-7DB99AFFCF7E}" dt="2024-10-15T10:47:53.363" v="3630" actId="20577"/>
          <ac:spMkLst>
            <pc:docMk/>
            <pc:sldMk cId="675895243" sldId="286"/>
            <ac:spMk id="4" creationId="{79EFEBDD-90D3-24BA-51C5-300653C1C772}"/>
          </ac:spMkLst>
        </pc:spChg>
        <pc:picChg chg="add del mod">
          <ac:chgData name="Mike Treneer" userId="d5e3357362442362" providerId="LiveId" clId="{F40942C0-FF2C-4894-9F0D-7DB99AFFCF7E}" dt="2024-10-14T11:50:08.891" v="2977" actId="21"/>
          <ac:picMkLst>
            <pc:docMk/>
            <pc:sldMk cId="675895243" sldId="286"/>
            <ac:picMk id="3" creationId="{9A8927E6-AD15-FE71-3C79-D0D64FAE6A64}"/>
          </ac:picMkLst>
        </pc:picChg>
        <pc:picChg chg="add del mod">
          <ac:chgData name="Mike Treneer" userId="d5e3357362442362" providerId="LiveId" clId="{F40942C0-FF2C-4894-9F0D-7DB99AFFCF7E}" dt="2024-10-14T16:48:05.608" v="3290" actId="21"/>
          <ac:picMkLst>
            <pc:docMk/>
            <pc:sldMk cId="675895243" sldId="286"/>
            <ac:picMk id="5" creationId="{2E93D27F-BE87-BB69-7AD3-C944B6FA7A95}"/>
          </ac:picMkLst>
        </pc:picChg>
      </pc:sldChg>
      <pc:sldChg chg="modSp add del mod">
        <pc:chgData name="Mike Treneer" userId="d5e3357362442362" providerId="LiveId" clId="{F40942C0-FF2C-4894-9F0D-7DB99AFFCF7E}" dt="2024-10-14T11:19:44.514" v="2054" actId="2696"/>
        <pc:sldMkLst>
          <pc:docMk/>
          <pc:sldMk cId="2982876597" sldId="286"/>
        </pc:sldMkLst>
        <pc:spChg chg="mod">
          <ac:chgData name="Mike Treneer" userId="d5e3357362442362" providerId="LiveId" clId="{F40942C0-FF2C-4894-9F0D-7DB99AFFCF7E}" dt="2024-10-14T11:12:43.078" v="1880" actId="20577"/>
          <ac:spMkLst>
            <pc:docMk/>
            <pc:sldMk cId="2982876597" sldId="286"/>
            <ac:spMk id="2" creationId="{48CE4EE4-2876-645F-ABA2-02AB50395CF6}"/>
          </ac:spMkLst>
        </pc:spChg>
        <pc:spChg chg="mod">
          <ac:chgData name="Mike Treneer" userId="d5e3357362442362" providerId="LiveId" clId="{F40942C0-FF2C-4894-9F0D-7DB99AFFCF7E}" dt="2024-10-14T11:19:21.050" v="2053"/>
          <ac:spMkLst>
            <pc:docMk/>
            <pc:sldMk cId="2982876597" sldId="286"/>
            <ac:spMk id="4" creationId="{79EFEBDD-90D3-24BA-51C5-300653C1C772}"/>
          </ac:spMkLst>
        </pc:spChg>
      </pc:sldChg>
      <pc:sldChg chg="add del">
        <pc:chgData name="Mike Treneer" userId="d5e3357362442362" providerId="LiveId" clId="{F40942C0-FF2C-4894-9F0D-7DB99AFFCF7E}" dt="2024-10-14T11:15:59.153" v="1894" actId="2696"/>
        <pc:sldMkLst>
          <pc:docMk/>
          <pc:sldMk cId="1510840548" sldId="287"/>
        </pc:sldMkLst>
      </pc:sldChg>
      <pc:sldChg chg="modSp add del mod">
        <pc:chgData name="Mike Treneer" userId="d5e3357362442362" providerId="LiveId" clId="{F40942C0-FF2C-4894-9F0D-7DB99AFFCF7E}" dt="2024-10-15T10:46:37.085" v="3626" actId="2696"/>
        <pc:sldMkLst>
          <pc:docMk/>
          <pc:sldMk cId="1674016925" sldId="287"/>
        </pc:sldMkLst>
        <pc:spChg chg="mod">
          <ac:chgData name="Mike Treneer" userId="d5e3357362442362" providerId="LiveId" clId="{F40942C0-FF2C-4894-9F0D-7DB99AFFCF7E}" dt="2024-10-14T11:50:52.547" v="2992" actId="20577"/>
          <ac:spMkLst>
            <pc:docMk/>
            <pc:sldMk cId="1674016925" sldId="287"/>
            <ac:spMk id="4" creationId="{79EFEBDD-90D3-24BA-51C5-300653C1C7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965E6-AC82-4265-987D-22B808169EE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61737-1BEA-432F-948A-726620D0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61737-1BEA-432F-948A-726620D0F9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61737-1BEA-432F-948A-726620D0F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CB1E-BE3B-0830-5F55-D0FB396E5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BAE9A-4ACF-713C-02BA-29EC773A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B6232-DFF3-92F4-08B8-ECBBFF50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B7D37-43F4-05B5-881D-FEC22EB1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0BC7-C6F9-A4DA-73D1-B0FB61BB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9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E97C-1A66-1ACA-A7BB-12DDA783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A9658-CF1C-C8D0-F971-A6EE62462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2755-16AD-C3C4-55E4-1CE6150C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9112-9284-1801-87DE-4BDEA757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4619E-C597-152A-E96A-D700C9E5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7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9CF1F-FAEE-2836-41FC-963068100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E2554-4ABB-1300-AB78-92F131289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F94-4715-B52C-2A21-50D21D36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012A9-815A-F383-32F9-0309B4D0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4D291-FFC3-161D-D7BF-E3B07908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6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670C-A8DA-2F1A-8C4A-4D45E866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0C8A-0002-E782-146B-B1092D55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BE021-D6A7-E6BC-2B6D-EF90EECA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76197-03CB-40B9-DB18-DA6419D9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005C-F80E-B82A-9D98-568DD84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CBFB-7801-8B16-E7B5-3FE4A168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8FA2F-48CC-2815-53FA-80DD168B3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58F42-765B-DEF0-0B47-7F13711C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A826F-AA9E-FB8A-AE1D-15F38992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2B225-DFC8-35C1-3865-18F9668D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586F-2897-83C9-9CC0-4FA9891A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C8CD-E6EB-9FD8-809B-3065BC676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B3DC4-C754-D005-957E-03D53E02B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5676F-6A4A-7CE1-4109-2CE53BFB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E6D72-EB57-11BF-8993-FEE599F7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5F57C-EAE2-04ED-F797-B3B1EB95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8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02ED-D053-3628-F774-F548B5E7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D293B-4511-F63D-10FE-08534F809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78954-AC73-37A0-0AAE-286D541B0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D74DE-2B77-6D48-7123-067B1CC8E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EC811-9A61-D95E-6305-C9EAE7A8D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F19A9-6518-7333-CB87-56ECAB47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D46CB-6204-B753-0296-16CE546C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6202C-BA21-AEE4-5BCA-11F943E5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D5FC-B727-A0EA-072E-16C84150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D5D9B-143D-952A-1011-7FD3FF59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84331-F7B3-BDC9-E399-F7067C9E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4DFE0-8DDE-5212-46D0-74A9AB39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4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EADE-1E68-7AE1-66EB-A169D9D0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11D14-DEE5-4E8F-EC5D-D07BA69F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9A815-CA1D-9F50-380A-8D00ADEB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770B-9E4B-BFBC-975A-96B07AF9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A3F46-73B5-3B1B-1593-3B55055B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9FF8D-453F-6FF7-A7EC-743CC004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64CA0-E39C-E327-814C-888D7F4C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8D78C-389B-AA2A-24EC-D52CF3E7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96F4B-48EE-06AC-1F3C-CAD656E7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5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3E0A-5B53-4EBC-91FA-226376CC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D9953-A374-73C5-398E-FEBF16B0A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0E66E-4A56-73DE-FFE7-E67533020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C08B0-F898-7ADD-6763-25A7F3BB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C2BA3-CA5E-A923-4914-FACF91F4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FD841-596C-9358-8B79-88243E5D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7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FAC59-939F-162B-06A0-A5DC8AC2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B97A2-8D8C-8C6B-50C3-F6EB7D758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52A81-89C0-3662-5142-2191AC5E0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4B7269-0F20-49DA-B62D-54043F60948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4F411-B1A9-9FA0-95A0-77A36AE04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762CF-4E62-2DC2-129C-F64CB1021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DBA229-FE5D-44A9-9C9F-C0D5CD4A6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iangle with people in it&#10;&#10;Description automatically generated">
            <a:extLst>
              <a:ext uri="{FF2B5EF4-FFF2-40B4-BE49-F238E27FC236}">
                <a16:creationId xmlns:a16="http://schemas.microsoft.com/office/drawing/2014/main" id="{B2CBE046-E229-568C-9F99-E7FC9E7CC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333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578303-AB14-D370-9048-1171DD6DD829}"/>
              </a:ext>
            </a:extLst>
          </p:cNvPr>
          <p:cNvSpPr txBox="1">
            <a:spLocks/>
          </p:cNvSpPr>
          <p:nvPr/>
        </p:nvSpPr>
        <p:spPr>
          <a:xfrm>
            <a:off x="3534230" y="248274"/>
            <a:ext cx="6383383" cy="1732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	     EXODUS                         </a:t>
            </a:r>
          </a:p>
          <a:p>
            <a:r>
              <a:rPr lang="en-US" sz="4800" dirty="0"/>
              <a:t>Freedom to serve God</a:t>
            </a:r>
            <a:endParaRPr lang="en-GB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93285-19E4-55FD-78AE-4CA8FB5FC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027" y="1838960"/>
            <a:ext cx="6239997" cy="423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2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DE1F1-F65B-CEC2-3FDA-25E59EE50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5566" y="365758"/>
            <a:ext cx="5216435" cy="539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E4EE4-2876-645F-ABA2-02AB50395CF6}"/>
              </a:ext>
            </a:extLst>
          </p:cNvPr>
          <p:cNvSpPr txBox="1">
            <a:spLocks/>
          </p:cNvSpPr>
          <p:nvPr/>
        </p:nvSpPr>
        <p:spPr>
          <a:xfrm>
            <a:off x="2470297" y="438242"/>
            <a:ext cx="7361679" cy="1503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Encountering God’s Presence</a:t>
            </a:r>
          </a:p>
          <a:p>
            <a:pPr algn="ctr"/>
            <a:r>
              <a:rPr lang="en-US" b="1" dirty="0"/>
              <a:t>Exodus 33:7-34:9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FEBDD-90D3-24BA-51C5-300653C1C772}"/>
              </a:ext>
            </a:extLst>
          </p:cNvPr>
          <p:cNvSpPr txBox="1"/>
          <p:nvPr/>
        </p:nvSpPr>
        <p:spPr>
          <a:xfrm>
            <a:off x="1611086" y="2154052"/>
            <a:ext cx="7559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 seeking Him  	</a:t>
            </a:r>
          </a:p>
          <a:p>
            <a:r>
              <a:rPr lang="en-US" sz="4400" dirty="0"/>
              <a:t>			Ex 33:7-11</a:t>
            </a:r>
          </a:p>
          <a:p>
            <a:r>
              <a:rPr lang="en-US" sz="4400" dirty="0"/>
              <a:t>In prayer			</a:t>
            </a:r>
          </a:p>
          <a:p>
            <a:r>
              <a:rPr lang="en-US" sz="4400" dirty="0"/>
              <a:t>			Ex 33:12-18</a:t>
            </a:r>
          </a:p>
          <a:p>
            <a:r>
              <a:rPr lang="en-US" sz="4400" dirty="0"/>
              <a:t>In His Word		</a:t>
            </a:r>
          </a:p>
          <a:p>
            <a:r>
              <a:rPr lang="en-US" sz="4400" dirty="0"/>
              <a:t>			Ex 33:19-34:9</a:t>
            </a:r>
          </a:p>
        </p:txBody>
      </p:sp>
    </p:spTree>
    <p:extLst>
      <p:ext uri="{BB962C8B-B14F-4D97-AF65-F5344CB8AC3E}">
        <p14:creationId xmlns:p14="http://schemas.microsoft.com/office/powerpoint/2010/main" val="32104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4EE4-2876-645F-ABA2-02AB50395CF6}"/>
              </a:ext>
            </a:extLst>
          </p:cNvPr>
          <p:cNvSpPr txBox="1">
            <a:spLocks/>
          </p:cNvSpPr>
          <p:nvPr/>
        </p:nvSpPr>
        <p:spPr>
          <a:xfrm>
            <a:off x="1741715" y="438242"/>
            <a:ext cx="9274628" cy="1503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Encountering God </a:t>
            </a:r>
            <a:r>
              <a:rPr lang="en-US" sz="4400" b="1" dirty="0"/>
              <a:t>through seeking Him  			</a:t>
            </a:r>
            <a:r>
              <a:rPr lang="en-US" sz="4400" dirty="0"/>
              <a:t>Ex 33:7-11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FEBDD-90D3-24BA-51C5-300653C1C772}"/>
              </a:ext>
            </a:extLst>
          </p:cNvPr>
          <p:cNvSpPr txBox="1"/>
          <p:nvPr/>
        </p:nvSpPr>
        <p:spPr>
          <a:xfrm>
            <a:off x="1410789" y="2154052"/>
            <a:ext cx="94575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/>
              <a:t>The tent of meeting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u="sng" dirty="0"/>
              <a:t>Anyone</a:t>
            </a:r>
            <a:r>
              <a:rPr lang="en-US" sz="4400" i="1" dirty="0"/>
              <a:t> seeking the Lord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/>
              <a:t>The Lord would speak to Moses … “as a person speaks to their friend”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/>
              <a:t>Joshua … did not leave the tent</a:t>
            </a:r>
          </a:p>
        </p:txBody>
      </p:sp>
    </p:spTree>
    <p:extLst>
      <p:ext uri="{BB962C8B-B14F-4D97-AF65-F5344CB8AC3E}">
        <p14:creationId xmlns:p14="http://schemas.microsoft.com/office/powerpoint/2010/main" val="23106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4EE4-2876-645F-ABA2-02AB50395CF6}"/>
              </a:ext>
            </a:extLst>
          </p:cNvPr>
          <p:cNvSpPr txBox="1">
            <a:spLocks/>
          </p:cNvSpPr>
          <p:nvPr/>
        </p:nvSpPr>
        <p:spPr>
          <a:xfrm>
            <a:off x="1741715" y="438242"/>
            <a:ext cx="8978536" cy="1503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Encountering God </a:t>
            </a:r>
            <a:r>
              <a:rPr lang="en-US" sz="4400" b="1" dirty="0"/>
              <a:t>through prayer</a:t>
            </a:r>
            <a:r>
              <a:rPr lang="en-US" sz="4400" dirty="0"/>
              <a:t>	</a:t>
            </a:r>
          </a:p>
          <a:p>
            <a:r>
              <a:rPr lang="en-US" dirty="0"/>
              <a:t>			</a:t>
            </a:r>
            <a:r>
              <a:rPr lang="en-US" sz="4400" dirty="0"/>
              <a:t>Ex 33:12-18</a:t>
            </a:r>
          </a:p>
          <a:p>
            <a:endParaRPr lang="en-US" sz="4400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FEBDD-90D3-24BA-51C5-300653C1C772}"/>
              </a:ext>
            </a:extLst>
          </p:cNvPr>
          <p:cNvSpPr txBox="1"/>
          <p:nvPr/>
        </p:nvSpPr>
        <p:spPr>
          <a:xfrm>
            <a:off x="1336766" y="1875378"/>
            <a:ext cx="95184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Moses prayer to God:	   </a:t>
            </a:r>
            <a:r>
              <a:rPr lang="en-US" sz="3600" dirty="0"/>
              <a:t>verses 13,15,18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“</a:t>
            </a:r>
            <a:r>
              <a:rPr lang="en-US" sz="4000" i="1" dirty="0"/>
              <a:t>Teach me your ways so that I may know you and continue to find </a:t>
            </a:r>
            <a:r>
              <a:rPr lang="en-US" sz="4000" i="1" dirty="0" err="1"/>
              <a:t>favour</a:t>
            </a:r>
            <a:r>
              <a:rPr lang="en-US" sz="4000" i="1" dirty="0"/>
              <a:t> with you”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/>
              <a:t>“If your presence does not go with us do not send us up from here”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/>
              <a:t>“Show me your glory”</a:t>
            </a:r>
          </a:p>
        </p:txBody>
      </p:sp>
    </p:spTree>
    <p:extLst>
      <p:ext uri="{BB962C8B-B14F-4D97-AF65-F5344CB8AC3E}">
        <p14:creationId xmlns:p14="http://schemas.microsoft.com/office/powerpoint/2010/main" val="6818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4EE4-2876-645F-ABA2-02AB50395CF6}"/>
              </a:ext>
            </a:extLst>
          </p:cNvPr>
          <p:cNvSpPr txBox="1">
            <a:spLocks/>
          </p:cNvSpPr>
          <p:nvPr/>
        </p:nvSpPr>
        <p:spPr>
          <a:xfrm>
            <a:off x="1741715" y="438242"/>
            <a:ext cx="8978536" cy="1503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Encountering God </a:t>
            </a:r>
            <a:r>
              <a:rPr lang="en-US" sz="4400" b="1" dirty="0"/>
              <a:t>in His Word</a:t>
            </a:r>
            <a:r>
              <a:rPr lang="en-US" sz="4400" dirty="0"/>
              <a:t>		</a:t>
            </a:r>
          </a:p>
          <a:p>
            <a:r>
              <a:rPr lang="en-US" dirty="0"/>
              <a:t>						</a:t>
            </a:r>
            <a:r>
              <a:rPr lang="en-US" sz="4400" dirty="0"/>
              <a:t>Ex 33:19-34:9</a:t>
            </a:r>
          </a:p>
          <a:p>
            <a:endParaRPr lang="en-US" sz="4400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FEBDD-90D3-24BA-51C5-300653C1C772}"/>
              </a:ext>
            </a:extLst>
          </p:cNvPr>
          <p:cNvSpPr txBox="1"/>
          <p:nvPr/>
        </p:nvSpPr>
        <p:spPr>
          <a:xfrm>
            <a:off x="1232263" y="1942011"/>
            <a:ext cx="9997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Only Moses goes up the mountain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We don’t really know what Moses saw or felt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But we do know what God said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Since then all of us have been able to know God through his Word</a:t>
            </a:r>
          </a:p>
        </p:txBody>
      </p:sp>
    </p:spTree>
    <p:extLst>
      <p:ext uri="{BB962C8B-B14F-4D97-AF65-F5344CB8AC3E}">
        <p14:creationId xmlns:p14="http://schemas.microsoft.com/office/powerpoint/2010/main" val="26513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4EE4-2876-645F-ABA2-02AB50395CF6}"/>
              </a:ext>
            </a:extLst>
          </p:cNvPr>
          <p:cNvSpPr txBox="1">
            <a:spLocks/>
          </p:cNvSpPr>
          <p:nvPr/>
        </p:nvSpPr>
        <p:spPr>
          <a:xfrm>
            <a:off x="1741715" y="438242"/>
            <a:ext cx="8978536" cy="1503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Encountering God </a:t>
            </a:r>
            <a:r>
              <a:rPr lang="en-US" b="1" dirty="0"/>
              <a:t>through</a:t>
            </a:r>
            <a:r>
              <a:rPr lang="en-US" sz="4400" b="1" dirty="0"/>
              <a:t> His Word			</a:t>
            </a:r>
            <a:r>
              <a:rPr lang="en-US" sz="4400" dirty="0"/>
              <a:t>Ex 33:19-34:9</a:t>
            </a:r>
          </a:p>
          <a:p>
            <a:endParaRPr lang="en-US" sz="4400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FEBDD-90D3-24BA-51C5-300653C1C772}"/>
              </a:ext>
            </a:extLst>
          </p:cNvPr>
          <p:cNvSpPr txBox="1"/>
          <p:nvPr/>
        </p:nvSpPr>
        <p:spPr>
          <a:xfrm>
            <a:off x="1232263" y="2177142"/>
            <a:ext cx="99974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God’s word to Moses:             </a:t>
            </a:r>
            <a:r>
              <a:rPr lang="en-US" sz="36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verse 19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“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will make all my </a:t>
            </a:r>
            <a:r>
              <a:rPr lang="en-US" sz="40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goodness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pass before you and will proclaim before you my name ‘The </a:t>
            </a:r>
            <a:r>
              <a:rPr lang="en-US" sz="4000" i="1" kern="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Lord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.’ And I will be </a:t>
            </a:r>
            <a:r>
              <a:rPr lang="en-US" sz="40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gracious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to whom I will be gracious and will show </a:t>
            </a:r>
            <a:r>
              <a:rPr lang="en-US" sz="40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mercy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on whom I will show mercy.”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4610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4EE4-2876-645F-ABA2-02AB50395CF6}"/>
              </a:ext>
            </a:extLst>
          </p:cNvPr>
          <p:cNvSpPr txBox="1">
            <a:spLocks/>
          </p:cNvSpPr>
          <p:nvPr/>
        </p:nvSpPr>
        <p:spPr>
          <a:xfrm>
            <a:off x="1741715" y="438242"/>
            <a:ext cx="8978536" cy="1503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Encountering God </a:t>
            </a:r>
            <a:r>
              <a:rPr lang="en-US" sz="4400" b="1" dirty="0"/>
              <a:t>in His Word</a:t>
            </a:r>
            <a:r>
              <a:rPr lang="en-US" sz="4400" dirty="0"/>
              <a:t>		</a:t>
            </a:r>
          </a:p>
          <a:p>
            <a:r>
              <a:rPr lang="en-US" dirty="0"/>
              <a:t>						</a:t>
            </a:r>
            <a:r>
              <a:rPr lang="en-US" sz="4400" dirty="0"/>
              <a:t>Ex 33:19-34:9</a:t>
            </a:r>
          </a:p>
          <a:p>
            <a:endParaRPr lang="en-US" sz="4400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FEBDD-90D3-24BA-51C5-300653C1C772}"/>
              </a:ext>
            </a:extLst>
          </p:cNvPr>
          <p:cNvSpPr txBox="1"/>
          <p:nvPr/>
        </p:nvSpPr>
        <p:spPr>
          <a:xfrm>
            <a:off x="1132114" y="2154052"/>
            <a:ext cx="99974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God’s Word to Moses: </a:t>
            </a:r>
            <a:r>
              <a:rPr lang="en-US" sz="44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	     </a:t>
            </a:r>
            <a:r>
              <a:rPr lang="en-US" sz="36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verse 34:6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 </a:t>
            </a:r>
            <a:r>
              <a:rPr lang="en-US" sz="4000" i="1" kern="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Lord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passed before him and proclaimed, “The </a:t>
            </a:r>
            <a:r>
              <a:rPr lang="en-US" sz="4000" i="1" kern="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Lord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the </a:t>
            </a:r>
            <a:r>
              <a:rPr lang="en-US" sz="4000" i="1" kern="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Lord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a God </a:t>
            </a:r>
            <a:r>
              <a:rPr lang="en-US" sz="40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merciful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and </a:t>
            </a:r>
            <a:r>
              <a:rPr lang="en-US" sz="40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gracious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slow to anger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and abounding in </a:t>
            </a:r>
            <a:r>
              <a:rPr lang="en-US" sz="40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steadfast love 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</a:t>
            </a:r>
            <a:r>
              <a:rPr lang="en-US" sz="40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faithfulness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,”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79968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4EE4-2876-645F-ABA2-02AB50395CF6}"/>
              </a:ext>
            </a:extLst>
          </p:cNvPr>
          <p:cNvSpPr txBox="1">
            <a:spLocks/>
          </p:cNvSpPr>
          <p:nvPr/>
        </p:nvSpPr>
        <p:spPr>
          <a:xfrm>
            <a:off x="1741715" y="438242"/>
            <a:ext cx="8978536" cy="1503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Encountering God </a:t>
            </a:r>
            <a:r>
              <a:rPr lang="en-US" sz="4400" b="1" dirty="0"/>
              <a:t>in His Word</a:t>
            </a:r>
            <a:r>
              <a:rPr lang="en-US" sz="4400" dirty="0"/>
              <a:t>		</a:t>
            </a:r>
          </a:p>
          <a:p>
            <a:r>
              <a:rPr lang="en-US" dirty="0"/>
              <a:t>						</a:t>
            </a:r>
            <a:r>
              <a:rPr lang="en-US" sz="4400" dirty="0"/>
              <a:t>Ex 33:19-34:9</a:t>
            </a:r>
          </a:p>
          <a:p>
            <a:endParaRPr lang="en-US" sz="4400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FEBDD-90D3-24BA-51C5-300653C1C772}"/>
              </a:ext>
            </a:extLst>
          </p:cNvPr>
          <p:cNvSpPr txBox="1"/>
          <p:nvPr/>
        </p:nvSpPr>
        <p:spPr>
          <a:xfrm>
            <a:off x="1133343" y="2026359"/>
            <a:ext cx="99265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God’s word to Moses </a:t>
            </a:r>
            <a:r>
              <a:rPr lang="en-US" sz="3200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cont</a:t>
            </a:r>
            <a:r>
              <a:rPr lang="en-US" sz="4000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.        v</a:t>
            </a:r>
            <a:r>
              <a:rPr lang="en-US" sz="3600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erse 34:7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“…</a:t>
            </a:r>
            <a:r>
              <a:rPr lang="en-US" sz="4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forgiving iniquity and transgression and sin, but who will by no means clear the guilty …</a:t>
            </a:r>
            <a:r>
              <a:rPr lang="en-US" sz="4000" i="1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”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67589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9FFF4-5981-89BE-DA06-A5EC86248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8" y="1271449"/>
            <a:ext cx="2647405" cy="382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979BD-CB58-3707-7670-7116AE840D6D}"/>
              </a:ext>
            </a:extLst>
          </p:cNvPr>
          <p:cNvSpPr txBox="1"/>
          <p:nvPr/>
        </p:nvSpPr>
        <p:spPr>
          <a:xfrm>
            <a:off x="694510" y="1152598"/>
            <a:ext cx="39972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b</a:t>
            </a:r>
            <a:r>
              <a:rPr kumimoji="0" lang="en-US" sz="40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</a:rPr>
              <a:t>ut</a:t>
            </a:r>
            <a:r>
              <a:rPr kumimoji="0" lang="en-US" sz="4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</a:rPr>
              <a:t> who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</a:rPr>
              <a:t>will by no means clear the guilty</a:t>
            </a:r>
            <a:endParaRPr lang="en-US" sz="40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C8035-1C6F-2250-013A-C92A4DFDA1E1}"/>
              </a:ext>
            </a:extLst>
          </p:cNvPr>
          <p:cNvSpPr txBox="1"/>
          <p:nvPr/>
        </p:nvSpPr>
        <p:spPr>
          <a:xfrm>
            <a:off x="836023" y="4948104"/>
            <a:ext cx="10972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system-ui"/>
              </a:rPr>
              <a:t>Therefore, my friends, I want you to know that through Jesus the forgiveness of sins is proclaimed to you. </a:t>
            </a:r>
            <a:r>
              <a:rPr lang="en-US" sz="2800" b="1" i="1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system-ui"/>
              </a:rPr>
              <a:t>Through him everyone who believes is set free from every sin, a justification you were not able to obtain under the law of Moses.</a:t>
            </a:r>
            <a:r>
              <a:rPr lang="en-US" sz="2800" i="1" dirty="0">
                <a:solidFill>
                  <a:srgbClr val="000000"/>
                </a:solidFill>
                <a:latin typeface="system-ui"/>
              </a:rPr>
              <a:t>”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system-ui"/>
              </a:rPr>
              <a:t>  Acts 13:38,39</a:t>
            </a:r>
            <a:endParaRPr lang="en-US" sz="2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E1368-94EC-E240-460B-77F269767962}"/>
              </a:ext>
            </a:extLst>
          </p:cNvPr>
          <p:cNvSpPr txBox="1"/>
          <p:nvPr/>
        </p:nvSpPr>
        <p:spPr>
          <a:xfrm>
            <a:off x="1062446" y="281811"/>
            <a:ext cx="10180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forgiving iniquity and transgression and sin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F9E7A-2374-42B0-EAE6-250224E7F892}"/>
              </a:ext>
            </a:extLst>
          </p:cNvPr>
          <p:cNvSpPr txBox="1"/>
          <p:nvPr/>
        </p:nvSpPr>
        <p:spPr>
          <a:xfrm>
            <a:off x="6152606" y="2661545"/>
            <a:ext cx="57258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However, to the one who … trusts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God who justifies the ungodly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their faith is credited as righteousness. 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Romans 4:5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6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445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Segoe UI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Bramwell</dc:creator>
  <cp:lastModifiedBy>Robert Bishop</cp:lastModifiedBy>
  <cp:revision>4</cp:revision>
  <dcterms:created xsi:type="dcterms:W3CDTF">2024-09-07T05:53:30Z</dcterms:created>
  <dcterms:modified xsi:type="dcterms:W3CDTF">2024-10-21T09:02:38Z</dcterms:modified>
</cp:coreProperties>
</file>