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62" r:id="rId2"/>
    <p:sldId id="264" r:id="rId3"/>
    <p:sldId id="295" r:id="rId4"/>
    <p:sldId id="296" r:id="rId5"/>
    <p:sldId id="297" r:id="rId6"/>
    <p:sldId id="298" r:id="rId7"/>
    <p:sldId id="299" r:id="rId8"/>
    <p:sldId id="301" r:id="rId9"/>
    <p:sldId id="302" r:id="rId10"/>
    <p:sldId id="303" r:id="rId11"/>
    <p:sldId id="300" r:id="rId12"/>
    <p:sldId id="304" r:id="rId13"/>
    <p:sldId id="305" r:id="rId14"/>
    <p:sldId id="306" r:id="rId15"/>
    <p:sldId id="307" r:id="rId16"/>
    <p:sldId id="308" r:id="rId17"/>
    <p:sldId id="311" r:id="rId18"/>
    <p:sldId id="312"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7" r:id="rId32"/>
    <p:sldId id="326" r:id="rId33"/>
    <p:sldId id="328" r:id="rId34"/>
    <p:sldId id="329" r:id="rId35"/>
    <p:sldId id="330" r:id="rId36"/>
    <p:sldId id="331" r:id="rId37"/>
    <p:sldId id="332" r:id="rId38"/>
    <p:sldId id="333" r:id="rId39"/>
    <p:sldId id="334" r:id="rId40"/>
    <p:sldId id="335" r:id="rId41"/>
    <p:sldId id="33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40" d="100"/>
          <a:sy n="40" d="100"/>
        </p:scale>
        <p:origin x="64"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Bramwell" userId="bca58ee0-e8a9-4cba-a1a5-7dc7b1466e81" providerId="ADAL" clId="{70CDC5B6-AFE9-40F0-B204-D36BC16136B5}"/>
    <pc:docChg chg="undo custSel addSld delSld modSld">
      <pc:chgData name="Simon Bramwell" userId="bca58ee0-e8a9-4cba-a1a5-7dc7b1466e81" providerId="ADAL" clId="{70CDC5B6-AFE9-40F0-B204-D36BC16136B5}" dt="2024-11-30T21:35:33.083" v="1030" actId="47"/>
      <pc:docMkLst>
        <pc:docMk/>
      </pc:docMkLst>
      <pc:sldChg chg="del">
        <pc:chgData name="Simon Bramwell" userId="bca58ee0-e8a9-4cba-a1a5-7dc7b1466e81" providerId="ADAL" clId="{70CDC5B6-AFE9-40F0-B204-D36BC16136B5}" dt="2024-11-30T11:22:46.275" v="1" actId="47"/>
        <pc:sldMkLst>
          <pc:docMk/>
          <pc:sldMk cId="3815045086" sldId="267"/>
        </pc:sldMkLst>
      </pc:sldChg>
      <pc:sldChg chg="del">
        <pc:chgData name="Simon Bramwell" userId="bca58ee0-e8a9-4cba-a1a5-7dc7b1466e81" providerId="ADAL" clId="{70CDC5B6-AFE9-40F0-B204-D36BC16136B5}" dt="2024-11-30T11:30:33.863" v="39" actId="47"/>
        <pc:sldMkLst>
          <pc:docMk/>
          <pc:sldMk cId="2476347736" sldId="268"/>
        </pc:sldMkLst>
      </pc:sldChg>
      <pc:sldChg chg="del">
        <pc:chgData name="Simon Bramwell" userId="bca58ee0-e8a9-4cba-a1a5-7dc7b1466e81" providerId="ADAL" clId="{70CDC5B6-AFE9-40F0-B204-D36BC16136B5}" dt="2024-11-30T11:24:54.765" v="13" actId="47"/>
        <pc:sldMkLst>
          <pc:docMk/>
          <pc:sldMk cId="3972828323" sldId="269"/>
        </pc:sldMkLst>
      </pc:sldChg>
      <pc:sldChg chg="del">
        <pc:chgData name="Simon Bramwell" userId="bca58ee0-e8a9-4cba-a1a5-7dc7b1466e81" providerId="ADAL" clId="{70CDC5B6-AFE9-40F0-B204-D36BC16136B5}" dt="2024-11-30T11:24:56.426" v="14" actId="47"/>
        <pc:sldMkLst>
          <pc:docMk/>
          <pc:sldMk cId="3523021485" sldId="270"/>
        </pc:sldMkLst>
      </pc:sldChg>
      <pc:sldChg chg="del">
        <pc:chgData name="Simon Bramwell" userId="bca58ee0-e8a9-4cba-a1a5-7dc7b1466e81" providerId="ADAL" clId="{70CDC5B6-AFE9-40F0-B204-D36BC16136B5}" dt="2024-11-30T11:24:57.602" v="15" actId="47"/>
        <pc:sldMkLst>
          <pc:docMk/>
          <pc:sldMk cId="2613598047" sldId="271"/>
        </pc:sldMkLst>
      </pc:sldChg>
      <pc:sldChg chg="del">
        <pc:chgData name="Simon Bramwell" userId="bca58ee0-e8a9-4cba-a1a5-7dc7b1466e81" providerId="ADAL" clId="{70CDC5B6-AFE9-40F0-B204-D36BC16136B5}" dt="2024-11-30T11:24:58.662" v="16" actId="47"/>
        <pc:sldMkLst>
          <pc:docMk/>
          <pc:sldMk cId="2613981181" sldId="272"/>
        </pc:sldMkLst>
      </pc:sldChg>
      <pc:sldChg chg="del">
        <pc:chgData name="Simon Bramwell" userId="bca58ee0-e8a9-4cba-a1a5-7dc7b1466e81" providerId="ADAL" clId="{70CDC5B6-AFE9-40F0-B204-D36BC16136B5}" dt="2024-11-30T11:24:59.613" v="17" actId="47"/>
        <pc:sldMkLst>
          <pc:docMk/>
          <pc:sldMk cId="2527628063" sldId="273"/>
        </pc:sldMkLst>
      </pc:sldChg>
      <pc:sldChg chg="del">
        <pc:chgData name="Simon Bramwell" userId="bca58ee0-e8a9-4cba-a1a5-7dc7b1466e81" providerId="ADAL" clId="{70CDC5B6-AFE9-40F0-B204-D36BC16136B5}" dt="2024-11-30T11:22:45.035" v="0" actId="47"/>
        <pc:sldMkLst>
          <pc:docMk/>
          <pc:sldMk cId="137944370" sldId="275"/>
        </pc:sldMkLst>
      </pc:sldChg>
      <pc:sldChg chg="add del">
        <pc:chgData name="Simon Bramwell" userId="bca58ee0-e8a9-4cba-a1a5-7dc7b1466e81" providerId="ADAL" clId="{70CDC5B6-AFE9-40F0-B204-D36BC16136B5}" dt="2024-11-30T11:30:32.351" v="38" actId="47"/>
        <pc:sldMkLst>
          <pc:docMk/>
          <pc:sldMk cId="1062888156" sldId="276"/>
        </pc:sldMkLst>
      </pc:sldChg>
      <pc:sldChg chg="del">
        <pc:chgData name="Simon Bramwell" userId="bca58ee0-e8a9-4cba-a1a5-7dc7b1466e81" providerId="ADAL" clId="{70CDC5B6-AFE9-40F0-B204-D36BC16136B5}" dt="2024-11-30T11:30:35.267" v="40" actId="47"/>
        <pc:sldMkLst>
          <pc:docMk/>
          <pc:sldMk cId="265005533" sldId="277"/>
        </pc:sldMkLst>
      </pc:sldChg>
      <pc:sldChg chg="del">
        <pc:chgData name="Simon Bramwell" userId="bca58ee0-e8a9-4cba-a1a5-7dc7b1466e81" providerId="ADAL" clId="{70CDC5B6-AFE9-40F0-B204-D36BC16136B5}" dt="2024-11-30T11:30:36.361" v="41" actId="47"/>
        <pc:sldMkLst>
          <pc:docMk/>
          <pc:sldMk cId="148870218" sldId="278"/>
        </pc:sldMkLst>
      </pc:sldChg>
      <pc:sldChg chg="del">
        <pc:chgData name="Simon Bramwell" userId="bca58ee0-e8a9-4cba-a1a5-7dc7b1466e81" providerId="ADAL" clId="{70CDC5B6-AFE9-40F0-B204-D36BC16136B5}" dt="2024-11-30T11:30:37.697" v="42" actId="47"/>
        <pc:sldMkLst>
          <pc:docMk/>
          <pc:sldMk cId="458624850" sldId="279"/>
        </pc:sldMkLst>
      </pc:sldChg>
      <pc:sldChg chg="del">
        <pc:chgData name="Simon Bramwell" userId="bca58ee0-e8a9-4cba-a1a5-7dc7b1466e81" providerId="ADAL" clId="{70CDC5B6-AFE9-40F0-B204-D36BC16136B5}" dt="2024-11-30T11:30:39.816" v="43" actId="47"/>
        <pc:sldMkLst>
          <pc:docMk/>
          <pc:sldMk cId="585018066" sldId="280"/>
        </pc:sldMkLst>
      </pc:sldChg>
      <pc:sldChg chg="del">
        <pc:chgData name="Simon Bramwell" userId="bca58ee0-e8a9-4cba-a1a5-7dc7b1466e81" providerId="ADAL" clId="{70CDC5B6-AFE9-40F0-B204-D36BC16136B5}" dt="2024-11-30T11:30:41.569" v="44" actId="47"/>
        <pc:sldMkLst>
          <pc:docMk/>
          <pc:sldMk cId="208991074" sldId="281"/>
        </pc:sldMkLst>
      </pc:sldChg>
      <pc:sldChg chg="del">
        <pc:chgData name="Simon Bramwell" userId="bca58ee0-e8a9-4cba-a1a5-7dc7b1466e81" providerId="ADAL" clId="{70CDC5B6-AFE9-40F0-B204-D36BC16136B5}" dt="2024-11-30T11:30:43.187" v="45" actId="47"/>
        <pc:sldMkLst>
          <pc:docMk/>
          <pc:sldMk cId="4080176036" sldId="282"/>
        </pc:sldMkLst>
      </pc:sldChg>
      <pc:sldChg chg="del">
        <pc:chgData name="Simon Bramwell" userId="bca58ee0-e8a9-4cba-a1a5-7dc7b1466e81" providerId="ADAL" clId="{70CDC5B6-AFE9-40F0-B204-D36BC16136B5}" dt="2024-11-30T11:30:45.207" v="46" actId="47"/>
        <pc:sldMkLst>
          <pc:docMk/>
          <pc:sldMk cId="991906213" sldId="283"/>
        </pc:sldMkLst>
      </pc:sldChg>
      <pc:sldChg chg="del">
        <pc:chgData name="Simon Bramwell" userId="bca58ee0-e8a9-4cba-a1a5-7dc7b1466e81" providerId="ADAL" clId="{70CDC5B6-AFE9-40F0-B204-D36BC16136B5}" dt="2024-11-30T11:30:46.725" v="47" actId="47"/>
        <pc:sldMkLst>
          <pc:docMk/>
          <pc:sldMk cId="1939017431" sldId="284"/>
        </pc:sldMkLst>
      </pc:sldChg>
      <pc:sldChg chg="del">
        <pc:chgData name="Simon Bramwell" userId="bca58ee0-e8a9-4cba-a1a5-7dc7b1466e81" providerId="ADAL" clId="{70CDC5B6-AFE9-40F0-B204-D36BC16136B5}" dt="2024-11-30T11:30:51.254" v="48" actId="47"/>
        <pc:sldMkLst>
          <pc:docMk/>
          <pc:sldMk cId="2355524097" sldId="285"/>
        </pc:sldMkLst>
      </pc:sldChg>
      <pc:sldChg chg="del">
        <pc:chgData name="Simon Bramwell" userId="bca58ee0-e8a9-4cba-a1a5-7dc7b1466e81" providerId="ADAL" clId="{70CDC5B6-AFE9-40F0-B204-D36BC16136B5}" dt="2024-11-30T11:30:53.324" v="49" actId="47"/>
        <pc:sldMkLst>
          <pc:docMk/>
          <pc:sldMk cId="3862429482" sldId="286"/>
        </pc:sldMkLst>
      </pc:sldChg>
      <pc:sldChg chg="del">
        <pc:chgData name="Simon Bramwell" userId="bca58ee0-e8a9-4cba-a1a5-7dc7b1466e81" providerId="ADAL" clId="{70CDC5B6-AFE9-40F0-B204-D36BC16136B5}" dt="2024-11-30T11:30:54.535" v="50" actId="47"/>
        <pc:sldMkLst>
          <pc:docMk/>
          <pc:sldMk cId="1361590553" sldId="287"/>
        </pc:sldMkLst>
      </pc:sldChg>
      <pc:sldChg chg="del">
        <pc:chgData name="Simon Bramwell" userId="bca58ee0-e8a9-4cba-a1a5-7dc7b1466e81" providerId="ADAL" clId="{70CDC5B6-AFE9-40F0-B204-D36BC16136B5}" dt="2024-11-30T11:30:57.940" v="51" actId="47"/>
        <pc:sldMkLst>
          <pc:docMk/>
          <pc:sldMk cId="2295604991" sldId="288"/>
        </pc:sldMkLst>
      </pc:sldChg>
      <pc:sldChg chg="del">
        <pc:chgData name="Simon Bramwell" userId="bca58ee0-e8a9-4cba-a1a5-7dc7b1466e81" providerId="ADAL" clId="{70CDC5B6-AFE9-40F0-B204-D36BC16136B5}" dt="2024-11-30T11:31:03.526" v="53" actId="47"/>
        <pc:sldMkLst>
          <pc:docMk/>
          <pc:sldMk cId="2675664899" sldId="289"/>
        </pc:sldMkLst>
      </pc:sldChg>
      <pc:sldChg chg="del">
        <pc:chgData name="Simon Bramwell" userId="bca58ee0-e8a9-4cba-a1a5-7dc7b1466e81" providerId="ADAL" clId="{70CDC5B6-AFE9-40F0-B204-D36BC16136B5}" dt="2024-11-30T11:31:01.406" v="52" actId="47"/>
        <pc:sldMkLst>
          <pc:docMk/>
          <pc:sldMk cId="3410880769" sldId="290"/>
        </pc:sldMkLst>
      </pc:sldChg>
      <pc:sldChg chg="del">
        <pc:chgData name="Simon Bramwell" userId="bca58ee0-e8a9-4cba-a1a5-7dc7b1466e81" providerId="ADAL" clId="{70CDC5B6-AFE9-40F0-B204-D36BC16136B5}" dt="2024-11-30T11:31:14.206" v="54" actId="47"/>
        <pc:sldMkLst>
          <pc:docMk/>
          <pc:sldMk cId="1583265914" sldId="291"/>
        </pc:sldMkLst>
      </pc:sldChg>
      <pc:sldChg chg="del">
        <pc:chgData name="Simon Bramwell" userId="bca58ee0-e8a9-4cba-a1a5-7dc7b1466e81" providerId="ADAL" clId="{70CDC5B6-AFE9-40F0-B204-D36BC16136B5}" dt="2024-11-30T11:31:18.504" v="55" actId="47"/>
        <pc:sldMkLst>
          <pc:docMk/>
          <pc:sldMk cId="3666709636" sldId="292"/>
        </pc:sldMkLst>
      </pc:sldChg>
      <pc:sldChg chg="del">
        <pc:chgData name="Simon Bramwell" userId="bca58ee0-e8a9-4cba-a1a5-7dc7b1466e81" providerId="ADAL" clId="{70CDC5B6-AFE9-40F0-B204-D36BC16136B5}" dt="2024-11-30T11:31:22.638" v="56" actId="47"/>
        <pc:sldMkLst>
          <pc:docMk/>
          <pc:sldMk cId="448920011" sldId="293"/>
        </pc:sldMkLst>
      </pc:sldChg>
      <pc:sldChg chg="add del">
        <pc:chgData name="Simon Bramwell" userId="bca58ee0-e8a9-4cba-a1a5-7dc7b1466e81" providerId="ADAL" clId="{70CDC5B6-AFE9-40F0-B204-D36BC16136B5}" dt="2024-11-30T11:31:29.911" v="59" actId="47"/>
        <pc:sldMkLst>
          <pc:docMk/>
          <pc:sldMk cId="2528497529" sldId="294"/>
        </pc:sldMkLst>
      </pc:sldChg>
      <pc:sldChg chg="modSp mod">
        <pc:chgData name="Simon Bramwell" userId="bca58ee0-e8a9-4cba-a1a5-7dc7b1466e81" providerId="ADAL" clId="{70CDC5B6-AFE9-40F0-B204-D36BC16136B5}" dt="2024-11-30T20:24:18.991" v="1024" actId="20577"/>
        <pc:sldMkLst>
          <pc:docMk/>
          <pc:sldMk cId="1902010839" sldId="299"/>
        </pc:sldMkLst>
        <pc:spChg chg="mod">
          <ac:chgData name="Simon Bramwell" userId="bca58ee0-e8a9-4cba-a1a5-7dc7b1466e81" providerId="ADAL" clId="{70CDC5B6-AFE9-40F0-B204-D36BC16136B5}" dt="2024-11-30T20:24:18.991" v="1024" actId="20577"/>
          <ac:spMkLst>
            <pc:docMk/>
            <pc:sldMk cId="1902010839" sldId="299"/>
            <ac:spMk id="4" creationId="{612919CF-C2CF-DD6D-68AF-996B5AB47DCD}"/>
          </ac:spMkLst>
        </pc:spChg>
      </pc:sldChg>
      <pc:sldChg chg="add">
        <pc:chgData name="Simon Bramwell" userId="bca58ee0-e8a9-4cba-a1a5-7dc7b1466e81" providerId="ADAL" clId="{70CDC5B6-AFE9-40F0-B204-D36BC16136B5}" dt="2024-11-30T20:27:47.987" v="1026"/>
        <pc:sldMkLst>
          <pc:docMk/>
          <pc:sldMk cId="801519514" sldId="300"/>
        </pc:sldMkLst>
      </pc:sldChg>
      <pc:sldChg chg="del">
        <pc:chgData name="Simon Bramwell" userId="bca58ee0-e8a9-4cba-a1a5-7dc7b1466e81" providerId="ADAL" clId="{70CDC5B6-AFE9-40F0-B204-D36BC16136B5}" dt="2024-11-30T20:27:41.481" v="1025" actId="2696"/>
        <pc:sldMkLst>
          <pc:docMk/>
          <pc:sldMk cId="3898289401" sldId="300"/>
        </pc:sldMkLst>
      </pc:sldChg>
      <pc:sldChg chg="addSp modSp add mod">
        <pc:chgData name="Simon Bramwell" userId="bca58ee0-e8a9-4cba-a1a5-7dc7b1466e81" providerId="ADAL" clId="{70CDC5B6-AFE9-40F0-B204-D36BC16136B5}" dt="2024-11-30T11:23:47.099" v="7" actId="20577"/>
        <pc:sldMkLst>
          <pc:docMk/>
          <pc:sldMk cId="2741572454" sldId="304"/>
        </pc:sldMkLst>
        <pc:spChg chg="add mod">
          <ac:chgData name="Simon Bramwell" userId="bca58ee0-e8a9-4cba-a1a5-7dc7b1466e81" providerId="ADAL" clId="{70CDC5B6-AFE9-40F0-B204-D36BC16136B5}" dt="2024-11-30T11:23:47.099" v="7" actId="20577"/>
          <ac:spMkLst>
            <pc:docMk/>
            <pc:sldMk cId="2741572454" sldId="304"/>
            <ac:spMk id="2" creationId="{0D3AB8FD-CECE-BC03-A66D-CAC9F0DC3555}"/>
          </ac:spMkLst>
        </pc:spChg>
      </pc:sldChg>
      <pc:sldChg chg="modSp add mod">
        <pc:chgData name="Simon Bramwell" userId="bca58ee0-e8a9-4cba-a1a5-7dc7b1466e81" providerId="ADAL" clId="{70CDC5B6-AFE9-40F0-B204-D36BC16136B5}" dt="2024-11-30T11:24:19.900" v="12" actId="20577"/>
        <pc:sldMkLst>
          <pc:docMk/>
          <pc:sldMk cId="1042253969" sldId="305"/>
        </pc:sldMkLst>
        <pc:spChg chg="mod">
          <ac:chgData name="Simon Bramwell" userId="bca58ee0-e8a9-4cba-a1a5-7dc7b1466e81" providerId="ADAL" clId="{70CDC5B6-AFE9-40F0-B204-D36BC16136B5}" dt="2024-11-30T11:24:19.900" v="12" actId="20577"/>
          <ac:spMkLst>
            <pc:docMk/>
            <pc:sldMk cId="1042253969" sldId="305"/>
            <ac:spMk id="2" creationId="{7A415460-D684-E43A-CEFB-306AD0E55E29}"/>
          </ac:spMkLst>
        </pc:spChg>
      </pc:sldChg>
      <pc:sldChg chg="modSp add mod">
        <pc:chgData name="Simon Bramwell" userId="bca58ee0-e8a9-4cba-a1a5-7dc7b1466e81" providerId="ADAL" clId="{70CDC5B6-AFE9-40F0-B204-D36BC16136B5}" dt="2024-11-30T11:28:47.400" v="33" actId="20577"/>
        <pc:sldMkLst>
          <pc:docMk/>
          <pc:sldMk cId="832634357" sldId="306"/>
        </pc:sldMkLst>
        <pc:spChg chg="mod">
          <ac:chgData name="Simon Bramwell" userId="bca58ee0-e8a9-4cba-a1a5-7dc7b1466e81" providerId="ADAL" clId="{70CDC5B6-AFE9-40F0-B204-D36BC16136B5}" dt="2024-11-30T11:28:47.400" v="33" actId="20577"/>
          <ac:spMkLst>
            <pc:docMk/>
            <pc:sldMk cId="832634357" sldId="306"/>
            <ac:spMk id="2" creationId="{08DABE6F-DDA7-C963-C745-40112971EFAA}"/>
          </ac:spMkLst>
        </pc:spChg>
      </pc:sldChg>
      <pc:sldChg chg="modSp add mod">
        <pc:chgData name="Simon Bramwell" userId="bca58ee0-e8a9-4cba-a1a5-7dc7b1466e81" providerId="ADAL" clId="{70CDC5B6-AFE9-40F0-B204-D36BC16136B5}" dt="2024-11-30T11:27:06.947" v="27"/>
        <pc:sldMkLst>
          <pc:docMk/>
          <pc:sldMk cId="4057922117" sldId="307"/>
        </pc:sldMkLst>
        <pc:spChg chg="mod">
          <ac:chgData name="Simon Bramwell" userId="bca58ee0-e8a9-4cba-a1a5-7dc7b1466e81" providerId="ADAL" clId="{70CDC5B6-AFE9-40F0-B204-D36BC16136B5}" dt="2024-11-30T11:27:06.947" v="27"/>
          <ac:spMkLst>
            <pc:docMk/>
            <pc:sldMk cId="4057922117" sldId="307"/>
            <ac:spMk id="2" creationId="{E153A745-6E4A-C9A3-94B9-16883BBB6CE0}"/>
          </ac:spMkLst>
        </pc:spChg>
      </pc:sldChg>
      <pc:sldChg chg="modSp add mod">
        <pc:chgData name="Simon Bramwell" userId="bca58ee0-e8a9-4cba-a1a5-7dc7b1466e81" providerId="ADAL" clId="{70CDC5B6-AFE9-40F0-B204-D36BC16136B5}" dt="2024-11-30T11:29:00.462" v="35" actId="20577"/>
        <pc:sldMkLst>
          <pc:docMk/>
          <pc:sldMk cId="2657853376" sldId="308"/>
        </pc:sldMkLst>
        <pc:spChg chg="mod">
          <ac:chgData name="Simon Bramwell" userId="bca58ee0-e8a9-4cba-a1a5-7dc7b1466e81" providerId="ADAL" clId="{70CDC5B6-AFE9-40F0-B204-D36BC16136B5}" dt="2024-11-30T11:29:00.462" v="35" actId="20577"/>
          <ac:spMkLst>
            <pc:docMk/>
            <pc:sldMk cId="2657853376" sldId="308"/>
            <ac:spMk id="2" creationId="{34C357F3-7FA8-7DD0-255B-DC84195C7491}"/>
          </ac:spMkLst>
        </pc:spChg>
      </pc:sldChg>
      <pc:sldChg chg="add del">
        <pc:chgData name="Simon Bramwell" userId="bca58ee0-e8a9-4cba-a1a5-7dc7b1466e81" providerId="ADAL" clId="{70CDC5B6-AFE9-40F0-B204-D36BC16136B5}" dt="2024-11-30T11:29:14.540" v="36" actId="47"/>
        <pc:sldMkLst>
          <pc:docMk/>
          <pc:sldMk cId="654508930" sldId="309"/>
        </pc:sldMkLst>
      </pc:sldChg>
      <pc:sldChg chg="add del">
        <pc:chgData name="Simon Bramwell" userId="bca58ee0-e8a9-4cba-a1a5-7dc7b1466e81" providerId="ADAL" clId="{70CDC5B6-AFE9-40F0-B204-D36BC16136B5}" dt="2024-11-30T21:35:33.083" v="1030" actId="47"/>
        <pc:sldMkLst>
          <pc:docMk/>
          <pc:sldMk cId="3600064292" sldId="309"/>
        </pc:sldMkLst>
      </pc:sldChg>
      <pc:sldChg chg="modSp add del mod">
        <pc:chgData name="Simon Bramwell" userId="bca58ee0-e8a9-4cba-a1a5-7dc7b1466e81" providerId="ADAL" clId="{70CDC5B6-AFE9-40F0-B204-D36BC16136B5}" dt="2024-11-30T20:41:27.046" v="1027" actId="2696"/>
        <pc:sldMkLst>
          <pc:docMk/>
          <pc:sldMk cId="103187552" sldId="310"/>
        </pc:sldMkLst>
        <pc:spChg chg="mod">
          <ac:chgData name="Simon Bramwell" userId="bca58ee0-e8a9-4cba-a1a5-7dc7b1466e81" providerId="ADAL" clId="{70CDC5B6-AFE9-40F0-B204-D36BC16136B5}" dt="2024-11-30T11:32:35.906" v="64" actId="113"/>
          <ac:spMkLst>
            <pc:docMk/>
            <pc:sldMk cId="103187552" sldId="310"/>
            <ac:spMk id="2" creationId="{6A0C6C90-49DB-51E6-CDFC-09562FC7BE5C}"/>
          </ac:spMkLst>
        </pc:spChg>
      </pc:sldChg>
      <pc:sldChg chg="add">
        <pc:chgData name="Simon Bramwell" userId="bca58ee0-e8a9-4cba-a1a5-7dc7b1466e81" providerId="ADAL" clId="{70CDC5B6-AFE9-40F0-B204-D36BC16136B5}" dt="2024-11-30T11:33:17.559" v="65"/>
        <pc:sldMkLst>
          <pc:docMk/>
          <pc:sldMk cId="2352852518" sldId="311"/>
        </pc:sldMkLst>
      </pc:sldChg>
      <pc:sldChg chg="add">
        <pc:chgData name="Simon Bramwell" userId="bca58ee0-e8a9-4cba-a1a5-7dc7b1466e81" providerId="ADAL" clId="{70CDC5B6-AFE9-40F0-B204-D36BC16136B5}" dt="2024-11-30T11:34:04.553" v="66"/>
        <pc:sldMkLst>
          <pc:docMk/>
          <pc:sldMk cId="1090166179" sldId="312"/>
        </pc:sldMkLst>
      </pc:sldChg>
      <pc:sldChg chg="add del">
        <pc:chgData name="Simon Bramwell" userId="bca58ee0-e8a9-4cba-a1a5-7dc7b1466e81" providerId="ADAL" clId="{70CDC5B6-AFE9-40F0-B204-D36BC16136B5}" dt="2024-11-30T13:00:18.403" v="1010" actId="47"/>
        <pc:sldMkLst>
          <pc:docMk/>
          <pc:sldMk cId="848631593" sldId="313"/>
        </pc:sldMkLst>
      </pc:sldChg>
      <pc:sldChg chg="modSp add mod">
        <pc:chgData name="Simon Bramwell" userId="bca58ee0-e8a9-4cba-a1a5-7dc7b1466e81" providerId="ADAL" clId="{70CDC5B6-AFE9-40F0-B204-D36BC16136B5}" dt="2024-11-30T11:55:14.330" v="329" actId="5793"/>
        <pc:sldMkLst>
          <pc:docMk/>
          <pc:sldMk cId="2708806278" sldId="314"/>
        </pc:sldMkLst>
        <pc:spChg chg="mod">
          <ac:chgData name="Simon Bramwell" userId="bca58ee0-e8a9-4cba-a1a5-7dc7b1466e81" providerId="ADAL" clId="{70CDC5B6-AFE9-40F0-B204-D36BC16136B5}" dt="2024-11-30T11:55:14.330" v="329" actId="5793"/>
          <ac:spMkLst>
            <pc:docMk/>
            <pc:sldMk cId="2708806278" sldId="314"/>
            <ac:spMk id="2" creationId="{C073D718-7A77-87BD-9F0C-FD4DCFC23E02}"/>
          </ac:spMkLst>
        </pc:spChg>
      </pc:sldChg>
      <pc:sldChg chg="modSp add mod">
        <pc:chgData name="Simon Bramwell" userId="bca58ee0-e8a9-4cba-a1a5-7dc7b1466e81" providerId="ADAL" clId="{70CDC5B6-AFE9-40F0-B204-D36BC16136B5}" dt="2024-11-30T11:58:27.625" v="371" actId="5793"/>
        <pc:sldMkLst>
          <pc:docMk/>
          <pc:sldMk cId="307468776" sldId="315"/>
        </pc:sldMkLst>
        <pc:spChg chg="mod">
          <ac:chgData name="Simon Bramwell" userId="bca58ee0-e8a9-4cba-a1a5-7dc7b1466e81" providerId="ADAL" clId="{70CDC5B6-AFE9-40F0-B204-D36BC16136B5}" dt="2024-11-30T11:58:27.625" v="371" actId="5793"/>
          <ac:spMkLst>
            <pc:docMk/>
            <pc:sldMk cId="307468776" sldId="315"/>
            <ac:spMk id="2" creationId="{B45B97EC-2E1E-1F9D-2A21-4B398FEC71A1}"/>
          </ac:spMkLst>
        </pc:spChg>
      </pc:sldChg>
      <pc:sldChg chg="modSp add mod">
        <pc:chgData name="Simon Bramwell" userId="bca58ee0-e8a9-4cba-a1a5-7dc7b1466e81" providerId="ADAL" clId="{70CDC5B6-AFE9-40F0-B204-D36BC16136B5}" dt="2024-11-30T11:55:53.520" v="337"/>
        <pc:sldMkLst>
          <pc:docMk/>
          <pc:sldMk cId="1568663597" sldId="316"/>
        </pc:sldMkLst>
        <pc:spChg chg="mod">
          <ac:chgData name="Simon Bramwell" userId="bca58ee0-e8a9-4cba-a1a5-7dc7b1466e81" providerId="ADAL" clId="{70CDC5B6-AFE9-40F0-B204-D36BC16136B5}" dt="2024-11-30T11:55:53.520" v="337"/>
          <ac:spMkLst>
            <pc:docMk/>
            <pc:sldMk cId="1568663597" sldId="316"/>
            <ac:spMk id="2" creationId="{70941EE2-D62E-EE1F-2130-CC41F9CCD18A}"/>
          </ac:spMkLst>
        </pc:spChg>
      </pc:sldChg>
      <pc:sldChg chg="delSp modSp add mod">
        <pc:chgData name="Simon Bramwell" userId="bca58ee0-e8a9-4cba-a1a5-7dc7b1466e81" providerId="ADAL" clId="{70CDC5B6-AFE9-40F0-B204-D36BC16136B5}" dt="2024-11-30T11:42:00.591" v="130" actId="113"/>
        <pc:sldMkLst>
          <pc:docMk/>
          <pc:sldMk cId="2672932519" sldId="317"/>
        </pc:sldMkLst>
        <pc:spChg chg="mod">
          <ac:chgData name="Simon Bramwell" userId="bca58ee0-e8a9-4cba-a1a5-7dc7b1466e81" providerId="ADAL" clId="{70CDC5B6-AFE9-40F0-B204-D36BC16136B5}" dt="2024-11-30T11:42:00.591" v="130" actId="113"/>
          <ac:spMkLst>
            <pc:docMk/>
            <pc:sldMk cId="2672932519" sldId="317"/>
            <ac:spMk id="2" creationId="{8A690643-0574-770A-4473-D29FF3E00EEB}"/>
          </ac:spMkLst>
        </pc:spChg>
        <pc:spChg chg="del">
          <ac:chgData name="Simon Bramwell" userId="bca58ee0-e8a9-4cba-a1a5-7dc7b1466e81" providerId="ADAL" clId="{70CDC5B6-AFE9-40F0-B204-D36BC16136B5}" dt="2024-11-30T11:41:30.642" v="127" actId="478"/>
          <ac:spMkLst>
            <pc:docMk/>
            <pc:sldMk cId="2672932519" sldId="317"/>
            <ac:spMk id="3" creationId="{94E8D65B-D2AA-EC40-1A74-EDCC8746A8FF}"/>
          </ac:spMkLst>
        </pc:spChg>
      </pc:sldChg>
      <pc:sldChg chg="modSp add mod">
        <pc:chgData name="Simon Bramwell" userId="bca58ee0-e8a9-4cba-a1a5-7dc7b1466e81" providerId="ADAL" clId="{70CDC5B6-AFE9-40F0-B204-D36BC16136B5}" dt="2024-11-30T11:51:26.131" v="312" actId="1076"/>
        <pc:sldMkLst>
          <pc:docMk/>
          <pc:sldMk cId="3896943340" sldId="318"/>
        </pc:sldMkLst>
        <pc:spChg chg="mod">
          <ac:chgData name="Simon Bramwell" userId="bca58ee0-e8a9-4cba-a1a5-7dc7b1466e81" providerId="ADAL" clId="{70CDC5B6-AFE9-40F0-B204-D36BC16136B5}" dt="2024-11-30T11:51:26.131" v="312" actId="1076"/>
          <ac:spMkLst>
            <pc:docMk/>
            <pc:sldMk cId="3896943340" sldId="318"/>
            <ac:spMk id="3" creationId="{4004ADAC-414E-B154-7C8E-63C61548CD4A}"/>
          </ac:spMkLst>
        </pc:spChg>
        <pc:picChg chg="mod">
          <ac:chgData name="Simon Bramwell" userId="bca58ee0-e8a9-4cba-a1a5-7dc7b1466e81" providerId="ADAL" clId="{70CDC5B6-AFE9-40F0-B204-D36BC16136B5}" dt="2024-11-30T11:43:09.039" v="133" actId="1076"/>
          <ac:picMkLst>
            <pc:docMk/>
            <pc:sldMk cId="3896943340" sldId="318"/>
            <ac:picMk id="5" creationId="{48B99799-0119-EE68-B8E8-AD966DA828E6}"/>
          </ac:picMkLst>
        </pc:picChg>
      </pc:sldChg>
      <pc:sldChg chg="modSp add mod">
        <pc:chgData name="Simon Bramwell" userId="bca58ee0-e8a9-4cba-a1a5-7dc7b1466e81" providerId="ADAL" clId="{70CDC5B6-AFE9-40F0-B204-D36BC16136B5}" dt="2024-11-30T11:56:09.918" v="338" actId="113"/>
        <pc:sldMkLst>
          <pc:docMk/>
          <pc:sldMk cId="1904146132" sldId="319"/>
        </pc:sldMkLst>
        <pc:spChg chg="mod">
          <ac:chgData name="Simon Bramwell" userId="bca58ee0-e8a9-4cba-a1a5-7dc7b1466e81" providerId="ADAL" clId="{70CDC5B6-AFE9-40F0-B204-D36BC16136B5}" dt="2024-11-30T11:56:09.918" v="338" actId="113"/>
          <ac:spMkLst>
            <pc:docMk/>
            <pc:sldMk cId="1904146132" sldId="319"/>
            <ac:spMk id="2" creationId="{698A0A7D-B08B-3CA2-1F6C-EA8E12FB9254}"/>
          </ac:spMkLst>
        </pc:spChg>
        <pc:picChg chg="mod">
          <ac:chgData name="Simon Bramwell" userId="bca58ee0-e8a9-4cba-a1a5-7dc7b1466e81" providerId="ADAL" clId="{70CDC5B6-AFE9-40F0-B204-D36BC16136B5}" dt="2024-11-30T11:46:24.273" v="223" actId="1076"/>
          <ac:picMkLst>
            <pc:docMk/>
            <pc:sldMk cId="1904146132" sldId="319"/>
            <ac:picMk id="5" creationId="{A7FBF574-F929-0DD2-19E2-8659D8322AD6}"/>
          </ac:picMkLst>
        </pc:picChg>
      </pc:sldChg>
      <pc:sldChg chg="modSp add mod">
        <pc:chgData name="Simon Bramwell" userId="bca58ee0-e8a9-4cba-a1a5-7dc7b1466e81" providerId="ADAL" clId="{70CDC5B6-AFE9-40F0-B204-D36BC16136B5}" dt="2024-11-30T11:57:00.716" v="355" actId="403"/>
        <pc:sldMkLst>
          <pc:docMk/>
          <pc:sldMk cId="605113561" sldId="320"/>
        </pc:sldMkLst>
        <pc:spChg chg="mod">
          <ac:chgData name="Simon Bramwell" userId="bca58ee0-e8a9-4cba-a1a5-7dc7b1466e81" providerId="ADAL" clId="{70CDC5B6-AFE9-40F0-B204-D36BC16136B5}" dt="2024-11-30T11:57:00.716" v="355" actId="403"/>
          <ac:spMkLst>
            <pc:docMk/>
            <pc:sldMk cId="605113561" sldId="320"/>
            <ac:spMk id="2" creationId="{CA742016-7500-1B39-A87D-1C9389A7DDB8}"/>
          </ac:spMkLst>
        </pc:spChg>
      </pc:sldChg>
      <pc:sldChg chg="modSp add mod">
        <pc:chgData name="Simon Bramwell" userId="bca58ee0-e8a9-4cba-a1a5-7dc7b1466e81" providerId="ADAL" clId="{70CDC5B6-AFE9-40F0-B204-D36BC16136B5}" dt="2024-11-30T11:51:45.438" v="314" actId="1076"/>
        <pc:sldMkLst>
          <pc:docMk/>
          <pc:sldMk cId="2820920351" sldId="321"/>
        </pc:sldMkLst>
        <pc:spChg chg="mod">
          <ac:chgData name="Simon Bramwell" userId="bca58ee0-e8a9-4cba-a1a5-7dc7b1466e81" providerId="ADAL" clId="{70CDC5B6-AFE9-40F0-B204-D36BC16136B5}" dt="2024-11-30T11:51:45.438" v="314" actId="1076"/>
          <ac:spMkLst>
            <pc:docMk/>
            <pc:sldMk cId="2820920351" sldId="321"/>
            <ac:spMk id="3" creationId="{8E6719EC-7C69-1F65-B03F-A35AD4A16567}"/>
          </ac:spMkLst>
        </pc:spChg>
      </pc:sldChg>
      <pc:sldChg chg="modSp add mod">
        <pc:chgData name="Simon Bramwell" userId="bca58ee0-e8a9-4cba-a1a5-7dc7b1466e81" providerId="ADAL" clId="{70CDC5B6-AFE9-40F0-B204-D36BC16136B5}" dt="2024-11-30T11:54:50.132" v="319" actId="20577"/>
        <pc:sldMkLst>
          <pc:docMk/>
          <pc:sldMk cId="3999057188" sldId="322"/>
        </pc:sldMkLst>
        <pc:spChg chg="mod">
          <ac:chgData name="Simon Bramwell" userId="bca58ee0-e8a9-4cba-a1a5-7dc7b1466e81" providerId="ADAL" clId="{70CDC5B6-AFE9-40F0-B204-D36BC16136B5}" dt="2024-11-30T11:54:50.132" v="319" actId="20577"/>
          <ac:spMkLst>
            <pc:docMk/>
            <pc:sldMk cId="3999057188" sldId="322"/>
            <ac:spMk id="2" creationId="{17D28657-29D8-227E-E708-E9D88BA4D82F}"/>
          </ac:spMkLst>
        </pc:spChg>
      </pc:sldChg>
      <pc:sldChg chg="modSp add mod">
        <pc:chgData name="Simon Bramwell" userId="bca58ee0-e8a9-4cba-a1a5-7dc7b1466e81" providerId="ADAL" clId="{70CDC5B6-AFE9-40F0-B204-D36BC16136B5}" dt="2024-11-30T11:58:14.252" v="367"/>
        <pc:sldMkLst>
          <pc:docMk/>
          <pc:sldMk cId="4054482072" sldId="323"/>
        </pc:sldMkLst>
        <pc:spChg chg="mod">
          <ac:chgData name="Simon Bramwell" userId="bca58ee0-e8a9-4cba-a1a5-7dc7b1466e81" providerId="ADAL" clId="{70CDC5B6-AFE9-40F0-B204-D36BC16136B5}" dt="2024-11-30T11:58:14.252" v="367"/>
          <ac:spMkLst>
            <pc:docMk/>
            <pc:sldMk cId="4054482072" sldId="323"/>
            <ac:spMk id="2" creationId="{F15EF451-89E4-D91D-DF50-9447C271BDF7}"/>
          </ac:spMkLst>
        </pc:spChg>
      </pc:sldChg>
      <pc:sldChg chg="modSp add mod">
        <pc:chgData name="Simon Bramwell" userId="bca58ee0-e8a9-4cba-a1a5-7dc7b1466e81" providerId="ADAL" clId="{70CDC5B6-AFE9-40F0-B204-D36BC16136B5}" dt="2024-11-30T12:00:24.665" v="393" actId="6549"/>
        <pc:sldMkLst>
          <pc:docMk/>
          <pc:sldMk cId="1170709980" sldId="324"/>
        </pc:sldMkLst>
        <pc:spChg chg="mod">
          <ac:chgData name="Simon Bramwell" userId="bca58ee0-e8a9-4cba-a1a5-7dc7b1466e81" providerId="ADAL" clId="{70CDC5B6-AFE9-40F0-B204-D36BC16136B5}" dt="2024-11-30T12:00:24.665" v="393" actId="6549"/>
          <ac:spMkLst>
            <pc:docMk/>
            <pc:sldMk cId="1170709980" sldId="324"/>
            <ac:spMk id="2" creationId="{3E3DB443-93C7-7EAB-045A-AC424D6F2C2D}"/>
          </ac:spMkLst>
        </pc:spChg>
      </pc:sldChg>
      <pc:sldChg chg="modSp add mod">
        <pc:chgData name="Simon Bramwell" userId="bca58ee0-e8a9-4cba-a1a5-7dc7b1466e81" providerId="ADAL" clId="{70CDC5B6-AFE9-40F0-B204-D36BC16136B5}" dt="2024-11-30T12:03:26.806" v="490" actId="20577"/>
        <pc:sldMkLst>
          <pc:docMk/>
          <pc:sldMk cId="3766905049" sldId="325"/>
        </pc:sldMkLst>
        <pc:spChg chg="mod">
          <ac:chgData name="Simon Bramwell" userId="bca58ee0-e8a9-4cba-a1a5-7dc7b1466e81" providerId="ADAL" clId="{70CDC5B6-AFE9-40F0-B204-D36BC16136B5}" dt="2024-11-30T12:03:26.806" v="490" actId="20577"/>
          <ac:spMkLst>
            <pc:docMk/>
            <pc:sldMk cId="3766905049" sldId="325"/>
            <ac:spMk id="2" creationId="{65512114-6475-7173-B7FE-57F2BF8A9AD9}"/>
          </ac:spMkLst>
        </pc:spChg>
      </pc:sldChg>
      <pc:sldChg chg="modSp add mod">
        <pc:chgData name="Simon Bramwell" userId="bca58ee0-e8a9-4cba-a1a5-7dc7b1466e81" providerId="ADAL" clId="{70CDC5B6-AFE9-40F0-B204-D36BC16136B5}" dt="2024-11-30T12:22:16.282" v="570" actId="5793"/>
        <pc:sldMkLst>
          <pc:docMk/>
          <pc:sldMk cId="3555095231" sldId="326"/>
        </pc:sldMkLst>
        <pc:spChg chg="mod">
          <ac:chgData name="Simon Bramwell" userId="bca58ee0-e8a9-4cba-a1a5-7dc7b1466e81" providerId="ADAL" clId="{70CDC5B6-AFE9-40F0-B204-D36BC16136B5}" dt="2024-11-30T12:22:16.282" v="570" actId="5793"/>
          <ac:spMkLst>
            <pc:docMk/>
            <pc:sldMk cId="3555095231" sldId="326"/>
            <ac:spMk id="2" creationId="{00D9307D-A9FC-73C9-DCB8-B8D34E9BD3EC}"/>
          </ac:spMkLst>
        </pc:spChg>
      </pc:sldChg>
      <pc:sldChg chg="modSp add mod">
        <pc:chgData name="Simon Bramwell" userId="bca58ee0-e8a9-4cba-a1a5-7dc7b1466e81" providerId="ADAL" clId="{70CDC5B6-AFE9-40F0-B204-D36BC16136B5}" dt="2024-11-30T21:29:52.029" v="1029"/>
        <pc:sldMkLst>
          <pc:docMk/>
          <pc:sldMk cId="571268526" sldId="327"/>
        </pc:sldMkLst>
        <pc:spChg chg="mod">
          <ac:chgData name="Simon Bramwell" userId="bca58ee0-e8a9-4cba-a1a5-7dc7b1466e81" providerId="ADAL" clId="{70CDC5B6-AFE9-40F0-B204-D36BC16136B5}" dt="2024-11-30T21:29:52.029" v="1029"/>
          <ac:spMkLst>
            <pc:docMk/>
            <pc:sldMk cId="571268526" sldId="327"/>
            <ac:spMk id="2" creationId="{19401518-9FB3-DD29-E304-63BEFF200267}"/>
          </ac:spMkLst>
        </pc:spChg>
      </pc:sldChg>
      <pc:sldChg chg="modSp add mod">
        <pc:chgData name="Simon Bramwell" userId="bca58ee0-e8a9-4cba-a1a5-7dc7b1466e81" providerId="ADAL" clId="{70CDC5B6-AFE9-40F0-B204-D36BC16136B5}" dt="2024-11-30T12:22:25.875" v="591" actId="5793"/>
        <pc:sldMkLst>
          <pc:docMk/>
          <pc:sldMk cId="3579540789" sldId="328"/>
        </pc:sldMkLst>
        <pc:spChg chg="mod">
          <ac:chgData name="Simon Bramwell" userId="bca58ee0-e8a9-4cba-a1a5-7dc7b1466e81" providerId="ADAL" clId="{70CDC5B6-AFE9-40F0-B204-D36BC16136B5}" dt="2024-11-30T12:22:25.875" v="591" actId="5793"/>
          <ac:spMkLst>
            <pc:docMk/>
            <pc:sldMk cId="3579540789" sldId="328"/>
            <ac:spMk id="2" creationId="{AF648B3E-4D8D-3900-7CE7-0BC0D2762046}"/>
          </ac:spMkLst>
        </pc:spChg>
      </pc:sldChg>
      <pc:sldChg chg="modSp add mod">
        <pc:chgData name="Simon Bramwell" userId="bca58ee0-e8a9-4cba-a1a5-7dc7b1466e81" providerId="ADAL" clId="{70CDC5B6-AFE9-40F0-B204-D36BC16136B5}" dt="2024-11-30T12:22:32.638" v="612" actId="5793"/>
        <pc:sldMkLst>
          <pc:docMk/>
          <pc:sldMk cId="2676451495" sldId="329"/>
        </pc:sldMkLst>
        <pc:spChg chg="mod">
          <ac:chgData name="Simon Bramwell" userId="bca58ee0-e8a9-4cba-a1a5-7dc7b1466e81" providerId="ADAL" clId="{70CDC5B6-AFE9-40F0-B204-D36BC16136B5}" dt="2024-11-30T12:22:32.638" v="612" actId="5793"/>
          <ac:spMkLst>
            <pc:docMk/>
            <pc:sldMk cId="2676451495" sldId="329"/>
            <ac:spMk id="2" creationId="{9BDECEAA-8613-EC2A-9256-F509199BCB62}"/>
          </ac:spMkLst>
        </pc:spChg>
      </pc:sldChg>
      <pc:sldChg chg="modSp add mod">
        <pc:chgData name="Simon Bramwell" userId="bca58ee0-e8a9-4cba-a1a5-7dc7b1466e81" providerId="ADAL" clId="{70CDC5B6-AFE9-40F0-B204-D36BC16136B5}" dt="2024-11-30T12:14:54.964" v="535"/>
        <pc:sldMkLst>
          <pc:docMk/>
          <pc:sldMk cId="1143533283" sldId="330"/>
        </pc:sldMkLst>
        <pc:spChg chg="mod">
          <ac:chgData name="Simon Bramwell" userId="bca58ee0-e8a9-4cba-a1a5-7dc7b1466e81" providerId="ADAL" clId="{70CDC5B6-AFE9-40F0-B204-D36BC16136B5}" dt="2024-11-30T12:14:54.964" v="535"/>
          <ac:spMkLst>
            <pc:docMk/>
            <pc:sldMk cId="1143533283" sldId="330"/>
            <ac:spMk id="2" creationId="{C6C2C454-BEA8-F078-EB7F-6F6C5E8B0508}"/>
          </ac:spMkLst>
        </pc:spChg>
      </pc:sldChg>
      <pc:sldChg chg="modSp add mod">
        <pc:chgData name="Simon Bramwell" userId="bca58ee0-e8a9-4cba-a1a5-7dc7b1466e81" providerId="ADAL" clId="{70CDC5B6-AFE9-40F0-B204-D36BC16136B5}" dt="2024-11-30T12:22:42.071" v="616" actId="20577"/>
        <pc:sldMkLst>
          <pc:docMk/>
          <pc:sldMk cId="120039479" sldId="331"/>
        </pc:sldMkLst>
        <pc:spChg chg="mod">
          <ac:chgData name="Simon Bramwell" userId="bca58ee0-e8a9-4cba-a1a5-7dc7b1466e81" providerId="ADAL" clId="{70CDC5B6-AFE9-40F0-B204-D36BC16136B5}" dt="2024-11-30T12:22:42.071" v="616" actId="20577"/>
          <ac:spMkLst>
            <pc:docMk/>
            <pc:sldMk cId="120039479" sldId="331"/>
            <ac:spMk id="2" creationId="{FD23B6B0-013D-1E28-D65B-1996ADD9A7FB}"/>
          </ac:spMkLst>
        </pc:spChg>
      </pc:sldChg>
      <pc:sldChg chg="modSp add mod">
        <pc:chgData name="Simon Bramwell" userId="bca58ee0-e8a9-4cba-a1a5-7dc7b1466e81" providerId="ADAL" clId="{70CDC5B6-AFE9-40F0-B204-D36BC16136B5}" dt="2024-11-30T12:23:56.285" v="637"/>
        <pc:sldMkLst>
          <pc:docMk/>
          <pc:sldMk cId="2720245361" sldId="332"/>
        </pc:sldMkLst>
        <pc:spChg chg="mod">
          <ac:chgData name="Simon Bramwell" userId="bca58ee0-e8a9-4cba-a1a5-7dc7b1466e81" providerId="ADAL" clId="{70CDC5B6-AFE9-40F0-B204-D36BC16136B5}" dt="2024-11-30T12:23:56.285" v="637"/>
          <ac:spMkLst>
            <pc:docMk/>
            <pc:sldMk cId="2720245361" sldId="332"/>
            <ac:spMk id="2" creationId="{FBAF38DD-A4EC-C223-68D8-47E996A55E0C}"/>
          </ac:spMkLst>
        </pc:spChg>
      </pc:sldChg>
      <pc:sldChg chg="modSp add mod">
        <pc:chgData name="Simon Bramwell" userId="bca58ee0-e8a9-4cba-a1a5-7dc7b1466e81" providerId="ADAL" clId="{70CDC5B6-AFE9-40F0-B204-D36BC16136B5}" dt="2024-11-30T12:25:27.385" v="644" actId="20577"/>
        <pc:sldMkLst>
          <pc:docMk/>
          <pc:sldMk cId="3242561458" sldId="333"/>
        </pc:sldMkLst>
        <pc:spChg chg="mod">
          <ac:chgData name="Simon Bramwell" userId="bca58ee0-e8a9-4cba-a1a5-7dc7b1466e81" providerId="ADAL" clId="{70CDC5B6-AFE9-40F0-B204-D36BC16136B5}" dt="2024-11-30T12:25:27.385" v="644" actId="20577"/>
          <ac:spMkLst>
            <pc:docMk/>
            <pc:sldMk cId="3242561458" sldId="333"/>
            <ac:spMk id="2" creationId="{222BBFB4-EE93-C614-FF02-D73E5B4B674F}"/>
          </ac:spMkLst>
        </pc:spChg>
      </pc:sldChg>
      <pc:sldChg chg="modSp add mod">
        <pc:chgData name="Simon Bramwell" userId="bca58ee0-e8a9-4cba-a1a5-7dc7b1466e81" providerId="ADAL" clId="{70CDC5B6-AFE9-40F0-B204-D36BC16136B5}" dt="2024-11-30T12:28:04.049" v="663" actId="20577"/>
        <pc:sldMkLst>
          <pc:docMk/>
          <pc:sldMk cId="2199458863" sldId="334"/>
        </pc:sldMkLst>
        <pc:spChg chg="mod">
          <ac:chgData name="Simon Bramwell" userId="bca58ee0-e8a9-4cba-a1a5-7dc7b1466e81" providerId="ADAL" clId="{70CDC5B6-AFE9-40F0-B204-D36BC16136B5}" dt="2024-11-30T12:28:04.049" v="663" actId="20577"/>
          <ac:spMkLst>
            <pc:docMk/>
            <pc:sldMk cId="2199458863" sldId="334"/>
            <ac:spMk id="2" creationId="{568B2588-F1D2-E14A-003D-1B4697BC96E9}"/>
          </ac:spMkLst>
        </pc:spChg>
      </pc:sldChg>
      <pc:sldChg chg="modSp add mod">
        <pc:chgData name="Simon Bramwell" userId="bca58ee0-e8a9-4cba-a1a5-7dc7b1466e81" providerId="ADAL" clId="{70CDC5B6-AFE9-40F0-B204-D36BC16136B5}" dt="2024-11-30T12:29:13.236" v="694" actId="20577"/>
        <pc:sldMkLst>
          <pc:docMk/>
          <pc:sldMk cId="2489123438" sldId="335"/>
        </pc:sldMkLst>
        <pc:spChg chg="mod">
          <ac:chgData name="Simon Bramwell" userId="bca58ee0-e8a9-4cba-a1a5-7dc7b1466e81" providerId="ADAL" clId="{70CDC5B6-AFE9-40F0-B204-D36BC16136B5}" dt="2024-11-30T12:29:13.236" v="694" actId="20577"/>
          <ac:spMkLst>
            <pc:docMk/>
            <pc:sldMk cId="2489123438" sldId="335"/>
            <ac:spMk id="3" creationId="{C2C56830-7CB2-A0C6-AA73-918B68D88122}"/>
          </ac:spMkLst>
        </pc:spChg>
      </pc:sldChg>
      <pc:sldChg chg="delSp modSp add del mod">
        <pc:chgData name="Simon Bramwell" userId="bca58ee0-e8a9-4cba-a1a5-7dc7b1466e81" providerId="ADAL" clId="{70CDC5B6-AFE9-40F0-B204-D36BC16136B5}" dt="2024-11-30T12:34:33.383" v="793" actId="47"/>
        <pc:sldMkLst>
          <pc:docMk/>
          <pc:sldMk cId="2364285967" sldId="336"/>
        </pc:sldMkLst>
        <pc:spChg chg="del mod">
          <ac:chgData name="Simon Bramwell" userId="bca58ee0-e8a9-4cba-a1a5-7dc7b1466e81" providerId="ADAL" clId="{70CDC5B6-AFE9-40F0-B204-D36BC16136B5}" dt="2024-11-30T12:34:10.597" v="791" actId="21"/>
          <ac:spMkLst>
            <pc:docMk/>
            <pc:sldMk cId="2364285967" sldId="336"/>
            <ac:spMk id="3" creationId="{996171E8-83FC-9866-DA5A-AE3F3C1E7FDC}"/>
          </ac:spMkLst>
        </pc:spChg>
      </pc:sldChg>
      <pc:sldChg chg="addSp modSp add mod">
        <pc:chgData name="Simon Bramwell" userId="bca58ee0-e8a9-4cba-a1a5-7dc7b1466e81" providerId="ADAL" clId="{70CDC5B6-AFE9-40F0-B204-D36BC16136B5}" dt="2024-11-30T12:39:18.865" v="1009" actId="403"/>
        <pc:sldMkLst>
          <pc:docMk/>
          <pc:sldMk cId="504505073" sldId="337"/>
        </pc:sldMkLst>
        <pc:spChg chg="add mod">
          <ac:chgData name="Simon Bramwell" userId="bca58ee0-e8a9-4cba-a1a5-7dc7b1466e81" providerId="ADAL" clId="{70CDC5B6-AFE9-40F0-B204-D36BC16136B5}" dt="2024-11-30T12:39:18.865" v="1009" actId="403"/>
          <ac:spMkLst>
            <pc:docMk/>
            <pc:sldMk cId="504505073" sldId="337"/>
            <ac:spMk id="2" creationId="{D67935F0-8D38-C17B-F88F-29E96ED612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653D73-398B-4F57-8EC7-BB599F04BDB9}" type="datetimeFigureOut">
              <a:rPr lang="en-GB" smtClean="0"/>
              <a:t>30/11/2024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060AA-88E7-43BD-A0B5-CCE5E0CB0456}" type="slidenum">
              <a:rPr lang="en-GB" smtClean="0"/>
              <a:t>‹#›</a:t>
            </a:fld>
            <a:endParaRPr lang="en-GB"/>
          </a:p>
        </p:txBody>
      </p:sp>
    </p:spTree>
    <p:extLst>
      <p:ext uri="{BB962C8B-B14F-4D97-AF65-F5344CB8AC3E}">
        <p14:creationId xmlns:p14="http://schemas.microsoft.com/office/powerpoint/2010/main" val="2814340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3D060AA-88E7-43BD-A0B5-CCE5E0CB0456}" type="slidenum">
              <a:rPr lang="en-GB" smtClean="0"/>
              <a:t>22</a:t>
            </a:fld>
            <a:endParaRPr lang="en-GB"/>
          </a:p>
        </p:txBody>
      </p:sp>
    </p:spTree>
    <p:extLst>
      <p:ext uri="{BB962C8B-B14F-4D97-AF65-F5344CB8AC3E}">
        <p14:creationId xmlns:p14="http://schemas.microsoft.com/office/powerpoint/2010/main" val="3185980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CB1E-BE3B-0830-5F55-D0FB396E5A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1BBAE9A-4ACF-713C-02BA-29EC773A63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8FB6232-DFF3-92F4-08B8-ECBBFF50EE7D}"/>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EABB7D37-43F4-05B5-881D-FEC22EB101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E70BC7-C6F9-A4DA-73D1-B0FB61BB5297}"/>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67499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9E97C-1A66-1ACA-A7BB-12DDA7835F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8A9658-CF1C-C8D0-F971-A6EE624625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822755-16AD-C3C4-55E4-1CE6150CDCEE}"/>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7DD99112-9284-1801-87DE-4BDEA7570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A4619E-C597-152A-E96A-D700C9E55CE3}"/>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64577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9CF1F-FAEE-2836-41FC-9630681006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DE2554-4ABB-1300-AB78-92F1312891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7FDF94-4715-B52C-2A21-50D21D364B5B}"/>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B93012A9-815A-F383-32F9-0309B4D051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F4D291-FFC3-161D-D7BF-E3B07908125E}"/>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65686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2670C-A8DA-2F1A-8C4A-4D45E8668D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840C8A-0002-E782-146B-B1092D552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EBE021-D6A7-E6BC-2B6D-EF90EECA1BDF}"/>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89676197-03CB-40B9-DB18-DA6419D99E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7B005C-F80E-B82A-9D98-568DD8423400}"/>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69792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2CBFB-7801-8B16-E7B5-3FE4A16838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08FA2F-48CC-2815-53FA-80DD168B3A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258F42-765B-DEF0-0B47-7F13711CFB5C}"/>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7F5A826F-AA9E-FB8A-AE1D-15F38992AE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82B225-DFC8-35C1-3865-18F9668DCC79}"/>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2424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586F-2897-83C9-9CC0-4FA9891A1E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6C8CD-E6EB-9FD8-809B-3065BC676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EB3DC4-C754-D005-957E-03D53E02B8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25676F-6A4A-7CE1-4109-2CE53BFBC4CD}"/>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6" name="Footer Placeholder 5">
            <a:extLst>
              <a:ext uri="{FF2B5EF4-FFF2-40B4-BE49-F238E27FC236}">
                <a16:creationId xmlns:a16="http://schemas.microsoft.com/office/drawing/2014/main" id="{0CAE6D72-EB57-11BF-8993-FEE599F7F2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75F57C-EAE2-04ED-F797-B3B1EB95857E}"/>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65888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02ED-D053-3628-F774-F548B5E7B85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ED293B-4511-F63D-10FE-08534F809A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078954-AC73-37A0-0AAE-286D541B09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DD74DE-2B77-6D48-7123-067B1CC8E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FEC811-9A61-D95E-6305-C9EAE7A8DB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55F19A9-6518-7333-CB87-56ECAB470195}"/>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8" name="Footer Placeholder 7">
            <a:extLst>
              <a:ext uri="{FF2B5EF4-FFF2-40B4-BE49-F238E27FC236}">
                <a16:creationId xmlns:a16="http://schemas.microsoft.com/office/drawing/2014/main" id="{E40D46CB-6204-B753-0296-16CE546C65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76202C-BA21-AEE4-5BCA-11F943E54449}"/>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00047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D5FC-B727-A0EA-072E-16C8415075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5D5D9B-143D-952A-1011-7FD3FF596527}"/>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4" name="Footer Placeholder 3">
            <a:extLst>
              <a:ext uri="{FF2B5EF4-FFF2-40B4-BE49-F238E27FC236}">
                <a16:creationId xmlns:a16="http://schemas.microsoft.com/office/drawing/2014/main" id="{21E84331-F7B3-BDC9-E399-F7067C9EBB4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E4DFE0-8DDE-5212-46D0-74A9AB393D51}"/>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2217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D4EADE-1E68-7AE1-66EB-A169D9D0A6FC}"/>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3" name="Footer Placeholder 2">
            <a:extLst>
              <a:ext uri="{FF2B5EF4-FFF2-40B4-BE49-F238E27FC236}">
                <a16:creationId xmlns:a16="http://schemas.microsoft.com/office/drawing/2014/main" id="{1F611D14-DEE5-4E8F-EC5D-D07BA69F95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C9A815-CA1D-9F50-380A-8D00ADEB47A1}"/>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25199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7770B-9E4B-BFBC-975A-96B07AF944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C1A3F46-73B5-3B1B-1593-3B55055B9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E9FF8D-453F-6FF7-A7EC-743CC004A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B64CA0-E39C-E327-814C-888D7F4CC423}"/>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6" name="Footer Placeholder 5">
            <a:extLst>
              <a:ext uri="{FF2B5EF4-FFF2-40B4-BE49-F238E27FC236}">
                <a16:creationId xmlns:a16="http://schemas.microsoft.com/office/drawing/2014/main" id="{9C98D78C-389B-AA2A-24EC-D52CF3E768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596F4B-48EE-06AC-1F3C-CAD656E719AD}"/>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28425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3E0A-5B53-4EBC-91FA-226376CC07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33D9953-A374-73C5-398E-FEBF16B0AC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A60E66E-4A56-73DE-FFE7-E67533020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4C08B0-F898-7ADD-6763-25A7F3BBA99F}"/>
              </a:ext>
            </a:extLst>
          </p:cNvPr>
          <p:cNvSpPr>
            <a:spLocks noGrp="1"/>
          </p:cNvSpPr>
          <p:nvPr>
            <p:ph type="dt" sz="half" idx="10"/>
          </p:nvPr>
        </p:nvSpPr>
        <p:spPr/>
        <p:txBody>
          <a:bodyPr/>
          <a:lstStyle/>
          <a:p>
            <a:fld id="{184B7269-0F20-49DA-B62D-54043F609480}" type="datetimeFigureOut">
              <a:rPr lang="en-GB" smtClean="0"/>
              <a:t>30/11/2024</a:t>
            </a:fld>
            <a:endParaRPr lang="en-GB"/>
          </a:p>
        </p:txBody>
      </p:sp>
      <p:sp>
        <p:nvSpPr>
          <p:cNvPr id="6" name="Footer Placeholder 5">
            <a:extLst>
              <a:ext uri="{FF2B5EF4-FFF2-40B4-BE49-F238E27FC236}">
                <a16:creationId xmlns:a16="http://schemas.microsoft.com/office/drawing/2014/main" id="{DD0C2BA3-CA5E-A923-4914-FACF91F402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6FD841-596C-9358-8B79-88243E5D2D86}"/>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66770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FAC59-939F-162B-06A0-A5DC8AC2AA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0B97A2-8D8C-8C6B-50C3-F6EB7D758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A52A81-89C0-3662-5142-2191AC5E04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4B7269-0F20-49DA-B62D-54043F609480}" type="datetimeFigureOut">
              <a:rPr lang="en-GB" smtClean="0"/>
              <a:t>30/11/2024</a:t>
            </a:fld>
            <a:endParaRPr lang="en-GB"/>
          </a:p>
        </p:txBody>
      </p:sp>
      <p:sp>
        <p:nvSpPr>
          <p:cNvPr id="5" name="Footer Placeholder 4">
            <a:extLst>
              <a:ext uri="{FF2B5EF4-FFF2-40B4-BE49-F238E27FC236}">
                <a16:creationId xmlns:a16="http://schemas.microsoft.com/office/drawing/2014/main" id="{C164F411-B1A9-9FA0-95A0-77A36AE046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BE762CF-4E62-2DC2-129C-F64CB1021F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DBA229-FE5D-44A9-9C9F-C0D5CD4A6CC3}" type="slidenum">
              <a:rPr lang="en-GB" smtClean="0"/>
              <a:t>‹#›</a:t>
            </a:fld>
            <a:endParaRPr lang="en-GB"/>
          </a:p>
        </p:txBody>
      </p:sp>
    </p:spTree>
    <p:extLst>
      <p:ext uri="{BB962C8B-B14F-4D97-AF65-F5344CB8AC3E}">
        <p14:creationId xmlns:p14="http://schemas.microsoft.com/office/powerpoint/2010/main" val="160854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erson holding a globe">
            <a:extLst>
              <a:ext uri="{FF2B5EF4-FFF2-40B4-BE49-F238E27FC236}">
                <a16:creationId xmlns:a16="http://schemas.microsoft.com/office/drawing/2014/main" id="{AA7D5FF7-FBA1-5BFC-FD17-969EC70C35C8}"/>
              </a:ext>
            </a:extLst>
          </p:cNvPr>
          <p:cNvPicPr>
            <a:picLocks noChangeAspect="1"/>
          </p:cNvPicPr>
          <p:nvPr/>
        </p:nvPicPr>
        <p:blipFill>
          <a:blip r:embed="rId2"/>
          <a:srcRect b="5095"/>
          <a:stretch/>
        </p:blipFill>
        <p:spPr>
          <a:xfrm>
            <a:off x="-4" y="-16897"/>
            <a:ext cx="12192003" cy="6884632"/>
          </a:xfrm>
          <a:prstGeom prst="rect">
            <a:avLst/>
          </a:prstGeom>
        </p:spPr>
      </p:pic>
      <p:sp useBgFill="1">
        <p:nvSpPr>
          <p:cNvPr id="8" name="Rectangle 7">
            <a:extLst>
              <a:ext uri="{FF2B5EF4-FFF2-40B4-BE49-F238E27FC236}">
                <a16:creationId xmlns:a16="http://schemas.microsoft.com/office/drawing/2014/main" id="{8870DEF6-46A2-D4F8-8BE6-91165D93E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4083" y="1474755"/>
            <a:ext cx="3943552" cy="3927961"/>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CE4EE4-2876-645F-ABA2-02AB50395CF6}"/>
              </a:ext>
            </a:extLst>
          </p:cNvPr>
          <p:cNvSpPr txBox="1">
            <a:spLocks/>
          </p:cNvSpPr>
          <p:nvPr/>
        </p:nvSpPr>
        <p:spPr>
          <a:xfrm>
            <a:off x="7102550" y="2209316"/>
            <a:ext cx="3476846" cy="230952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4000" dirty="0"/>
              <a:t>1 Peter:</a:t>
            </a:r>
          </a:p>
          <a:p>
            <a:pPr algn="ctr">
              <a:spcAft>
                <a:spcPts val="600"/>
              </a:spcAft>
            </a:pPr>
            <a:r>
              <a:rPr lang="en-US" sz="4000" dirty="0"/>
              <a:t> Confidence in a Complex World</a:t>
            </a:r>
          </a:p>
        </p:txBody>
      </p:sp>
      <p:cxnSp>
        <p:nvCxnSpPr>
          <p:cNvPr id="10" name="Straight Connector 9">
            <a:extLst>
              <a:ext uri="{FF2B5EF4-FFF2-40B4-BE49-F238E27FC236}">
                <a16:creationId xmlns:a16="http://schemas.microsoft.com/office/drawing/2014/main" id="{8748256A-88AC-4254-406B-0E8EE2CC2B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75334" y="1940933"/>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97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5ADB5-8397-0A9A-D52D-241D3DA40C05}"/>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DE200289-0E5A-6721-CA49-5E44E18C5C80}"/>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510AC135-836B-EFE0-AEED-D4D16F5B3AF2}"/>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a:t>
            </a:r>
          </a:p>
        </p:txBody>
      </p:sp>
      <p:sp>
        <p:nvSpPr>
          <p:cNvPr id="4" name="TextBox 3">
            <a:extLst>
              <a:ext uri="{FF2B5EF4-FFF2-40B4-BE49-F238E27FC236}">
                <a16:creationId xmlns:a16="http://schemas.microsoft.com/office/drawing/2014/main" id="{DDB5BF3A-EB5F-2583-FA49-6A5461B9A645}"/>
              </a:ext>
            </a:extLst>
          </p:cNvPr>
          <p:cNvSpPr txBox="1"/>
          <p:nvPr/>
        </p:nvSpPr>
        <p:spPr>
          <a:xfrm>
            <a:off x="33347" y="1433630"/>
            <a:ext cx="12191979" cy="3041667"/>
          </a:xfrm>
          <a:prstGeom prst="rect">
            <a:avLst/>
          </a:prstGeom>
          <a:noFill/>
        </p:spPr>
        <p:txBody>
          <a:bodyPr wrap="square" rtlCol="0">
            <a:spAutoFit/>
          </a:bodyPr>
          <a:lstStyle/>
          <a:p>
            <a:pPr algn="ctr">
              <a:lnSpc>
                <a:spcPct val="150000"/>
              </a:lnSpc>
            </a:pPr>
            <a:r>
              <a:rPr lang="en-GB" sz="4400" b="1" dirty="0">
                <a:effectLst/>
                <a:latin typeface="Aptos" panose="020B0004020202020204" pitchFamily="34" charset="0"/>
                <a:ea typeface="Aptos" panose="020B0004020202020204" pitchFamily="34" charset="0"/>
              </a:rPr>
              <a:t>Living for Jesus…</a:t>
            </a:r>
          </a:p>
          <a:p>
            <a:pPr algn="ctr">
              <a:lnSpc>
                <a:spcPct val="150000"/>
              </a:lnSpc>
            </a:pPr>
            <a:r>
              <a:rPr lang="en-GB" sz="4400" b="1" kern="100" dirty="0">
                <a:latin typeface="Aptos" panose="020B0004020202020204" pitchFamily="34" charset="0"/>
                <a:ea typeface="Aptos" panose="020B0004020202020204" pitchFamily="34" charset="0"/>
                <a:cs typeface="Times New Roman" panose="02020603050405020304" pitchFamily="18" charset="0"/>
              </a:rPr>
              <a:t>Special!...</a:t>
            </a:r>
          </a:p>
          <a:p>
            <a:pPr algn="ctr">
              <a:lnSpc>
                <a:spcPct val="150000"/>
              </a:lnSpc>
            </a:pPr>
            <a:r>
              <a:rPr lang="en-GB" sz="4400" b="1" kern="100" dirty="0">
                <a:effectLst/>
                <a:latin typeface="Aptos" panose="020B0004020202020204" pitchFamily="34" charset="0"/>
                <a:ea typeface="Aptos" panose="020B0004020202020204" pitchFamily="34" charset="0"/>
                <a:cs typeface="Times New Roman" panose="02020603050405020304" pitchFamily="18" charset="0"/>
              </a:rPr>
              <a:t>But not easy…</a:t>
            </a:r>
            <a:endParaRPr lang="en-GB" sz="6000" b="1"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86137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B0028-F7AF-4545-0A13-B759F9FC95F9}"/>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06EB7F5C-86DF-6CC1-15E1-91AC9B8F8F25}"/>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D9C8CDB8-4D30-23ED-CC92-F1A1D4E08A13}"/>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Tree>
    <p:extLst>
      <p:ext uri="{BB962C8B-B14F-4D97-AF65-F5344CB8AC3E}">
        <p14:creationId xmlns:p14="http://schemas.microsoft.com/office/powerpoint/2010/main" val="801519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289D7-11F1-22C8-1799-BE08A40DF9A9}"/>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AC31070A-1996-7338-42BB-70D960E9A17E}"/>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7B089C5-D282-147A-817C-16FAE2E34CCD}"/>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0D3AB8FD-CECE-BC03-A66D-CAC9F0DC3555}"/>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Wives, in the same way submit yourselves to your own husbands so that, if any of them do not believe the word, they may be won over without words by the </a:t>
            </a:r>
            <a:r>
              <a:rPr lang="en-US" sz="3600" dirty="0" err="1">
                <a:effectLst/>
                <a:latin typeface="Aptos" panose="020B0004020202020204" pitchFamily="34" charset="0"/>
                <a:ea typeface="Aptos" panose="020B0004020202020204" pitchFamily="34" charset="0"/>
              </a:rPr>
              <a:t>behaviour</a:t>
            </a:r>
            <a:r>
              <a:rPr lang="en-US" sz="3600" dirty="0">
                <a:effectLst/>
                <a:latin typeface="Aptos" panose="020B0004020202020204" pitchFamily="34" charset="0"/>
                <a:ea typeface="Aptos" panose="020B0004020202020204" pitchFamily="34" charset="0"/>
              </a:rPr>
              <a:t> of their wives, when they see the purity and reverence of your lives. </a:t>
            </a:r>
            <a:endParaRPr lang="en-GB" sz="6600" dirty="0">
              <a:latin typeface="Aptos" panose="020B0004020202020204" pitchFamily="34" charset="0"/>
            </a:endParaRPr>
          </a:p>
        </p:txBody>
      </p:sp>
    </p:spTree>
    <p:extLst>
      <p:ext uri="{BB962C8B-B14F-4D97-AF65-F5344CB8AC3E}">
        <p14:creationId xmlns:p14="http://schemas.microsoft.com/office/powerpoint/2010/main" val="274157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16C3C-0DF2-7336-FCB8-76E338A63ABF}"/>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C2F661A-CE74-7FDA-A8C0-A334586B4A24}"/>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1B9C7A68-AEB1-74AD-EF91-B4EE92444F9B}"/>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7A415460-D684-E43A-CEFB-306AD0E55E29}"/>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Your beauty should not come from outward adornment, such as elaborate hairstyles and the wearing of gold </a:t>
            </a:r>
            <a:r>
              <a:rPr lang="en-US" sz="3600" dirty="0" err="1">
                <a:effectLst/>
                <a:latin typeface="Aptos" panose="020B0004020202020204" pitchFamily="34" charset="0"/>
                <a:ea typeface="Aptos" panose="020B0004020202020204" pitchFamily="34" charset="0"/>
              </a:rPr>
              <a:t>jewellery</a:t>
            </a:r>
            <a:r>
              <a:rPr lang="en-US" sz="3600" dirty="0">
                <a:effectLst/>
                <a:latin typeface="Aptos" panose="020B0004020202020204" pitchFamily="34" charset="0"/>
                <a:ea typeface="Aptos" panose="020B0004020202020204" pitchFamily="34" charset="0"/>
              </a:rPr>
              <a:t> or fine clothes. Rather, it should be that of your inner self, the unfading beauty of a gentle and quiet spirit, which is of great worth in God’s sight. </a:t>
            </a:r>
            <a:endParaRPr lang="en-GB" sz="6600" dirty="0">
              <a:latin typeface="Aptos" panose="020B0004020202020204" pitchFamily="34" charset="0"/>
            </a:endParaRPr>
          </a:p>
        </p:txBody>
      </p:sp>
    </p:spTree>
    <p:extLst>
      <p:ext uri="{BB962C8B-B14F-4D97-AF65-F5344CB8AC3E}">
        <p14:creationId xmlns:p14="http://schemas.microsoft.com/office/powerpoint/2010/main" val="104225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08499-EF9A-6DA3-1D15-F4ED59E1D786}"/>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8DF6086-5094-6E2D-A3F6-37BA3D43CFDA}"/>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E637323B-CA68-086C-0DB4-B2CEC90B3287}"/>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08DABE6F-DDA7-C963-C745-40112971EFAA}"/>
              </a:ext>
            </a:extLst>
          </p:cNvPr>
          <p:cNvSpPr txBox="1"/>
          <p:nvPr/>
        </p:nvSpPr>
        <p:spPr>
          <a:xfrm>
            <a:off x="393071" y="1694527"/>
            <a:ext cx="11472531" cy="4998420"/>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For this is the way the holy women of the past who put their hope in God used to adorn themselves. They submitted themselves to their own husbands, like Sarah, who obeyed Abraham and called him her lord. You are her daughters if you do what is right and do not give way to fear.</a:t>
            </a:r>
            <a:endParaRPr lang="en-GB" sz="6600" dirty="0">
              <a:latin typeface="Aptos" panose="020B0004020202020204" pitchFamily="34" charset="0"/>
            </a:endParaRPr>
          </a:p>
        </p:txBody>
      </p:sp>
    </p:spTree>
    <p:extLst>
      <p:ext uri="{BB962C8B-B14F-4D97-AF65-F5344CB8AC3E}">
        <p14:creationId xmlns:p14="http://schemas.microsoft.com/office/powerpoint/2010/main" val="832634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07E92-3B1B-230E-004B-98EA140A7F8C}"/>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19359691-3526-0F6A-5485-89F64621A95C}"/>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0666670D-6D83-0B90-18E6-9EC5F487F601}"/>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E153A745-6E4A-C9A3-94B9-16883BBB6CE0}"/>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Husbands, in the same way be considerate as you live with your wives, and treat them with respect as the weaker partner and as heirs with you of the gracious gift of life, so that nothing will hinder your prayers.</a:t>
            </a:r>
            <a:endParaRPr lang="en-GB" sz="6600" dirty="0">
              <a:latin typeface="Aptos" panose="020B0004020202020204" pitchFamily="34" charset="0"/>
            </a:endParaRPr>
          </a:p>
        </p:txBody>
      </p:sp>
    </p:spTree>
    <p:extLst>
      <p:ext uri="{BB962C8B-B14F-4D97-AF65-F5344CB8AC3E}">
        <p14:creationId xmlns:p14="http://schemas.microsoft.com/office/powerpoint/2010/main" val="4057922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F8E81-05A9-A395-C47D-F4FD4907B3A7}"/>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FCBBAA0A-0A58-30A3-AFD2-949D7D5694A2}"/>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735DFEE-0D10-CC47-FA9C-A896461EC1B4}"/>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34C357F3-7FA8-7DD0-255B-DC84195C7491}"/>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Finally, all of you, be like-minded, be sympathetic, love one another, be compassionate and humble. Do not repay evil with evil or insult with insult. On the contrary, repay evil with blessing, because to this you were called so that you may inherit a blessing. </a:t>
            </a:r>
            <a:endParaRPr lang="en-GB" sz="6600" dirty="0">
              <a:latin typeface="Aptos" panose="020B0004020202020204" pitchFamily="34" charset="0"/>
            </a:endParaRPr>
          </a:p>
        </p:txBody>
      </p:sp>
    </p:spTree>
    <p:extLst>
      <p:ext uri="{BB962C8B-B14F-4D97-AF65-F5344CB8AC3E}">
        <p14:creationId xmlns:p14="http://schemas.microsoft.com/office/powerpoint/2010/main" val="2657853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0461C-8773-D595-DEE3-826A69FF61AC}"/>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25F36CB2-74CD-D27B-15B3-243174B647F9}"/>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F966F364-7CAE-26D2-6283-A1885B0D2066}"/>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3EEC3483-57ED-9070-EF18-EBCA9D8D0586}"/>
              </a:ext>
            </a:extLst>
          </p:cNvPr>
          <p:cNvSpPr txBox="1"/>
          <p:nvPr/>
        </p:nvSpPr>
        <p:spPr>
          <a:xfrm>
            <a:off x="393071" y="1694527"/>
            <a:ext cx="11472531" cy="2505429"/>
          </a:xfrm>
          <a:prstGeom prst="rect">
            <a:avLst/>
          </a:prstGeom>
          <a:noFill/>
        </p:spPr>
        <p:txBody>
          <a:bodyPr wrap="square" rtlCol="0">
            <a:spAutoFit/>
          </a:bodyPr>
          <a:lstStyle/>
          <a:p>
            <a:pPr>
              <a:lnSpc>
                <a:spcPct val="150000"/>
              </a:lnSpc>
            </a:pPr>
            <a:r>
              <a:rPr lang="en-US" sz="3600" b="1" dirty="0">
                <a:effectLst/>
                <a:latin typeface="Aptos" panose="020B0004020202020204" pitchFamily="34" charset="0"/>
                <a:ea typeface="Aptos" panose="020B0004020202020204" pitchFamily="34" charset="0"/>
              </a:rPr>
              <a:t>1.	What is Peter NOT saying?</a:t>
            </a:r>
          </a:p>
          <a:p>
            <a:pPr>
              <a:lnSpc>
                <a:spcPct val="150000"/>
              </a:lnSpc>
            </a:pPr>
            <a:r>
              <a:rPr lang="en-US" sz="3600" b="1" dirty="0">
                <a:effectLst/>
                <a:latin typeface="Aptos" panose="020B0004020202020204" pitchFamily="34" charset="0"/>
                <a:ea typeface="Aptos" panose="020B0004020202020204" pitchFamily="34" charset="0"/>
              </a:rPr>
              <a:t>2.	What IS Peter saying?</a:t>
            </a:r>
          </a:p>
          <a:p>
            <a:pPr>
              <a:lnSpc>
                <a:spcPct val="150000"/>
              </a:lnSpc>
            </a:pPr>
            <a:r>
              <a:rPr lang="en-US" sz="3600" b="1" dirty="0">
                <a:effectLst/>
                <a:latin typeface="Aptos" panose="020B0004020202020204" pitchFamily="34" charset="0"/>
                <a:ea typeface="Aptos" panose="020B0004020202020204" pitchFamily="34" charset="0"/>
              </a:rPr>
              <a:t>3.	So what?</a:t>
            </a:r>
          </a:p>
        </p:txBody>
      </p:sp>
    </p:spTree>
    <p:extLst>
      <p:ext uri="{BB962C8B-B14F-4D97-AF65-F5344CB8AC3E}">
        <p14:creationId xmlns:p14="http://schemas.microsoft.com/office/powerpoint/2010/main" val="2352852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52AF6-A257-B638-7EF3-5C512D714093}"/>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6DABCE5A-F1DD-BDB6-99C9-FB78989ACBA4}"/>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1A30C18C-8918-3274-2CD7-1C70258C0FA1}"/>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0D47BD40-F317-8ADD-6ED7-5037D96272E7}"/>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Wives, in the same way submit yourselves to your own husbands so that, if any of them do not believe the word, they may be won over without words by the </a:t>
            </a:r>
            <a:r>
              <a:rPr lang="en-US" sz="3600" dirty="0" err="1">
                <a:effectLst/>
                <a:latin typeface="Aptos" panose="020B0004020202020204" pitchFamily="34" charset="0"/>
                <a:ea typeface="Aptos" panose="020B0004020202020204" pitchFamily="34" charset="0"/>
              </a:rPr>
              <a:t>behaviour</a:t>
            </a:r>
            <a:r>
              <a:rPr lang="en-US" sz="3600" dirty="0">
                <a:effectLst/>
                <a:latin typeface="Aptos" panose="020B0004020202020204" pitchFamily="34" charset="0"/>
                <a:ea typeface="Aptos" panose="020B0004020202020204" pitchFamily="34" charset="0"/>
              </a:rPr>
              <a:t> of their wives, when they see the purity and reverence of your lives. </a:t>
            </a:r>
            <a:endParaRPr lang="en-GB" sz="6600" dirty="0">
              <a:latin typeface="Aptos" panose="020B0004020202020204" pitchFamily="34" charset="0"/>
            </a:endParaRPr>
          </a:p>
        </p:txBody>
      </p:sp>
    </p:spTree>
    <p:extLst>
      <p:ext uri="{BB962C8B-B14F-4D97-AF65-F5344CB8AC3E}">
        <p14:creationId xmlns:p14="http://schemas.microsoft.com/office/powerpoint/2010/main" val="1090166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78514-E0BF-ED97-DAD9-B592F67B95D1}"/>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9C425363-AEBF-2A34-AF30-A98B3F0E4685}"/>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74FAA1C5-E969-7448-7C38-F2609FA431A4}"/>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C073D718-7A77-87BD-9F0C-FD4DCFC23E02}"/>
              </a:ext>
            </a:extLst>
          </p:cNvPr>
          <p:cNvSpPr txBox="1"/>
          <p:nvPr/>
        </p:nvSpPr>
        <p:spPr>
          <a:xfrm>
            <a:off x="393071" y="1694527"/>
            <a:ext cx="11472531" cy="4998420"/>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Wives…submit…</a:t>
            </a:r>
          </a:p>
          <a:p>
            <a:pPr>
              <a:lnSpc>
                <a:spcPct val="150000"/>
              </a:lnSpc>
            </a:pPr>
            <a:r>
              <a:rPr lang="en-US" sz="3600" b="1" dirty="0">
                <a:effectLst/>
                <a:latin typeface="Aptos" panose="020B0004020202020204" pitchFamily="34" charset="0"/>
                <a:ea typeface="Aptos" panose="020B0004020202020204" pitchFamily="34" charset="0"/>
              </a:rPr>
              <a:t>1. What is Peter NOT saying?</a:t>
            </a:r>
          </a:p>
          <a:p>
            <a:pPr algn="ctr">
              <a:lnSpc>
                <a:spcPct val="150000"/>
              </a:lnSpc>
            </a:pPr>
            <a:r>
              <a:rPr lang="en-US" sz="3600" dirty="0">
                <a:latin typeface="Aptos" panose="020B0004020202020204" pitchFamily="34" charset="0"/>
                <a:ea typeface="Aptos" panose="020B0004020202020204" pitchFamily="34" charset="0"/>
              </a:rPr>
              <a:t>Wives, you are inferior to your husbands. They have the right to lord it over you. You must obey their every instruction, meet their every need, fulfil their every desire. They are the boss, so just get on with it!</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270880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CE3FD-06D5-92B7-45A6-E9934D7E52DA}"/>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CF220E87-8B28-616C-E947-5DF223A3676E}"/>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Straw poll…</a:t>
            </a:r>
            <a:endParaRPr lang="en-GB" sz="5400" b="1" dirty="0"/>
          </a:p>
        </p:txBody>
      </p:sp>
      <p:sp>
        <p:nvSpPr>
          <p:cNvPr id="4" name="Content Placeholder 3">
            <a:extLst>
              <a:ext uri="{FF2B5EF4-FFF2-40B4-BE49-F238E27FC236}">
                <a16:creationId xmlns:a16="http://schemas.microsoft.com/office/drawing/2014/main" id="{683B5A68-052C-7B5A-01D9-86A530129782}"/>
              </a:ext>
            </a:extLst>
          </p:cNvPr>
          <p:cNvSpPr>
            <a:spLocks noGrp="1"/>
          </p:cNvSpPr>
          <p:nvPr>
            <p:ph idx="1"/>
          </p:nvPr>
        </p:nvSpPr>
        <p:spPr/>
        <p:txBody>
          <a:bodyPr>
            <a:normAutofit/>
          </a:bodyPr>
          <a:lstStyle/>
          <a:p>
            <a:pPr marL="0" indent="0">
              <a:buNone/>
            </a:pPr>
            <a:r>
              <a:rPr lang="en-US" sz="4400" dirty="0"/>
              <a:t>1. It’s great to be here today to support Anson in his baptism?</a:t>
            </a:r>
            <a:endParaRPr lang="en-GB" sz="4400" dirty="0"/>
          </a:p>
        </p:txBody>
      </p:sp>
    </p:spTree>
    <p:extLst>
      <p:ext uri="{BB962C8B-B14F-4D97-AF65-F5344CB8AC3E}">
        <p14:creationId xmlns:p14="http://schemas.microsoft.com/office/powerpoint/2010/main" val="1862826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D8522-9D96-A45F-D008-648AB2DC094F}"/>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4CF73F3-317C-AD25-1A3B-00573CC11CDE}"/>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5FE0D0E3-B1F3-1686-6F7E-B91C0D26C6E4}"/>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B45B97EC-2E1E-1F9D-2A21-4B398FEC71A1}"/>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Wives…submit…</a:t>
            </a:r>
          </a:p>
          <a:p>
            <a:pPr>
              <a:lnSpc>
                <a:spcPct val="150000"/>
              </a:lnSpc>
            </a:pPr>
            <a:r>
              <a:rPr lang="en-US" sz="3600" b="1" dirty="0">
                <a:latin typeface="Aptos" panose="020B0004020202020204" pitchFamily="34" charset="0"/>
                <a:ea typeface="Aptos" panose="020B0004020202020204" pitchFamily="34" charset="0"/>
              </a:rPr>
              <a:t>2. </a:t>
            </a:r>
            <a:r>
              <a:rPr lang="en-US" sz="3600" b="1" dirty="0">
                <a:effectLst/>
                <a:latin typeface="Aptos" panose="020B0004020202020204" pitchFamily="34" charset="0"/>
                <a:ea typeface="Aptos" panose="020B0004020202020204" pitchFamily="34" charset="0"/>
              </a:rPr>
              <a:t>What IS Peter saying?</a:t>
            </a:r>
          </a:p>
          <a:p>
            <a:pPr algn="ctr">
              <a:lnSpc>
                <a:spcPct val="150000"/>
              </a:lnSpc>
            </a:pPr>
            <a:r>
              <a:rPr lang="en-US" sz="3600" dirty="0">
                <a:latin typeface="Aptos" panose="020B0004020202020204" pitchFamily="34" charset="0"/>
                <a:ea typeface="Aptos" panose="020B0004020202020204" pitchFamily="34" charset="0"/>
              </a:rPr>
              <a:t>Wives, in the same way, submit to your husbands, respect their authority, respect order in the home, don’t rebel, don’t nag, set a great, Christlike example!</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307468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26CB3-C1CC-A213-5260-8E89F87D954A}"/>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BEB3D7A-4EF4-0902-97F1-4FA828AB0011}"/>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637F0F9-E526-3F04-D33D-A36F432A145F}"/>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70941EE2-D62E-EE1F-2130-CC41F9CCD18A}"/>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Wives, </a:t>
            </a:r>
            <a:r>
              <a:rPr lang="en-US"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in the same way </a:t>
            </a:r>
            <a:r>
              <a:rPr lang="en-US" sz="3600" dirty="0">
                <a:latin typeface="Aptos" panose="020B0004020202020204" pitchFamily="34" charset="0"/>
                <a:ea typeface="Aptos" panose="020B0004020202020204" pitchFamily="34" charset="0"/>
              </a:rPr>
              <a:t>submit</a:t>
            </a:r>
            <a:r>
              <a:rPr lang="en-US" sz="3600" dirty="0">
                <a:effectLst/>
                <a:latin typeface="Aptos" panose="020B0004020202020204" pitchFamily="34" charset="0"/>
                <a:ea typeface="Aptos" panose="020B0004020202020204" pitchFamily="34" charset="0"/>
              </a:rPr>
              <a:t> yourselves to your own husbands so that, if any of them do not believe the word, they may be won over without words by the </a:t>
            </a:r>
            <a:r>
              <a:rPr lang="en-US" sz="3600" dirty="0" err="1">
                <a:effectLst/>
                <a:latin typeface="Aptos" panose="020B0004020202020204" pitchFamily="34" charset="0"/>
                <a:ea typeface="Aptos" panose="020B0004020202020204" pitchFamily="34" charset="0"/>
              </a:rPr>
              <a:t>behaviour</a:t>
            </a:r>
            <a:r>
              <a:rPr lang="en-US" sz="3600" dirty="0">
                <a:effectLst/>
                <a:latin typeface="Aptos" panose="020B0004020202020204" pitchFamily="34" charset="0"/>
                <a:ea typeface="Aptos" panose="020B0004020202020204" pitchFamily="34" charset="0"/>
              </a:rPr>
              <a:t> of their wives, when they see the purity and reverence of your lives. </a:t>
            </a:r>
            <a:endParaRPr lang="en-GB" sz="6600" dirty="0">
              <a:latin typeface="Aptos" panose="020B0004020202020204" pitchFamily="34" charset="0"/>
            </a:endParaRPr>
          </a:p>
        </p:txBody>
      </p:sp>
    </p:spTree>
    <p:extLst>
      <p:ext uri="{BB962C8B-B14F-4D97-AF65-F5344CB8AC3E}">
        <p14:creationId xmlns:p14="http://schemas.microsoft.com/office/powerpoint/2010/main" val="1568663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3C87A-6990-5B42-F5D3-E99B5C5DAAE6}"/>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F9E89D4-101A-6126-6319-C100E2F61997}"/>
              </a:ext>
            </a:extLst>
          </p:cNvPr>
          <p:cNvPicPr>
            <a:picLocks noGrp="1" noChangeAspect="1"/>
          </p:cNvPicPr>
          <p:nvPr>
            <p:ph idx="1"/>
          </p:nvPr>
        </p:nvPicPr>
        <p:blipFill>
          <a:blip r:embed="rId3">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2" name="TextBox 1">
            <a:extLst>
              <a:ext uri="{FF2B5EF4-FFF2-40B4-BE49-F238E27FC236}">
                <a16:creationId xmlns:a16="http://schemas.microsoft.com/office/drawing/2014/main" id="{8A690643-0574-770A-4473-D29FF3E00EEB}"/>
              </a:ext>
            </a:extLst>
          </p:cNvPr>
          <p:cNvSpPr txBox="1"/>
          <p:nvPr/>
        </p:nvSpPr>
        <p:spPr>
          <a:xfrm>
            <a:off x="359734" y="514292"/>
            <a:ext cx="11472531" cy="5829416"/>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For God called you to do good, even if it means suffering, just as </a:t>
            </a:r>
            <a:r>
              <a:rPr lang="en-US" sz="3600" b="1" dirty="0">
                <a:effectLst/>
                <a:latin typeface="Aptos" panose="020B0004020202020204" pitchFamily="34" charset="0"/>
                <a:ea typeface="Aptos" panose="020B0004020202020204" pitchFamily="34" charset="0"/>
              </a:rPr>
              <a:t>Christ</a:t>
            </a:r>
            <a:r>
              <a:rPr lang="en-US" sz="3600" dirty="0">
                <a:effectLst/>
                <a:latin typeface="Aptos" panose="020B0004020202020204" pitchFamily="34" charset="0"/>
                <a:ea typeface="Aptos" panose="020B0004020202020204" pitchFamily="34" charset="0"/>
              </a:rPr>
              <a:t> suffered for you. </a:t>
            </a:r>
            <a:r>
              <a:rPr lang="en-US" sz="3600" b="1" dirty="0">
                <a:effectLst/>
                <a:latin typeface="Aptos" panose="020B0004020202020204" pitchFamily="34" charset="0"/>
                <a:ea typeface="Aptos" panose="020B0004020202020204" pitchFamily="34" charset="0"/>
              </a:rPr>
              <a:t>He is your example, and you must follow in his steps</a:t>
            </a:r>
            <a:r>
              <a:rPr lang="en-US" sz="3600" dirty="0">
                <a:effectLst/>
                <a:latin typeface="Aptos" panose="020B0004020202020204" pitchFamily="34" charset="0"/>
                <a:ea typeface="Aptos" panose="020B0004020202020204" pitchFamily="34" charset="0"/>
              </a:rPr>
              <a:t>. He never sinned, nor ever deceived anyone. He did not retaliate when he was insulted, nor threaten revenge when he suffered. He left his case in the hands of God, who always judges fairly.  </a:t>
            </a:r>
          </a:p>
          <a:p>
            <a:pPr algn="ctr">
              <a:lnSpc>
                <a:spcPct val="150000"/>
              </a:lnSpc>
            </a:pPr>
            <a:r>
              <a:rPr lang="en-US" sz="3600" dirty="0">
                <a:effectLst/>
                <a:latin typeface="Aptos" panose="020B0004020202020204" pitchFamily="34" charset="0"/>
                <a:ea typeface="Aptos" panose="020B0004020202020204" pitchFamily="34" charset="0"/>
              </a:rPr>
              <a:t>1 Peter 2:21-23</a:t>
            </a:r>
          </a:p>
        </p:txBody>
      </p:sp>
    </p:spTree>
    <p:extLst>
      <p:ext uri="{BB962C8B-B14F-4D97-AF65-F5344CB8AC3E}">
        <p14:creationId xmlns:p14="http://schemas.microsoft.com/office/powerpoint/2010/main" val="2672932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02679-3571-5A16-FF91-C19DE33DB2EE}"/>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48B99799-0119-EE68-B8E8-AD966DA828E6}"/>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4004ADAC-414E-B154-7C8E-63C61548CD4A}"/>
              </a:ext>
            </a:extLst>
          </p:cNvPr>
          <p:cNvSpPr txBox="1">
            <a:spLocks/>
          </p:cNvSpPr>
          <p:nvPr/>
        </p:nvSpPr>
        <p:spPr>
          <a:xfrm>
            <a:off x="684669" y="491237"/>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4200" b="1" dirty="0">
                <a:solidFill>
                  <a:schemeClr val="tx1">
                    <a:lumMod val="85000"/>
                    <a:lumOff val="15000"/>
                  </a:schemeClr>
                </a:solidFill>
              </a:rPr>
              <a:t>Submission is an act of spiritual strength</a:t>
            </a:r>
          </a:p>
        </p:txBody>
      </p:sp>
    </p:spTree>
    <p:extLst>
      <p:ext uri="{BB962C8B-B14F-4D97-AF65-F5344CB8AC3E}">
        <p14:creationId xmlns:p14="http://schemas.microsoft.com/office/powerpoint/2010/main" val="3896943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4E852-E7B0-3516-51AC-F87084C5627A}"/>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A7FBF574-F929-0DD2-19E2-8659D8322AD6}"/>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2" name="TextBox 1">
            <a:extLst>
              <a:ext uri="{FF2B5EF4-FFF2-40B4-BE49-F238E27FC236}">
                <a16:creationId xmlns:a16="http://schemas.microsoft.com/office/drawing/2014/main" id="{698A0A7D-B08B-3CA2-1F6C-EA8E12FB9254}"/>
              </a:ext>
            </a:extLst>
          </p:cNvPr>
          <p:cNvSpPr txBox="1"/>
          <p:nvPr/>
        </p:nvSpPr>
        <p:spPr>
          <a:xfrm>
            <a:off x="359734" y="1760787"/>
            <a:ext cx="11472531" cy="3336426"/>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He personally carried our sins in his body on the cross so that we can be dead to sin and live for what is right.  By his wounds you are healed.</a:t>
            </a:r>
          </a:p>
          <a:p>
            <a:pPr algn="ctr">
              <a:lnSpc>
                <a:spcPct val="150000"/>
              </a:lnSpc>
            </a:pPr>
            <a:r>
              <a:rPr lang="en-US" sz="3600" b="1" dirty="0">
                <a:effectLst/>
                <a:latin typeface="Aptos" panose="020B0004020202020204" pitchFamily="34" charset="0"/>
                <a:ea typeface="Aptos" panose="020B0004020202020204" pitchFamily="34" charset="0"/>
              </a:rPr>
              <a:t>1 Peter 2:24</a:t>
            </a:r>
          </a:p>
        </p:txBody>
      </p:sp>
    </p:spTree>
    <p:extLst>
      <p:ext uri="{BB962C8B-B14F-4D97-AF65-F5344CB8AC3E}">
        <p14:creationId xmlns:p14="http://schemas.microsoft.com/office/powerpoint/2010/main" val="190414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32249-7A7B-C8AC-18C1-1992F88C68FA}"/>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DE4F13BB-70D4-0F20-63B7-BE4B73309CE6}"/>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3ED72E5D-D7FA-2322-0BE1-405D453C88D7}"/>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CA742016-7500-1B39-A87D-1C9389A7DDB8}"/>
              </a:ext>
            </a:extLst>
          </p:cNvPr>
          <p:cNvSpPr txBox="1"/>
          <p:nvPr/>
        </p:nvSpPr>
        <p:spPr>
          <a:xfrm>
            <a:off x="393071" y="1694527"/>
            <a:ext cx="11472531" cy="2755819"/>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Wives…submit…</a:t>
            </a:r>
          </a:p>
          <a:p>
            <a:pPr>
              <a:lnSpc>
                <a:spcPct val="150000"/>
              </a:lnSpc>
            </a:pPr>
            <a:r>
              <a:rPr lang="en-US" sz="3600" b="1" dirty="0">
                <a:effectLst/>
                <a:latin typeface="Aptos" panose="020B0004020202020204" pitchFamily="34" charset="0"/>
                <a:ea typeface="Aptos" panose="020B0004020202020204" pitchFamily="34" charset="0"/>
              </a:rPr>
              <a:t>3. So what?</a:t>
            </a:r>
          </a:p>
          <a:p>
            <a:pPr algn="ctr">
              <a:lnSpc>
                <a:spcPct val="150000"/>
              </a:lnSpc>
            </a:pPr>
            <a:r>
              <a:rPr lang="en-US" sz="4800" b="1" dirty="0">
                <a:latin typeface="Aptos" panose="020B0004020202020204" pitchFamily="34" charset="0"/>
                <a:ea typeface="Aptos" panose="020B0004020202020204" pitchFamily="34" charset="0"/>
              </a:rPr>
              <a:t>As a witness to Jesus!</a:t>
            </a:r>
            <a:endParaRPr lang="en-US" sz="48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605113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D3775-0F48-5B67-B7E7-65217E7DCF48}"/>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0B75F8AF-CE76-398A-0EBB-2B75CAC6B3B9}"/>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8E6719EC-7C69-1F65-B03F-A35AD4A16567}"/>
              </a:ext>
            </a:extLst>
          </p:cNvPr>
          <p:cNvSpPr txBox="1">
            <a:spLocks/>
          </p:cNvSpPr>
          <p:nvPr/>
        </p:nvSpPr>
        <p:spPr>
          <a:xfrm>
            <a:off x="490537" y="491238"/>
            <a:ext cx="11210925" cy="744836"/>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5400" b="1" dirty="0">
                <a:solidFill>
                  <a:schemeClr val="tx1">
                    <a:lumMod val="85000"/>
                    <a:lumOff val="15000"/>
                  </a:schemeClr>
                </a:solidFill>
              </a:rPr>
              <a:t>Submission isn’t easy, but it brings glory to God!</a:t>
            </a:r>
          </a:p>
        </p:txBody>
      </p:sp>
    </p:spTree>
    <p:extLst>
      <p:ext uri="{BB962C8B-B14F-4D97-AF65-F5344CB8AC3E}">
        <p14:creationId xmlns:p14="http://schemas.microsoft.com/office/powerpoint/2010/main" val="2820920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01F4F-2D40-8987-B3FC-4042413B7930}"/>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6784221E-C9BA-11F6-2AE6-0807D1A5B352}"/>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3A0DF09F-5A59-BB4C-E832-22ECEB95BDF9}"/>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17D28657-29D8-227E-E708-E9D88BA4D82F}"/>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Your beauty should not come from outward adornment, such as elaborate hairstyles and the wearing of gold </a:t>
            </a:r>
            <a:r>
              <a:rPr lang="en-US" sz="3600" dirty="0" err="1">
                <a:effectLst/>
                <a:latin typeface="Aptos" panose="020B0004020202020204" pitchFamily="34" charset="0"/>
                <a:ea typeface="Aptos" panose="020B0004020202020204" pitchFamily="34" charset="0"/>
              </a:rPr>
              <a:t>jewellery</a:t>
            </a:r>
            <a:r>
              <a:rPr lang="en-US" sz="3600" dirty="0">
                <a:effectLst/>
                <a:latin typeface="Aptos" panose="020B0004020202020204" pitchFamily="34" charset="0"/>
                <a:ea typeface="Aptos" panose="020B0004020202020204" pitchFamily="34" charset="0"/>
              </a:rPr>
              <a:t> or fine clothes. Rather, it should be that of your inner self, the unfading beauty of a gentle and quiet spirit, which is of great worth in God’s sight.</a:t>
            </a:r>
            <a:endParaRPr lang="en-GB" sz="6600" dirty="0">
              <a:latin typeface="Aptos" panose="020B0004020202020204" pitchFamily="34" charset="0"/>
            </a:endParaRPr>
          </a:p>
        </p:txBody>
      </p:sp>
    </p:spTree>
    <p:extLst>
      <p:ext uri="{BB962C8B-B14F-4D97-AF65-F5344CB8AC3E}">
        <p14:creationId xmlns:p14="http://schemas.microsoft.com/office/powerpoint/2010/main" val="3999057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3BE31-E870-68A6-F44C-F3F33E2BDB4A}"/>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36C28AE0-F011-D672-BE40-F64CB744449E}"/>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D4DD4F7B-9758-FAFD-819F-D464AFFAB18B}"/>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F15EF451-89E4-D91D-DF50-9447C271BDF7}"/>
              </a:ext>
            </a:extLst>
          </p:cNvPr>
          <p:cNvSpPr txBox="1"/>
          <p:nvPr/>
        </p:nvSpPr>
        <p:spPr>
          <a:xfrm>
            <a:off x="393071" y="1694527"/>
            <a:ext cx="11472531" cy="4998420"/>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a:t>
            </a:r>
            <a:r>
              <a:rPr lang="en-US" sz="3600" b="1" dirty="0">
                <a:latin typeface="Aptos" panose="020B0004020202020204" pitchFamily="34" charset="0"/>
                <a:ea typeface="Aptos" panose="020B0004020202020204" pitchFamily="34" charset="0"/>
              </a:rPr>
              <a:t>beauty</a:t>
            </a:r>
            <a:r>
              <a:rPr lang="en-US" sz="3600" b="1" dirty="0">
                <a:effectLst/>
                <a:latin typeface="Aptos" panose="020B0004020202020204" pitchFamily="34" charset="0"/>
                <a:ea typeface="Aptos" panose="020B0004020202020204" pitchFamily="34" charset="0"/>
              </a:rPr>
              <a:t>…</a:t>
            </a:r>
          </a:p>
          <a:p>
            <a:pPr>
              <a:lnSpc>
                <a:spcPct val="150000"/>
              </a:lnSpc>
            </a:pPr>
            <a:r>
              <a:rPr lang="en-US" sz="3600" b="1" dirty="0">
                <a:effectLst/>
                <a:latin typeface="Aptos" panose="020B0004020202020204" pitchFamily="34" charset="0"/>
                <a:ea typeface="Aptos" panose="020B0004020202020204" pitchFamily="34" charset="0"/>
              </a:rPr>
              <a:t>1. What is Peter NOT saying?</a:t>
            </a:r>
          </a:p>
          <a:p>
            <a:pPr algn="ctr">
              <a:lnSpc>
                <a:spcPct val="150000"/>
              </a:lnSpc>
            </a:pPr>
            <a:r>
              <a:rPr lang="en-US" sz="3600" dirty="0">
                <a:latin typeface="Aptos" panose="020B0004020202020204" pitchFamily="34" charset="0"/>
                <a:ea typeface="Aptos" panose="020B0004020202020204" pitchFamily="34" charset="0"/>
              </a:rPr>
              <a:t>Don’t bother taking care of your appearance, don’t have your hair done nicely, don’t wear nice clothes or any </a:t>
            </a:r>
            <a:r>
              <a:rPr lang="en-US" sz="3600" dirty="0" err="1">
                <a:latin typeface="Aptos" panose="020B0004020202020204" pitchFamily="34" charset="0"/>
                <a:ea typeface="Aptos" panose="020B0004020202020204" pitchFamily="34" charset="0"/>
              </a:rPr>
              <a:t>jewellery</a:t>
            </a:r>
            <a:r>
              <a:rPr lang="en-US" sz="3600" dirty="0">
                <a:latin typeface="Aptos" panose="020B0004020202020204" pitchFamily="34" charset="0"/>
                <a:ea typeface="Aptos" panose="020B0004020202020204" pitchFamily="34" charset="0"/>
              </a:rPr>
              <a:t>. Nobody cares how you look and your husband doesn’t either!</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4054482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8CD6A-91A7-5E98-B26F-37E98FB41783}"/>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36A11D0B-AEB6-745C-D945-C3B1AF525E67}"/>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F4157428-F14E-C56A-0A72-3BCCF796DDC8}"/>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3E3DB443-93C7-7EAB-045A-AC424D6F2C2D}"/>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Wives…beauty…</a:t>
            </a:r>
          </a:p>
          <a:p>
            <a:pPr>
              <a:lnSpc>
                <a:spcPct val="150000"/>
              </a:lnSpc>
            </a:pPr>
            <a:r>
              <a:rPr lang="en-US" sz="3600" b="1" dirty="0">
                <a:latin typeface="Aptos" panose="020B0004020202020204" pitchFamily="34" charset="0"/>
                <a:ea typeface="Aptos" panose="020B0004020202020204" pitchFamily="34" charset="0"/>
              </a:rPr>
              <a:t>2. </a:t>
            </a:r>
            <a:r>
              <a:rPr lang="en-US" sz="3600" b="1" dirty="0">
                <a:effectLst/>
                <a:latin typeface="Aptos" panose="020B0004020202020204" pitchFamily="34" charset="0"/>
                <a:ea typeface="Aptos" panose="020B0004020202020204" pitchFamily="34" charset="0"/>
              </a:rPr>
              <a:t>What IS Peter saying?</a:t>
            </a:r>
          </a:p>
          <a:p>
            <a:pPr algn="ctr">
              <a:lnSpc>
                <a:spcPct val="150000"/>
              </a:lnSpc>
            </a:pPr>
            <a:r>
              <a:rPr lang="en-US" sz="3600" dirty="0">
                <a:latin typeface="Aptos" panose="020B0004020202020204" pitchFamily="34" charset="0"/>
                <a:ea typeface="Aptos" panose="020B0004020202020204" pitchFamily="34" charset="0"/>
              </a:rPr>
              <a:t>True beauty comes from godly character, not physical looks.</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117070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423D9-3476-39C4-1651-D6B9AF1F79BE}"/>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8D2E6C04-4C2A-FD5A-8BEE-15452E8A84F7}"/>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Straw poll…</a:t>
            </a:r>
            <a:endParaRPr lang="en-GB" sz="5400" b="1" dirty="0"/>
          </a:p>
        </p:txBody>
      </p:sp>
      <p:sp>
        <p:nvSpPr>
          <p:cNvPr id="4" name="Content Placeholder 3">
            <a:extLst>
              <a:ext uri="{FF2B5EF4-FFF2-40B4-BE49-F238E27FC236}">
                <a16:creationId xmlns:a16="http://schemas.microsoft.com/office/drawing/2014/main" id="{A1CDF0D4-CBFD-C202-92AD-8C6A442258CB}"/>
              </a:ext>
            </a:extLst>
          </p:cNvPr>
          <p:cNvSpPr>
            <a:spLocks noGrp="1"/>
          </p:cNvSpPr>
          <p:nvPr>
            <p:ph idx="1"/>
          </p:nvPr>
        </p:nvSpPr>
        <p:spPr/>
        <p:txBody>
          <a:bodyPr>
            <a:normAutofit/>
          </a:bodyPr>
          <a:lstStyle/>
          <a:p>
            <a:pPr marL="0" indent="0">
              <a:buNone/>
            </a:pPr>
            <a:r>
              <a:rPr lang="en-US" sz="4400" dirty="0"/>
              <a:t>2.	Last Sunday was a really encouraging occasion for the NMBC church family?</a:t>
            </a:r>
            <a:endParaRPr lang="en-GB" sz="4400" dirty="0"/>
          </a:p>
        </p:txBody>
      </p:sp>
    </p:spTree>
    <p:extLst>
      <p:ext uri="{BB962C8B-B14F-4D97-AF65-F5344CB8AC3E}">
        <p14:creationId xmlns:p14="http://schemas.microsoft.com/office/powerpoint/2010/main" val="1651671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DCB34E-8457-8A4E-B07E-BAB02A47BF49}"/>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F79BC2C4-8032-12CD-6B64-D97BDED9954D}"/>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36832844-B213-766C-D364-255FE204B9D4}"/>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65512114-6475-7173-B7FE-57F2BF8A9AD9}"/>
              </a:ext>
            </a:extLst>
          </p:cNvPr>
          <p:cNvSpPr txBox="1"/>
          <p:nvPr/>
        </p:nvSpPr>
        <p:spPr>
          <a:xfrm>
            <a:off x="393071" y="1694527"/>
            <a:ext cx="11472531" cy="3863815"/>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Wives…beauty…</a:t>
            </a:r>
          </a:p>
          <a:p>
            <a:pPr>
              <a:lnSpc>
                <a:spcPct val="150000"/>
              </a:lnSpc>
            </a:pPr>
            <a:r>
              <a:rPr lang="en-US" sz="3600" b="1" dirty="0">
                <a:effectLst/>
                <a:latin typeface="Aptos" panose="020B0004020202020204" pitchFamily="34" charset="0"/>
                <a:ea typeface="Aptos" panose="020B0004020202020204" pitchFamily="34" charset="0"/>
              </a:rPr>
              <a:t>3. So what?</a:t>
            </a:r>
          </a:p>
          <a:p>
            <a:pPr algn="ctr">
              <a:lnSpc>
                <a:spcPct val="150000"/>
              </a:lnSpc>
            </a:pPr>
            <a:r>
              <a:rPr lang="en-US" sz="4800" b="1" dirty="0">
                <a:latin typeface="Aptos" panose="020B0004020202020204" pitchFamily="34" charset="0"/>
                <a:ea typeface="Aptos" panose="020B0004020202020204" pitchFamily="34" charset="0"/>
              </a:rPr>
              <a:t>We are made in God’s image and called to reflect the character of Christ</a:t>
            </a:r>
            <a:endParaRPr lang="en-US" sz="48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3766905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2C82D-808F-3B07-0ECC-FC57F9E0AF5F}"/>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5E56D48A-2B25-2956-A0BD-23FD6F3804A0}"/>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9D3919EE-3CD7-88E4-C76D-5F13E0D9014E}"/>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19401518-9FB3-DD29-E304-63BEFF200267}"/>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Husbands, </a:t>
            </a:r>
            <a:r>
              <a:rPr lang="en-US"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in the same way </a:t>
            </a:r>
            <a:r>
              <a:rPr lang="en-US" sz="3600" dirty="0">
                <a:effectLst/>
                <a:latin typeface="Aptos" panose="020B0004020202020204" pitchFamily="34" charset="0"/>
                <a:ea typeface="Aptos" panose="020B0004020202020204" pitchFamily="34" charset="0"/>
              </a:rPr>
              <a:t>be considerate as you live with your wives, and treat them with respect as the weaker partner and as heirs with you of the gracious gift of life, so that nothing will hinder your prayers.</a:t>
            </a:r>
            <a:endParaRPr lang="en-GB" sz="6600" dirty="0">
              <a:latin typeface="Aptos" panose="020B0004020202020204" pitchFamily="34" charset="0"/>
            </a:endParaRPr>
          </a:p>
        </p:txBody>
      </p:sp>
    </p:spTree>
    <p:extLst>
      <p:ext uri="{BB962C8B-B14F-4D97-AF65-F5344CB8AC3E}">
        <p14:creationId xmlns:p14="http://schemas.microsoft.com/office/powerpoint/2010/main" val="571268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E4CC9-F480-E3DF-619B-AF567B0E7B35}"/>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2C915051-5AD0-C041-F88D-E1A1666041C5}"/>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D6D760CE-F466-AC4E-3814-F5FCCFF5555E}"/>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00D9307D-A9FC-73C9-DCB8-B8D34E9BD3EC}"/>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Husbands…living and loving…</a:t>
            </a:r>
          </a:p>
          <a:p>
            <a:pPr>
              <a:lnSpc>
                <a:spcPct val="150000"/>
              </a:lnSpc>
            </a:pPr>
            <a:r>
              <a:rPr lang="en-US" sz="3600" b="1" dirty="0">
                <a:effectLst/>
                <a:latin typeface="Aptos" panose="020B0004020202020204" pitchFamily="34" charset="0"/>
                <a:ea typeface="Aptos" panose="020B0004020202020204" pitchFamily="34" charset="0"/>
              </a:rPr>
              <a:t>1. What is Peter NOT saying?</a:t>
            </a:r>
          </a:p>
          <a:p>
            <a:pPr algn="ctr">
              <a:lnSpc>
                <a:spcPct val="150000"/>
              </a:lnSpc>
            </a:pPr>
            <a:r>
              <a:rPr lang="en-US" sz="3600" dirty="0">
                <a:latin typeface="Aptos" panose="020B0004020202020204" pitchFamily="34" charset="0"/>
                <a:ea typeface="Aptos" panose="020B0004020202020204" pitchFamily="34" charset="0"/>
              </a:rPr>
              <a:t>Men are more intelligent and just generally better at things than women, who are weak and need taking care of!</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3555095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B47DF-28E6-AA98-A412-C70097FB2922}"/>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DF54BF3E-DF10-AFE2-D335-4996050C3F92}"/>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CFE5DCA-7302-5A51-52A8-101473055357}"/>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AF648B3E-4D8D-3900-7CE7-0BC0D2762046}"/>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Husbands…living and loving…</a:t>
            </a:r>
          </a:p>
          <a:p>
            <a:pPr>
              <a:lnSpc>
                <a:spcPct val="150000"/>
              </a:lnSpc>
            </a:pPr>
            <a:r>
              <a:rPr lang="en-US" sz="3600" b="1" dirty="0">
                <a:effectLst/>
                <a:latin typeface="Aptos" panose="020B0004020202020204" pitchFamily="34" charset="0"/>
                <a:ea typeface="Aptos" panose="020B0004020202020204" pitchFamily="34" charset="0"/>
              </a:rPr>
              <a:t>2. What IS Peter saying?</a:t>
            </a:r>
          </a:p>
          <a:p>
            <a:pPr algn="ctr">
              <a:lnSpc>
                <a:spcPct val="150000"/>
              </a:lnSpc>
            </a:pPr>
            <a:r>
              <a:rPr lang="en-US" sz="3600" dirty="0">
                <a:latin typeface="Aptos" panose="020B0004020202020204" pitchFamily="34" charset="0"/>
                <a:ea typeface="Aptos" panose="020B0004020202020204" pitchFamily="34" charset="0"/>
              </a:rPr>
              <a:t>Husbands, your wife is your equal in God’s gift of life, so treat her with love, respect and understanding.</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3579540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1A58C-E8AB-C57F-EE3F-F8A5690E593B}"/>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AC233C48-6AA5-CD88-2C1F-43041ABA10EC}"/>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F1B1CDF6-D12B-91FA-4B27-32AE4E1BC8DA}"/>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9BDECEAA-8613-EC2A-9256-F509199BCB62}"/>
              </a:ext>
            </a:extLst>
          </p:cNvPr>
          <p:cNvSpPr txBox="1"/>
          <p:nvPr/>
        </p:nvSpPr>
        <p:spPr>
          <a:xfrm>
            <a:off x="393071" y="1694527"/>
            <a:ext cx="11472531" cy="4998420"/>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Husbands…living and loving…</a:t>
            </a:r>
          </a:p>
          <a:p>
            <a:pPr>
              <a:lnSpc>
                <a:spcPct val="150000"/>
              </a:lnSpc>
            </a:pPr>
            <a:r>
              <a:rPr lang="en-US" sz="3600" b="1" dirty="0">
                <a:effectLst/>
                <a:latin typeface="Aptos" panose="020B0004020202020204" pitchFamily="34" charset="0"/>
                <a:ea typeface="Aptos" panose="020B0004020202020204" pitchFamily="34" charset="0"/>
              </a:rPr>
              <a:t>3. So what?</a:t>
            </a:r>
          </a:p>
          <a:p>
            <a:pPr algn="ctr">
              <a:lnSpc>
                <a:spcPct val="150000"/>
              </a:lnSpc>
            </a:pPr>
            <a:r>
              <a:rPr lang="en-US" sz="3600" dirty="0">
                <a:latin typeface="Aptos" panose="020B0004020202020204" pitchFamily="34" charset="0"/>
                <a:ea typeface="Aptos" panose="020B0004020202020204" pitchFamily="34" charset="0"/>
              </a:rPr>
              <a:t>The way we treat those we love, will reflect and affect our relationship with God.</a:t>
            </a:r>
          </a:p>
          <a:p>
            <a:pPr algn="ctr">
              <a:lnSpc>
                <a:spcPct val="150000"/>
              </a:lnSpc>
            </a:pPr>
            <a:endParaRPr lang="en-US" sz="3600" b="1" dirty="0">
              <a:effectLst/>
              <a:latin typeface="Aptos" panose="020B0004020202020204" pitchFamily="34" charset="0"/>
              <a:ea typeface="Aptos" panose="020B0004020202020204" pitchFamily="34" charset="0"/>
            </a:endParaRPr>
          </a:p>
          <a:p>
            <a:pPr algn="ctr">
              <a:lnSpc>
                <a:spcPct val="150000"/>
              </a:lnSpc>
            </a:pP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2676451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4E668-191D-79A6-8F04-B7AE284B2E37}"/>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5D98B155-5BBF-E777-AAF8-B99BF940B05C}"/>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09BD53F3-C62A-28AA-70B6-33EFD7D2963B}"/>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C6C2C454-BEA8-F078-EB7F-6F6C5E8B0508}"/>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Husbands, in the same way </a:t>
            </a:r>
            <a:r>
              <a:rPr lang="en-US"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be considerate </a:t>
            </a:r>
            <a:r>
              <a:rPr lang="en-US" sz="3600" dirty="0">
                <a:effectLst/>
                <a:latin typeface="Aptos" panose="020B0004020202020204" pitchFamily="34" charset="0"/>
                <a:ea typeface="Aptos" panose="020B0004020202020204" pitchFamily="34" charset="0"/>
              </a:rPr>
              <a:t>as you live with your wives, and </a:t>
            </a:r>
            <a:r>
              <a:rPr lang="en-US"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treat them with respect </a:t>
            </a:r>
            <a:r>
              <a:rPr lang="en-US" sz="3600" dirty="0">
                <a:effectLst/>
                <a:latin typeface="Aptos" panose="020B0004020202020204" pitchFamily="34" charset="0"/>
                <a:ea typeface="Aptos" panose="020B0004020202020204" pitchFamily="34" charset="0"/>
              </a:rPr>
              <a:t>as the weaker partner and as heirs with you of the gracious gift of life, </a:t>
            </a:r>
            <a:r>
              <a:rPr lang="en-US"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so that nothing will hinder your prayers</a:t>
            </a:r>
            <a:r>
              <a:rPr lang="en-US" sz="3600" dirty="0">
                <a:effectLst/>
                <a:latin typeface="Aptos" panose="020B0004020202020204" pitchFamily="34" charset="0"/>
                <a:ea typeface="Aptos" panose="020B0004020202020204" pitchFamily="34" charset="0"/>
              </a:rPr>
              <a:t>.</a:t>
            </a:r>
            <a:endParaRPr lang="en-GB" sz="6600" dirty="0">
              <a:latin typeface="Aptos" panose="020B0004020202020204" pitchFamily="34" charset="0"/>
            </a:endParaRPr>
          </a:p>
        </p:txBody>
      </p:sp>
    </p:spTree>
    <p:extLst>
      <p:ext uri="{BB962C8B-B14F-4D97-AF65-F5344CB8AC3E}">
        <p14:creationId xmlns:p14="http://schemas.microsoft.com/office/powerpoint/2010/main" val="1143533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EB820-32A6-B109-EF02-45FAC86CBC3D}"/>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A4CDDD04-0915-6586-A0A4-4D7DCFED5D17}"/>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3B3A830-E9DC-7E44-9671-E060D35EA3FA}"/>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FD23B6B0-013D-1E28-D65B-1996ADD9A7FB}"/>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dirty="0">
                <a:effectLst/>
                <a:latin typeface="Aptos" panose="020B0004020202020204" pitchFamily="34" charset="0"/>
                <a:ea typeface="Aptos" panose="020B0004020202020204" pitchFamily="34" charset="0"/>
              </a:rPr>
              <a:t>Finally, all of you, be like-minded, be sympathetic, love one another, be compassionate and humble. Do not repay evil with evil or insult with insult. On the contrary, repay evil with blessing, because to this you were called so that you may inherit a blessing. </a:t>
            </a:r>
            <a:endParaRPr lang="en-GB" sz="6600" dirty="0">
              <a:latin typeface="Aptos" panose="020B0004020202020204" pitchFamily="34" charset="0"/>
            </a:endParaRPr>
          </a:p>
        </p:txBody>
      </p:sp>
    </p:spTree>
    <p:extLst>
      <p:ext uri="{BB962C8B-B14F-4D97-AF65-F5344CB8AC3E}">
        <p14:creationId xmlns:p14="http://schemas.microsoft.com/office/powerpoint/2010/main" val="120039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3F545-31CD-49EF-F3CB-704C8C2F5B0F}"/>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651350F0-3618-49FF-6F30-9C167E131A31}"/>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EBB3401F-AE2A-18DB-B5C4-880635118A66}"/>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FBAF38DD-A4EC-C223-68D8-47E996A55E0C}"/>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Everyone…living to bless…</a:t>
            </a:r>
          </a:p>
          <a:p>
            <a:pPr>
              <a:lnSpc>
                <a:spcPct val="150000"/>
              </a:lnSpc>
            </a:pPr>
            <a:r>
              <a:rPr lang="en-US" sz="3600" b="1" dirty="0">
                <a:effectLst/>
                <a:latin typeface="Aptos" panose="020B0004020202020204" pitchFamily="34" charset="0"/>
                <a:ea typeface="Aptos" panose="020B0004020202020204" pitchFamily="34" charset="0"/>
              </a:rPr>
              <a:t>1. What is Peter NOT saying?</a:t>
            </a:r>
          </a:p>
          <a:p>
            <a:pPr algn="ctr">
              <a:lnSpc>
                <a:spcPct val="150000"/>
              </a:lnSpc>
            </a:pPr>
            <a:r>
              <a:rPr lang="en-US" sz="3600" dirty="0">
                <a:latin typeface="Aptos" panose="020B0004020202020204" pitchFamily="34" charset="0"/>
                <a:ea typeface="Aptos" panose="020B0004020202020204" pitchFamily="34" charset="0"/>
              </a:rPr>
              <a:t>As a Christian, if people are rude to you or behave badly towards you, you should ignore it and just get on with it.</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2720245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A92C1-B135-ECAC-7511-CAC3FEEB2D62}"/>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BCEF2ECF-A07E-115C-31BE-720214BE9AC7}"/>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89709E86-FA5C-F5AB-DCCC-7E2632C5A2E1}"/>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222BBFB4-EE93-C614-FF02-D73E5B4B674F}"/>
              </a:ext>
            </a:extLst>
          </p:cNvPr>
          <p:cNvSpPr txBox="1"/>
          <p:nvPr/>
        </p:nvSpPr>
        <p:spPr>
          <a:xfrm>
            <a:off x="393071" y="1694527"/>
            <a:ext cx="11472531" cy="4167423"/>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Everyone…living to bless…</a:t>
            </a:r>
          </a:p>
          <a:p>
            <a:pPr>
              <a:lnSpc>
                <a:spcPct val="150000"/>
              </a:lnSpc>
            </a:pPr>
            <a:r>
              <a:rPr lang="en-US" sz="3600" b="1" dirty="0">
                <a:effectLst/>
                <a:latin typeface="Aptos" panose="020B0004020202020204" pitchFamily="34" charset="0"/>
                <a:ea typeface="Aptos" panose="020B0004020202020204" pitchFamily="34" charset="0"/>
              </a:rPr>
              <a:t>2. What IS Peter saying?</a:t>
            </a:r>
          </a:p>
          <a:p>
            <a:pPr algn="ctr">
              <a:lnSpc>
                <a:spcPct val="150000"/>
              </a:lnSpc>
            </a:pPr>
            <a:r>
              <a:rPr lang="en-US" sz="3600" dirty="0">
                <a:latin typeface="Aptos" panose="020B0004020202020204" pitchFamily="34" charset="0"/>
                <a:ea typeface="Aptos" panose="020B0004020202020204" pitchFamily="34" charset="0"/>
              </a:rPr>
              <a:t>Live in unity, with humility, compassion and love. Turn the other cheek… forgive and bless others, even those who are seemingly against you.</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3242561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A0453-7771-9CB4-0928-29BB9321B9AE}"/>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76C00083-C29D-4101-7873-68A33A14C094}"/>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B768BEFD-EFB0-711D-DF7D-99BC5B43B536}"/>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568B2588-F1D2-E14A-003D-1B4697BC96E9}"/>
              </a:ext>
            </a:extLst>
          </p:cNvPr>
          <p:cNvSpPr txBox="1"/>
          <p:nvPr/>
        </p:nvSpPr>
        <p:spPr>
          <a:xfrm>
            <a:off x="393071" y="1694527"/>
            <a:ext cx="11472531" cy="3336426"/>
          </a:xfrm>
          <a:prstGeom prst="rect">
            <a:avLst/>
          </a:prstGeom>
          <a:noFill/>
        </p:spPr>
        <p:txBody>
          <a:bodyPr wrap="square" rtlCol="0">
            <a:spAutoFit/>
          </a:bodyPr>
          <a:lstStyle/>
          <a:p>
            <a:pPr algn="ctr">
              <a:lnSpc>
                <a:spcPct val="150000"/>
              </a:lnSpc>
            </a:pPr>
            <a:r>
              <a:rPr lang="en-US" sz="3600" b="1" dirty="0">
                <a:effectLst/>
                <a:latin typeface="Aptos" panose="020B0004020202020204" pitchFamily="34" charset="0"/>
                <a:ea typeface="Aptos" panose="020B0004020202020204" pitchFamily="34" charset="0"/>
              </a:rPr>
              <a:t>Everyone…living to bless…</a:t>
            </a:r>
          </a:p>
          <a:p>
            <a:pPr>
              <a:lnSpc>
                <a:spcPct val="150000"/>
              </a:lnSpc>
            </a:pPr>
            <a:r>
              <a:rPr lang="en-US" sz="3600" b="1" dirty="0">
                <a:effectLst/>
                <a:latin typeface="Aptos" panose="020B0004020202020204" pitchFamily="34" charset="0"/>
                <a:ea typeface="Aptos" panose="020B0004020202020204" pitchFamily="34" charset="0"/>
              </a:rPr>
              <a:t>3. So what?</a:t>
            </a:r>
          </a:p>
          <a:p>
            <a:pPr algn="ctr">
              <a:lnSpc>
                <a:spcPct val="150000"/>
              </a:lnSpc>
            </a:pPr>
            <a:r>
              <a:rPr lang="en-US" sz="3600" dirty="0">
                <a:latin typeface="Aptos" panose="020B0004020202020204" pitchFamily="34" charset="0"/>
                <a:ea typeface="Aptos" panose="020B0004020202020204" pitchFamily="34" charset="0"/>
              </a:rPr>
              <a:t>As you live to bless those around you, God himself blesses you!</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2199458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276A2-1B29-F2C2-A8E9-F7A410833192}"/>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F48B79B0-25C3-7929-34D0-DAF86538234B}"/>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Straw poll…</a:t>
            </a:r>
            <a:endParaRPr lang="en-GB" sz="5400" b="1" dirty="0"/>
          </a:p>
        </p:txBody>
      </p:sp>
      <p:sp>
        <p:nvSpPr>
          <p:cNvPr id="4" name="Content Placeholder 3">
            <a:extLst>
              <a:ext uri="{FF2B5EF4-FFF2-40B4-BE49-F238E27FC236}">
                <a16:creationId xmlns:a16="http://schemas.microsoft.com/office/drawing/2014/main" id="{454B532C-84B9-29F3-EF0A-53F143ABB009}"/>
              </a:ext>
            </a:extLst>
          </p:cNvPr>
          <p:cNvSpPr>
            <a:spLocks noGrp="1"/>
          </p:cNvSpPr>
          <p:nvPr>
            <p:ph idx="1"/>
          </p:nvPr>
        </p:nvSpPr>
        <p:spPr/>
        <p:txBody>
          <a:bodyPr>
            <a:normAutofit/>
          </a:bodyPr>
          <a:lstStyle/>
          <a:p>
            <a:pPr marL="0" indent="0">
              <a:buNone/>
            </a:pPr>
            <a:r>
              <a:rPr lang="en-US" sz="4400" dirty="0"/>
              <a:t>3.	The Bible is an easy book to read and understand?</a:t>
            </a:r>
            <a:endParaRPr lang="en-GB" sz="4400" dirty="0"/>
          </a:p>
        </p:txBody>
      </p:sp>
    </p:spTree>
    <p:extLst>
      <p:ext uri="{BB962C8B-B14F-4D97-AF65-F5344CB8AC3E}">
        <p14:creationId xmlns:p14="http://schemas.microsoft.com/office/powerpoint/2010/main" val="326887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154C8-CB1F-1ABA-F508-EA4BF9F2FADC}"/>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A7418F24-7965-3C07-BD4D-18A076C37730}"/>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C2C56830-7CB2-A0C6-AA73-918B68D88122}"/>
              </a:ext>
            </a:extLst>
          </p:cNvPr>
          <p:cNvSpPr txBox="1">
            <a:spLocks/>
          </p:cNvSpPr>
          <p:nvPr/>
        </p:nvSpPr>
        <p:spPr>
          <a:xfrm>
            <a:off x="684669" y="491237"/>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4200" b="1" dirty="0">
                <a:solidFill>
                  <a:schemeClr val="tx1">
                    <a:lumMod val="85000"/>
                    <a:lumOff val="15000"/>
                  </a:schemeClr>
                </a:solidFill>
              </a:rPr>
              <a:t>Who could you bless this week?</a:t>
            </a:r>
          </a:p>
        </p:txBody>
      </p:sp>
    </p:spTree>
    <p:extLst>
      <p:ext uri="{BB962C8B-B14F-4D97-AF65-F5344CB8AC3E}">
        <p14:creationId xmlns:p14="http://schemas.microsoft.com/office/powerpoint/2010/main" val="24891234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68282F-6B4F-6E7B-E5D2-800C3B8267B1}"/>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95CF893A-71A5-8FF8-52B0-F67C0451813B}"/>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683DA730-BD5D-740E-51A5-385C45FF223C}"/>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3: 1-9, Confidence in Relationships</a:t>
            </a:r>
          </a:p>
        </p:txBody>
      </p:sp>
      <p:sp>
        <p:nvSpPr>
          <p:cNvPr id="2" name="TextBox 1">
            <a:extLst>
              <a:ext uri="{FF2B5EF4-FFF2-40B4-BE49-F238E27FC236}">
                <a16:creationId xmlns:a16="http://schemas.microsoft.com/office/drawing/2014/main" id="{D67935F0-8D38-C17B-F88F-29E96ED6126B}"/>
              </a:ext>
            </a:extLst>
          </p:cNvPr>
          <p:cNvSpPr txBox="1"/>
          <p:nvPr/>
        </p:nvSpPr>
        <p:spPr>
          <a:xfrm>
            <a:off x="393071" y="1694527"/>
            <a:ext cx="11472531" cy="4542975"/>
          </a:xfrm>
          <a:prstGeom prst="rect">
            <a:avLst/>
          </a:prstGeom>
          <a:noFill/>
        </p:spPr>
        <p:txBody>
          <a:bodyPr wrap="square" rtlCol="0">
            <a:spAutoFit/>
          </a:bodyPr>
          <a:lstStyle/>
          <a:p>
            <a:pPr>
              <a:lnSpc>
                <a:spcPct val="150000"/>
              </a:lnSpc>
            </a:pPr>
            <a:r>
              <a:rPr lang="en-US" sz="3600" dirty="0">
                <a:latin typeface="Aptos" panose="020B0004020202020204" pitchFamily="34" charset="0"/>
                <a:ea typeface="Aptos" panose="020B0004020202020204" pitchFamily="34" charset="0"/>
              </a:rPr>
              <a:t>Relationships are not easy…</a:t>
            </a:r>
          </a:p>
          <a:p>
            <a:pPr>
              <a:lnSpc>
                <a:spcPct val="150000"/>
              </a:lnSpc>
            </a:pPr>
            <a:r>
              <a:rPr lang="en-US" sz="3600" dirty="0">
                <a:effectLst/>
                <a:latin typeface="Aptos" panose="020B0004020202020204" pitchFamily="34" charset="0"/>
                <a:ea typeface="Aptos" panose="020B0004020202020204" pitchFamily="34" charset="0"/>
              </a:rPr>
              <a:t>But as we seek to live with and relate to others in a Christlike way…</a:t>
            </a:r>
          </a:p>
          <a:p>
            <a:pPr>
              <a:lnSpc>
                <a:spcPct val="150000"/>
              </a:lnSpc>
            </a:pPr>
            <a:r>
              <a:rPr lang="en-US" sz="3600" dirty="0">
                <a:latin typeface="Aptos" panose="020B0004020202020204" pitchFamily="34" charset="0"/>
                <a:ea typeface="Aptos" panose="020B0004020202020204" pitchFamily="34" charset="0"/>
              </a:rPr>
              <a:t>We help him to build his Kingdom…</a:t>
            </a:r>
          </a:p>
          <a:p>
            <a:pPr>
              <a:lnSpc>
                <a:spcPct val="150000"/>
              </a:lnSpc>
            </a:pPr>
            <a:r>
              <a:rPr lang="en-US" sz="3600" dirty="0">
                <a:effectLst/>
                <a:latin typeface="Aptos" panose="020B0004020202020204" pitchFamily="34" charset="0"/>
                <a:ea typeface="Aptos" panose="020B0004020202020204" pitchFamily="34" charset="0"/>
              </a:rPr>
              <a:t>And that is something </a:t>
            </a:r>
            <a:r>
              <a:rPr lang="en-US" sz="54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special</a:t>
            </a:r>
            <a:r>
              <a:rPr lang="en-US" sz="5400" b="1" dirty="0">
                <a:effectLst/>
                <a:latin typeface="Aptos" panose="020B0004020202020204" pitchFamily="34" charset="0"/>
                <a:ea typeface="Aptos" panose="020B0004020202020204" pitchFamily="34" charset="0"/>
              </a:rPr>
              <a:t>!</a:t>
            </a:r>
            <a:endParaRPr lang="en-US" sz="3600" b="1" dirty="0">
              <a:effectLst/>
              <a:latin typeface="Aptos" panose="020B0004020202020204" pitchFamily="34" charset="0"/>
              <a:ea typeface="Aptos" panose="020B0004020202020204" pitchFamily="34" charset="0"/>
            </a:endParaRPr>
          </a:p>
        </p:txBody>
      </p:sp>
    </p:spTree>
    <p:extLst>
      <p:ext uri="{BB962C8B-B14F-4D97-AF65-F5344CB8AC3E}">
        <p14:creationId xmlns:p14="http://schemas.microsoft.com/office/powerpoint/2010/main" val="50450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12283-50F8-F7FA-2111-F51C954F5611}"/>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27562EE6-4625-1087-C322-82BD7412EE53}"/>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Straw poll…</a:t>
            </a:r>
            <a:endParaRPr lang="en-GB" sz="5400" b="1" dirty="0"/>
          </a:p>
        </p:txBody>
      </p:sp>
      <p:sp>
        <p:nvSpPr>
          <p:cNvPr id="4" name="Content Placeholder 3">
            <a:extLst>
              <a:ext uri="{FF2B5EF4-FFF2-40B4-BE49-F238E27FC236}">
                <a16:creationId xmlns:a16="http://schemas.microsoft.com/office/drawing/2014/main" id="{431CF70E-7C1C-72C4-79BD-44A56764A2CA}"/>
              </a:ext>
            </a:extLst>
          </p:cNvPr>
          <p:cNvSpPr>
            <a:spLocks noGrp="1"/>
          </p:cNvSpPr>
          <p:nvPr>
            <p:ph idx="1"/>
          </p:nvPr>
        </p:nvSpPr>
        <p:spPr/>
        <p:txBody>
          <a:bodyPr>
            <a:normAutofit/>
          </a:bodyPr>
          <a:lstStyle/>
          <a:p>
            <a:pPr marL="0" indent="0">
              <a:buNone/>
            </a:pPr>
            <a:r>
              <a:rPr lang="en-US" sz="4400" dirty="0"/>
              <a:t>4.	Life as a Christian is easy?</a:t>
            </a:r>
            <a:endParaRPr lang="en-GB" sz="4400" dirty="0"/>
          </a:p>
        </p:txBody>
      </p:sp>
    </p:spTree>
    <p:extLst>
      <p:ext uri="{BB962C8B-B14F-4D97-AF65-F5344CB8AC3E}">
        <p14:creationId xmlns:p14="http://schemas.microsoft.com/office/powerpoint/2010/main" val="146884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BD4A5-6312-1441-23C9-9410E43B49A2}"/>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FC973617-7A26-2203-EB00-367E4C8D050E}"/>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t>Straw poll…</a:t>
            </a:r>
            <a:endParaRPr lang="en-GB" sz="5400" b="1" dirty="0"/>
          </a:p>
        </p:txBody>
      </p:sp>
      <p:sp>
        <p:nvSpPr>
          <p:cNvPr id="4" name="Content Placeholder 3">
            <a:extLst>
              <a:ext uri="{FF2B5EF4-FFF2-40B4-BE49-F238E27FC236}">
                <a16:creationId xmlns:a16="http://schemas.microsoft.com/office/drawing/2014/main" id="{4CF0BC1E-55EC-CCCE-1216-1ADBDC2EA194}"/>
              </a:ext>
            </a:extLst>
          </p:cNvPr>
          <p:cNvSpPr>
            <a:spLocks noGrp="1"/>
          </p:cNvSpPr>
          <p:nvPr>
            <p:ph idx="1"/>
          </p:nvPr>
        </p:nvSpPr>
        <p:spPr/>
        <p:txBody>
          <a:bodyPr>
            <a:normAutofit/>
          </a:bodyPr>
          <a:lstStyle/>
          <a:p>
            <a:pPr marL="0" indent="0">
              <a:buNone/>
            </a:pPr>
            <a:r>
              <a:rPr lang="en-US" sz="4400" dirty="0"/>
              <a:t>5.	Once you’re a Christian, relationships become easy?</a:t>
            </a:r>
            <a:endParaRPr lang="en-GB" sz="4400" dirty="0"/>
          </a:p>
        </p:txBody>
      </p:sp>
    </p:spTree>
    <p:extLst>
      <p:ext uri="{BB962C8B-B14F-4D97-AF65-F5344CB8AC3E}">
        <p14:creationId xmlns:p14="http://schemas.microsoft.com/office/powerpoint/2010/main" val="92758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F345D-7FA2-A91D-138A-294930CB98B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F789E97E-0A44-4EA3-3ECD-4CB4A12D8BA1}"/>
              </a:ext>
            </a:extLst>
          </p:cNvPr>
          <p:cNvSpPr txBox="1">
            <a:spLocks/>
          </p:cNvSpPr>
          <p:nvPr/>
        </p:nvSpPr>
        <p:spPr>
          <a:xfrm>
            <a:off x="1491343" y="449259"/>
            <a:ext cx="9209313"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5400" b="1" dirty="0"/>
          </a:p>
        </p:txBody>
      </p:sp>
      <p:sp>
        <p:nvSpPr>
          <p:cNvPr id="4" name="Content Placeholder 3">
            <a:extLst>
              <a:ext uri="{FF2B5EF4-FFF2-40B4-BE49-F238E27FC236}">
                <a16:creationId xmlns:a16="http://schemas.microsoft.com/office/drawing/2014/main" id="{612919CF-C2CF-DD6D-68AF-996B5AB47DCD}"/>
              </a:ext>
            </a:extLst>
          </p:cNvPr>
          <p:cNvSpPr>
            <a:spLocks noGrp="1"/>
          </p:cNvSpPr>
          <p:nvPr>
            <p:ph idx="1"/>
          </p:nvPr>
        </p:nvSpPr>
        <p:spPr/>
        <p:txBody>
          <a:bodyPr>
            <a:normAutofit/>
          </a:bodyPr>
          <a:lstStyle/>
          <a:p>
            <a:pPr marL="0" indent="0" algn="ctr">
              <a:buNone/>
            </a:pPr>
            <a:r>
              <a:rPr lang="en-US" sz="4400" dirty="0"/>
              <a:t>It’s not the things which I do not understand in the Bible that bother me, but the things I do understand!</a:t>
            </a:r>
          </a:p>
          <a:p>
            <a:pPr marL="0" indent="0" algn="ctr">
              <a:buNone/>
            </a:pPr>
            <a:endParaRPr lang="en-US" sz="4400" dirty="0"/>
          </a:p>
          <a:p>
            <a:pPr marL="0" indent="0" algn="ctr">
              <a:buNone/>
            </a:pPr>
            <a:r>
              <a:rPr lang="en-US" sz="4400" dirty="0"/>
              <a:t>Mark Twain</a:t>
            </a:r>
            <a:endParaRPr lang="en-GB" sz="4400" dirty="0"/>
          </a:p>
        </p:txBody>
      </p:sp>
    </p:spTree>
    <p:extLst>
      <p:ext uri="{BB962C8B-B14F-4D97-AF65-F5344CB8AC3E}">
        <p14:creationId xmlns:p14="http://schemas.microsoft.com/office/powerpoint/2010/main" val="190201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map of the new testament churches&#10;&#10;Description automatically generated">
            <a:extLst>
              <a:ext uri="{FF2B5EF4-FFF2-40B4-BE49-F238E27FC236}">
                <a16:creationId xmlns:a16="http://schemas.microsoft.com/office/drawing/2014/main" id="{1300D83F-4C3B-4C98-ABAB-90D04E6CFD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Tree>
    <p:extLst>
      <p:ext uri="{BB962C8B-B14F-4D97-AF65-F5344CB8AC3E}">
        <p14:creationId xmlns:p14="http://schemas.microsoft.com/office/powerpoint/2010/main" val="495232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B3D4D-C364-383D-E7CB-0C530258C82D}"/>
            </a:ext>
          </a:extLst>
        </p:cNvPr>
        <p:cNvGrpSpPr/>
        <p:nvPr/>
      </p:nvGrpSpPr>
      <p:grpSpPr>
        <a:xfrm>
          <a:off x="0" y="0"/>
          <a:ext cx="0" cy="0"/>
          <a:chOff x="0" y="0"/>
          <a:chExt cx="0" cy="0"/>
        </a:xfrm>
      </p:grpSpPr>
      <p:pic>
        <p:nvPicPr>
          <p:cNvPr id="5" name="Content Placeholder 4" descr="A person standing on a dock with arms outstretched&#10;&#10;Description automatically generated">
            <a:extLst>
              <a:ext uri="{FF2B5EF4-FFF2-40B4-BE49-F238E27FC236}">
                <a16:creationId xmlns:a16="http://schemas.microsoft.com/office/drawing/2014/main" id="{EF0EC949-3026-FD9D-9C1D-A96C0ED05E40}"/>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rcRect t="1975" b="2281"/>
          <a:stretch/>
        </p:blipFill>
        <p:spPr>
          <a:xfrm>
            <a:off x="20" y="10"/>
            <a:ext cx="12191980" cy="6857990"/>
          </a:xfrm>
          <a:prstGeom prst="rect">
            <a:avLst/>
          </a:prstGeom>
        </p:spPr>
      </p:pic>
      <p:sp>
        <p:nvSpPr>
          <p:cNvPr id="3" name="Title 1">
            <a:extLst>
              <a:ext uri="{FF2B5EF4-FFF2-40B4-BE49-F238E27FC236}">
                <a16:creationId xmlns:a16="http://schemas.microsoft.com/office/drawing/2014/main" id="{89701DDD-4C82-58CA-3A3F-99669C76D441}"/>
              </a:ext>
            </a:extLst>
          </p:cNvPr>
          <p:cNvSpPr txBox="1">
            <a:spLocks/>
          </p:cNvSpPr>
          <p:nvPr/>
        </p:nvSpPr>
        <p:spPr>
          <a:xfrm>
            <a:off x="523875" y="425950"/>
            <a:ext cx="11210925" cy="74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600" b="1" dirty="0">
                <a:solidFill>
                  <a:schemeClr val="tx1">
                    <a:lumMod val="85000"/>
                    <a:lumOff val="15000"/>
                  </a:schemeClr>
                </a:solidFill>
              </a:rPr>
              <a:t>1 Peter 2</a:t>
            </a:r>
          </a:p>
        </p:txBody>
      </p:sp>
      <p:sp>
        <p:nvSpPr>
          <p:cNvPr id="4" name="TextBox 3">
            <a:extLst>
              <a:ext uri="{FF2B5EF4-FFF2-40B4-BE49-F238E27FC236}">
                <a16:creationId xmlns:a16="http://schemas.microsoft.com/office/drawing/2014/main" id="{FD48D7E0-1625-4742-292B-B0081183851B}"/>
              </a:ext>
            </a:extLst>
          </p:cNvPr>
          <p:cNvSpPr txBox="1"/>
          <p:nvPr/>
        </p:nvSpPr>
        <p:spPr>
          <a:xfrm>
            <a:off x="33347" y="1433630"/>
            <a:ext cx="12191979" cy="4998420"/>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GB" sz="3600" dirty="0">
                <a:effectLst/>
                <a:latin typeface="Aptos" panose="020B0004020202020204" pitchFamily="34" charset="0"/>
                <a:ea typeface="Aptos" panose="020B0004020202020204" pitchFamily="34" charset="0"/>
              </a:rPr>
              <a:t>… slaves – 1 Peter 2:18</a:t>
            </a:r>
          </a:p>
          <a:p>
            <a:pPr marL="571500" indent="-571500">
              <a:lnSpc>
                <a:spcPct val="150000"/>
              </a:lnSpc>
              <a:buFont typeface="Arial" panose="020B0604020202020204" pitchFamily="34" charset="0"/>
              <a:buChar char="•"/>
            </a:pPr>
            <a:r>
              <a:rPr lang="en-GB" sz="3600" dirty="0">
                <a:effectLst/>
                <a:latin typeface="Aptos" panose="020B0004020202020204" pitchFamily="34" charset="0"/>
                <a:ea typeface="Aptos" panose="020B0004020202020204" pitchFamily="34" charset="0"/>
              </a:rPr>
              <a:t>… foreigners and exiles – 1 Peter 2:11</a:t>
            </a:r>
          </a:p>
          <a:p>
            <a:pPr marL="571500" indent="-571500">
              <a:lnSpc>
                <a:spcPct val="150000"/>
              </a:lnSpc>
              <a:buFont typeface="Arial" panose="020B0604020202020204" pitchFamily="34" charset="0"/>
              <a:buChar char="•"/>
            </a:pPr>
            <a:r>
              <a:rPr lang="en-GB" sz="3600" dirty="0">
                <a:latin typeface="Aptos" panose="020B0004020202020204" pitchFamily="34" charset="0"/>
                <a:ea typeface="Aptos" panose="020B0004020202020204" pitchFamily="34" charset="0"/>
              </a:rPr>
              <a:t>… </a:t>
            </a:r>
            <a:r>
              <a:rPr lang="en-GB" sz="3600" dirty="0">
                <a:effectLst/>
                <a:latin typeface="Aptos" panose="020B0004020202020204" pitchFamily="34" charset="0"/>
                <a:ea typeface="Aptos" panose="020B0004020202020204" pitchFamily="34" charset="0"/>
              </a:rPr>
              <a:t>you also, like </a:t>
            </a:r>
            <a:r>
              <a:rPr lang="en-GB"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living stones</a:t>
            </a:r>
            <a:r>
              <a:rPr lang="en-GB" sz="3600" dirty="0">
                <a:effectLst/>
                <a:latin typeface="Aptos" panose="020B0004020202020204" pitchFamily="34" charset="0"/>
                <a:ea typeface="Aptos" panose="020B0004020202020204" pitchFamily="34" charset="0"/>
              </a:rPr>
              <a:t>, are being built into a </a:t>
            </a:r>
            <a:r>
              <a:rPr lang="en-GB"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spiritual house</a:t>
            </a:r>
            <a:r>
              <a:rPr lang="en-GB" sz="3600" b="1" baseline="30000"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 </a:t>
            </a:r>
            <a:r>
              <a:rPr lang="en-GB" sz="3600" b="1" dirty="0">
                <a:effectLst>
                  <a:outerShdw blurRad="38100" dist="38100" dir="2700000" algn="tl">
                    <a:srgbClr val="000000">
                      <a:alpha val="43137"/>
                    </a:srgbClr>
                  </a:outerShdw>
                </a:effectLst>
                <a:latin typeface="Aptos" panose="020B0004020202020204" pitchFamily="34" charset="0"/>
                <a:ea typeface="Aptos" panose="020B0004020202020204" pitchFamily="34" charset="0"/>
              </a:rPr>
              <a:t> </a:t>
            </a:r>
            <a:r>
              <a:rPr lang="en-GB" sz="3600" dirty="0">
                <a:effectLst/>
                <a:latin typeface="Aptos" panose="020B0004020202020204" pitchFamily="34" charset="0"/>
                <a:ea typeface="Aptos" panose="020B0004020202020204" pitchFamily="34" charset="0"/>
              </a:rPr>
              <a:t>to be a holy priesthood -1 Peter 2:5</a:t>
            </a:r>
            <a:endParaRPr lang="en-GB" sz="3600" dirty="0">
              <a:effectLst/>
              <a:ea typeface="Aptos" panose="020B0004020202020204" pitchFamily="34" charset="0"/>
            </a:endParaRPr>
          </a:p>
          <a:p>
            <a:pPr marL="571500" indent="-571500">
              <a:lnSpc>
                <a:spcPct val="150000"/>
              </a:lnSpc>
              <a:buFont typeface="Arial" panose="020B0604020202020204" pitchFamily="34" charset="0"/>
              <a:buChar char="•"/>
            </a:pPr>
            <a:r>
              <a:rPr lang="en-GB" sz="3600" dirty="0">
                <a:effectLst/>
                <a:ea typeface="Aptos" panose="020B0004020202020204" pitchFamily="34" charset="0"/>
              </a:rPr>
              <a:t>But you are a </a:t>
            </a:r>
            <a:r>
              <a:rPr lang="en-GB" sz="3600" b="1" dirty="0">
                <a:effectLst>
                  <a:outerShdw blurRad="38100" dist="38100" dir="2700000" algn="tl">
                    <a:srgbClr val="000000">
                      <a:alpha val="43137"/>
                    </a:srgbClr>
                  </a:outerShdw>
                </a:effectLst>
                <a:ea typeface="Aptos" panose="020B0004020202020204" pitchFamily="34" charset="0"/>
              </a:rPr>
              <a:t>chosen people, a royal priesthood, a holy nation, God’s special possession</a:t>
            </a:r>
            <a:r>
              <a:rPr lang="en-GB" sz="3600" dirty="0">
                <a:ea typeface="Aptos" panose="020B0004020202020204" pitchFamily="34" charset="0"/>
              </a:rPr>
              <a:t>… - 1 Peter 2:9</a:t>
            </a:r>
            <a:endParaRPr lang="en-GB" sz="6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94508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1294</TotalTime>
  <Words>1601</Words>
  <Application>Microsoft Office PowerPoint</Application>
  <PresentationFormat>Widescreen</PresentationFormat>
  <Paragraphs>112</Paragraphs>
  <Slides>41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Simon Bramwell</dc:creator>
  <cp:lastModifiedBy>Simon Bramwell</cp:lastModifiedBy>
  <cp:revision>32</cp:revision>
  <dcterms:created xsi:type="dcterms:W3CDTF">2024-09-07T05:53:30Z</dcterms:created>
  <dcterms:modified xsi:type="dcterms:W3CDTF">2024-11-30T21:35:44Z</dcterms:modified>
</cp:coreProperties>
</file>