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1466" r:id="rId2"/>
    <p:sldId id="1479" r:id="rId3"/>
    <p:sldId id="1480" r:id="rId4"/>
    <p:sldId id="1481" r:id="rId5"/>
    <p:sldId id="1482" r:id="rId6"/>
    <p:sldId id="1467" r:id="rId7"/>
    <p:sldId id="1469" r:id="rId8"/>
    <p:sldId id="1483" r:id="rId9"/>
    <p:sldId id="1468" r:id="rId10"/>
    <p:sldId id="1472" r:id="rId11"/>
    <p:sldId id="1471" r:id="rId12"/>
    <p:sldId id="1473" r:id="rId13"/>
    <p:sldId id="1474" r:id="rId14"/>
    <p:sldId id="1475" r:id="rId15"/>
    <p:sldId id="1476" r:id="rId16"/>
    <p:sldId id="1477" r:id="rId17"/>
    <p:sldId id="14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6" d="100"/>
          <a:sy n="56" d="100"/>
        </p:scale>
        <p:origin x="10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F5E89C-44D2-4FD3-942B-755982C3F31D}" type="datetimeFigureOut">
              <a:rPr lang="en-GB" smtClean="0"/>
              <a:t>18/12/2024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FF7426-04E4-419C-B43E-3722F2301075}" type="slidenum">
              <a:rPr lang="en-GB" smtClean="0"/>
              <a:t>‹#›</a:t>
            </a:fld>
            <a:endParaRPr lang="en-GB"/>
          </a:p>
        </p:txBody>
      </p:sp>
    </p:spTree>
    <p:extLst>
      <p:ext uri="{BB962C8B-B14F-4D97-AF65-F5344CB8AC3E}">
        <p14:creationId xmlns:p14="http://schemas.microsoft.com/office/powerpoint/2010/main" val="1892617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FF7426-04E4-419C-B43E-3722F2301075}" type="slidenum">
              <a:rPr lang="en-GB" smtClean="0"/>
              <a:t>9</a:t>
            </a:fld>
            <a:endParaRPr lang="en-GB"/>
          </a:p>
        </p:txBody>
      </p:sp>
    </p:spTree>
    <p:extLst>
      <p:ext uri="{BB962C8B-B14F-4D97-AF65-F5344CB8AC3E}">
        <p14:creationId xmlns:p14="http://schemas.microsoft.com/office/powerpoint/2010/main" val="3078693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107E0-6A51-0C9D-1619-894C291006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BB6FA40-2AC1-CBF5-1611-167FACE85A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ADC2C4A-CEFF-BAB3-134A-EDB590B17647}"/>
              </a:ext>
            </a:extLst>
          </p:cNvPr>
          <p:cNvSpPr>
            <a:spLocks noGrp="1"/>
          </p:cNvSpPr>
          <p:nvPr>
            <p:ph type="dt" sz="half" idx="10"/>
          </p:nvPr>
        </p:nvSpPr>
        <p:spPr/>
        <p:txBody>
          <a:bodyPr/>
          <a:lstStyle/>
          <a:p>
            <a:fld id="{EED51D42-1AC0-4193-AC6D-71C374BE5702}" type="datetimeFigureOut">
              <a:rPr lang="en-GB" smtClean="0"/>
              <a:t>18/12/2024</a:t>
            </a:fld>
            <a:endParaRPr lang="en-GB"/>
          </a:p>
        </p:txBody>
      </p:sp>
      <p:sp>
        <p:nvSpPr>
          <p:cNvPr id="5" name="Footer Placeholder 4">
            <a:extLst>
              <a:ext uri="{FF2B5EF4-FFF2-40B4-BE49-F238E27FC236}">
                <a16:creationId xmlns:a16="http://schemas.microsoft.com/office/drawing/2014/main" id="{82AFDAAE-0BD8-1F16-A9AE-706C8B82DD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0C6272-58D2-D2A2-BCC4-A6DC909698F7}"/>
              </a:ext>
            </a:extLst>
          </p:cNvPr>
          <p:cNvSpPr>
            <a:spLocks noGrp="1"/>
          </p:cNvSpPr>
          <p:nvPr>
            <p:ph type="sldNum" sz="quarter" idx="12"/>
          </p:nvPr>
        </p:nvSpPr>
        <p:spPr/>
        <p:txBody>
          <a:bodyPr/>
          <a:lstStyle/>
          <a:p>
            <a:fld id="{4883CCC1-6404-48F7-B443-C8424BA088A6}" type="slidenum">
              <a:rPr lang="en-GB" smtClean="0"/>
              <a:t>‹#›</a:t>
            </a:fld>
            <a:endParaRPr lang="en-GB"/>
          </a:p>
        </p:txBody>
      </p:sp>
    </p:spTree>
    <p:extLst>
      <p:ext uri="{BB962C8B-B14F-4D97-AF65-F5344CB8AC3E}">
        <p14:creationId xmlns:p14="http://schemas.microsoft.com/office/powerpoint/2010/main" val="621296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DA150-8839-5EA4-BDC6-5AF130A0C05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FF4B43-7EDC-9F9B-6479-D20E274FD8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B56789-8CE7-E572-0FD0-03B17804B84D}"/>
              </a:ext>
            </a:extLst>
          </p:cNvPr>
          <p:cNvSpPr>
            <a:spLocks noGrp="1"/>
          </p:cNvSpPr>
          <p:nvPr>
            <p:ph type="dt" sz="half" idx="10"/>
          </p:nvPr>
        </p:nvSpPr>
        <p:spPr/>
        <p:txBody>
          <a:bodyPr/>
          <a:lstStyle/>
          <a:p>
            <a:fld id="{EED51D42-1AC0-4193-AC6D-71C374BE5702}" type="datetimeFigureOut">
              <a:rPr lang="en-GB" smtClean="0"/>
              <a:t>18/12/2024</a:t>
            </a:fld>
            <a:endParaRPr lang="en-GB"/>
          </a:p>
        </p:txBody>
      </p:sp>
      <p:sp>
        <p:nvSpPr>
          <p:cNvPr id="5" name="Footer Placeholder 4">
            <a:extLst>
              <a:ext uri="{FF2B5EF4-FFF2-40B4-BE49-F238E27FC236}">
                <a16:creationId xmlns:a16="http://schemas.microsoft.com/office/drawing/2014/main" id="{DE6AA76D-2B12-2FC5-4D47-CEFEB94891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A9F426-416C-9DD4-BAAD-FC70241D2A23}"/>
              </a:ext>
            </a:extLst>
          </p:cNvPr>
          <p:cNvSpPr>
            <a:spLocks noGrp="1"/>
          </p:cNvSpPr>
          <p:nvPr>
            <p:ph type="sldNum" sz="quarter" idx="12"/>
          </p:nvPr>
        </p:nvSpPr>
        <p:spPr/>
        <p:txBody>
          <a:bodyPr/>
          <a:lstStyle/>
          <a:p>
            <a:fld id="{4883CCC1-6404-48F7-B443-C8424BA088A6}" type="slidenum">
              <a:rPr lang="en-GB" smtClean="0"/>
              <a:t>‹#›</a:t>
            </a:fld>
            <a:endParaRPr lang="en-GB"/>
          </a:p>
        </p:txBody>
      </p:sp>
    </p:spTree>
    <p:extLst>
      <p:ext uri="{BB962C8B-B14F-4D97-AF65-F5344CB8AC3E}">
        <p14:creationId xmlns:p14="http://schemas.microsoft.com/office/powerpoint/2010/main" val="1671108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3D5ABF-ECE8-93D8-033B-569D058E75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2C6A81-49E8-E19C-F6D0-65CE6DE6BE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EE177B-F155-61EF-9B74-92543BF4DA53}"/>
              </a:ext>
            </a:extLst>
          </p:cNvPr>
          <p:cNvSpPr>
            <a:spLocks noGrp="1"/>
          </p:cNvSpPr>
          <p:nvPr>
            <p:ph type="dt" sz="half" idx="10"/>
          </p:nvPr>
        </p:nvSpPr>
        <p:spPr/>
        <p:txBody>
          <a:bodyPr/>
          <a:lstStyle/>
          <a:p>
            <a:fld id="{EED51D42-1AC0-4193-AC6D-71C374BE5702}" type="datetimeFigureOut">
              <a:rPr lang="en-GB" smtClean="0"/>
              <a:t>18/12/2024</a:t>
            </a:fld>
            <a:endParaRPr lang="en-GB"/>
          </a:p>
        </p:txBody>
      </p:sp>
      <p:sp>
        <p:nvSpPr>
          <p:cNvPr id="5" name="Footer Placeholder 4">
            <a:extLst>
              <a:ext uri="{FF2B5EF4-FFF2-40B4-BE49-F238E27FC236}">
                <a16:creationId xmlns:a16="http://schemas.microsoft.com/office/drawing/2014/main" id="{F20BEB68-3918-9825-6233-3B8357ABF9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7E224B-1B9F-60C0-C466-2CFE75088BF3}"/>
              </a:ext>
            </a:extLst>
          </p:cNvPr>
          <p:cNvSpPr>
            <a:spLocks noGrp="1"/>
          </p:cNvSpPr>
          <p:nvPr>
            <p:ph type="sldNum" sz="quarter" idx="12"/>
          </p:nvPr>
        </p:nvSpPr>
        <p:spPr/>
        <p:txBody>
          <a:bodyPr/>
          <a:lstStyle/>
          <a:p>
            <a:fld id="{4883CCC1-6404-48F7-B443-C8424BA088A6}" type="slidenum">
              <a:rPr lang="en-GB" smtClean="0"/>
              <a:t>‹#›</a:t>
            </a:fld>
            <a:endParaRPr lang="en-GB"/>
          </a:p>
        </p:txBody>
      </p:sp>
    </p:spTree>
    <p:extLst>
      <p:ext uri="{BB962C8B-B14F-4D97-AF65-F5344CB8AC3E}">
        <p14:creationId xmlns:p14="http://schemas.microsoft.com/office/powerpoint/2010/main" val="2237564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09E82-54C3-4280-F5A2-E08D407173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185DD8-2686-3F8D-0181-0E75703142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14CD9E-1C54-D144-3EBC-38EBC1C20354}"/>
              </a:ext>
            </a:extLst>
          </p:cNvPr>
          <p:cNvSpPr>
            <a:spLocks noGrp="1"/>
          </p:cNvSpPr>
          <p:nvPr>
            <p:ph type="dt" sz="half" idx="10"/>
          </p:nvPr>
        </p:nvSpPr>
        <p:spPr/>
        <p:txBody>
          <a:bodyPr/>
          <a:lstStyle/>
          <a:p>
            <a:fld id="{EED51D42-1AC0-4193-AC6D-71C374BE5702}" type="datetimeFigureOut">
              <a:rPr lang="en-GB" smtClean="0"/>
              <a:t>18/12/2024</a:t>
            </a:fld>
            <a:endParaRPr lang="en-GB"/>
          </a:p>
        </p:txBody>
      </p:sp>
      <p:sp>
        <p:nvSpPr>
          <p:cNvPr id="5" name="Footer Placeholder 4">
            <a:extLst>
              <a:ext uri="{FF2B5EF4-FFF2-40B4-BE49-F238E27FC236}">
                <a16:creationId xmlns:a16="http://schemas.microsoft.com/office/drawing/2014/main" id="{483F5336-DCB0-7230-FC5A-F983AE6F3F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431454-70FD-B0EE-4619-3235B2B2AF5E}"/>
              </a:ext>
            </a:extLst>
          </p:cNvPr>
          <p:cNvSpPr>
            <a:spLocks noGrp="1"/>
          </p:cNvSpPr>
          <p:nvPr>
            <p:ph type="sldNum" sz="quarter" idx="12"/>
          </p:nvPr>
        </p:nvSpPr>
        <p:spPr/>
        <p:txBody>
          <a:bodyPr/>
          <a:lstStyle/>
          <a:p>
            <a:fld id="{4883CCC1-6404-48F7-B443-C8424BA088A6}" type="slidenum">
              <a:rPr lang="en-GB" smtClean="0"/>
              <a:t>‹#›</a:t>
            </a:fld>
            <a:endParaRPr lang="en-GB"/>
          </a:p>
        </p:txBody>
      </p:sp>
    </p:spTree>
    <p:extLst>
      <p:ext uri="{BB962C8B-B14F-4D97-AF65-F5344CB8AC3E}">
        <p14:creationId xmlns:p14="http://schemas.microsoft.com/office/powerpoint/2010/main" val="27143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D2B49-54E7-18AC-7B9B-70BB9BBB4C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16103B4-5404-8BF5-6521-00F101D0C9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B93D17-F21B-F359-C066-5B9D5CEA31C4}"/>
              </a:ext>
            </a:extLst>
          </p:cNvPr>
          <p:cNvSpPr>
            <a:spLocks noGrp="1"/>
          </p:cNvSpPr>
          <p:nvPr>
            <p:ph type="dt" sz="half" idx="10"/>
          </p:nvPr>
        </p:nvSpPr>
        <p:spPr/>
        <p:txBody>
          <a:bodyPr/>
          <a:lstStyle/>
          <a:p>
            <a:fld id="{EED51D42-1AC0-4193-AC6D-71C374BE5702}" type="datetimeFigureOut">
              <a:rPr lang="en-GB" smtClean="0"/>
              <a:t>18/12/2024</a:t>
            </a:fld>
            <a:endParaRPr lang="en-GB"/>
          </a:p>
        </p:txBody>
      </p:sp>
      <p:sp>
        <p:nvSpPr>
          <p:cNvPr id="5" name="Footer Placeholder 4">
            <a:extLst>
              <a:ext uri="{FF2B5EF4-FFF2-40B4-BE49-F238E27FC236}">
                <a16:creationId xmlns:a16="http://schemas.microsoft.com/office/drawing/2014/main" id="{3D8CBB91-23B7-04FE-4BF0-0DB5A3ED1B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5AE5C6-06EC-575B-00DF-122EFA87E025}"/>
              </a:ext>
            </a:extLst>
          </p:cNvPr>
          <p:cNvSpPr>
            <a:spLocks noGrp="1"/>
          </p:cNvSpPr>
          <p:nvPr>
            <p:ph type="sldNum" sz="quarter" idx="12"/>
          </p:nvPr>
        </p:nvSpPr>
        <p:spPr/>
        <p:txBody>
          <a:bodyPr/>
          <a:lstStyle/>
          <a:p>
            <a:fld id="{4883CCC1-6404-48F7-B443-C8424BA088A6}" type="slidenum">
              <a:rPr lang="en-GB" smtClean="0"/>
              <a:t>‹#›</a:t>
            </a:fld>
            <a:endParaRPr lang="en-GB"/>
          </a:p>
        </p:txBody>
      </p:sp>
    </p:spTree>
    <p:extLst>
      <p:ext uri="{BB962C8B-B14F-4D97-AF65-F5344CB8AC3E}">
        <p14:creationId xmlns:p14="http://schemas.microsoft.com/office/powerpoint/2010/main" val="3908014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906A9-CC6F-1C0D-88D2-B8AC1FBE8B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38EDBD-6D45-EE07-6020-F08785469A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C3E4596-C5D8-3F79-B8A5-FF0325A3A6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50BAE1-28B7-46D8-A0FC-0802438A25C0}"/>
              </a:ext>
            </a:extLst>
          </p:cNvPr>
          <p:cNvSpPr>
            <a:spLocks noGrp="1"/>
          </p:cNvSpPr>
          <p:nvPr>
            <p:ph type="dt" sz="half" idx="10"/>
          </p:nvPr>
        </p:nvSpPr>
        <p:spPr/>
        <p:txBody>
          <a:bodyPr/>
          <a:lstStyle/>
          <a:p>
            <a:fld id="{EED51D42-1AC0-4193-AC6D-71C374BE5702}" type="datetimeFigureOut">
              <a:rPr lang="en-GB" smtClean="0"/>
              <a:t>18/12/2024</a:t>
            </a:fld>
            <a:endParaRPr lang="en-GB"/>
          </a:p>
        </p:txBody>
      </p:sp>
      <p:sp>
        <p:nvSpPr>
          <p:cNvPr id="6" name="Footer Placeholder 5">
            <a:extLst>
              <a:ext uri="{FF2B5EF4-FFF2-40B4-BE49-F238E27FC236}">
                <a16:creationId xmlns:a16="http://schemas.microsoft.com/office/drawing/2014/main" id="{D854CE8C-A841-014D-E45D-B17A2D70A8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3D1C41-7124-61D1-4AB0-2F41A2200FD0}"/>
              </a:ext>
            </a:extLst>
          </p:cNvPr>
          <p:cNvSpPr>
            <a:spLocks noGrp="1"/>
          </p:cNvSpPr>
          <p:nvPr>
            <p:ph type="sldNum" sz="quarter" idx="12"/>
          </p:nvPr>
        </p:nvSpPr>
        <p:spPr/>
        <p:txBody>
          <a:bodyPr/>
          <a:lstStyle/>
          <a:p>
            <a:fld id="{4883CCC1-6404-48F7-B443-C8424BA088A6}" type="slidenum">
              <a:rPr lang="en-GB" smtClean="0"/>
              <a:t>‹#›</a:t>
            </a:fld>
            <a:endParaRPr lang="en-GB"/>
          </a:p>
        </p:txBody>
      </p:sp>
    </p:spTree>
    <p:extLst>
      <p:ext uri="{BB962C8B-B14F-4D97-AF65-F5344CB8AC3E}">
        <p14:creationId xmlns:p14="http://schemas.microsoft.com/office/powerpoint/2010/main" val="853879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507E-D424-85B1-9C8B-FF5AE88557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71F8F7-EEE3-8063-7021-11AD201E89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C01DD8-9DD8-2246-84F8-A38BE730D7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7AD1DF-853B-1A22-5F8C-5993292D66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4CD0CF-CF9F-75BE-5B41-2F10F5A21B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F2A80D5-CCED-1F8B-F340-DE1BF0247C0D}"/>
              </a:ext>
            </a:extLst>
          </p:cNvPr>
          <p:cNvSpPr>
            <a:spLocks noGrp="1"/>
          </p:cNvSpPr>
          <p:nvPr>
            <p:ph type="dt" sz="half" idx="10"/>
          </p:nvPr>
        </p:nvSpPr>
        <p:spPr/>
        <p:txBody>
          <a:bodyPr/>
          <a:lstStyle/>
          <a:p>
            <a:fld id="{EED51D42-1AC0-4193-AC6D-71C374BE5702}" type="datetimeFigureOut">
              <a:rPr lang="en-GB" smtClean="0"/>
              <a:t>18/12/2024</a:t>
            </a:fld>
            <a:endParaRPr lang="en-GB"/>
          </a:p>
        </p:txBody>
      </p:sp>
      <p:sp>
        <p:nvSpPr>
          <p:cNvPr id="8" name="Footer Placeholder 7">
            <a:extLst>
              <a:ext uri="{FF2B5EF4-FFF2-40B4-BE49-F238E27FC236}">
                <a16:creationId xmlns:a16="http://schemas.microsoft.com/office/drawing/2014/main" id="{DDEABE80-2A0E-A16F-0416-C72525DE4DC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0038D66-6C63-0B25-D137-81BFDC1723E7}"/>
              </a:ext>
            </a:extLst>
          </p:cNvPr>
          <p:cNvSpPr>
            <a:spLocks noGrp="1"/>
          </p:cNvSpPr>
          <p:nvPr>
            <p:ph type="sldNum" sz="quarter" idx="12"/>
          </p:nvPr>
        </p:nvSpPr>
        <p:spPr/>
        <p:txBody>
          <a:bodyPr/>
          <a:lstStyle/>
          <a:p>
            <a:fld id="{4883CCC1-6404-48F7-B443-C8424BA088A6}" type="slidenum">
              <a:rPr lang="en-GB" smtClean="0"/>
              <a:t>‹#›</a:t>
            </a:fld>
            <a:endParaRPr lang="en-GB"/>
          </a:p>
        </p:txBody>
      </p:sp>
    </p:spTree>
    <p:extLst>
      <p:ext uri="{BB962C8B-B14F-4D97-AF65-F5344CB8AC3E}">
        <p14:creationId xmlns:p14="http://schemas.microsoft.com/office/powerpoint/2010/main" val="3914502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E0829-7CC0-C8FB-5191-76F1E86F5EB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D41DA14-E87F-5B1F-E48E-08B7BDD6325E}"/>
              </a:ext>
            </a:extLst>
          </p:cNvPr>
          <p:cNvSpPr>
            <a:spLocks noGrp="1"/>
          </p:cNvSpPr>
          <p:nvPr>
            <p:ph type="dt" sz="half" idx="10"/>
          </p:nvPr>
        </p:nvSpPr>
        <p:spPr/>
        <p:txBody>
          <a:bodyPr/>
          <a:lstStyle/>
          <a:p>
            <a:fld id="{EED51D42-1AC0-4193-AC6D-71C374BE5702}" type="datetimeFigureOut">
              <a:rPr lang="en-GB" smtClean="0"/>
              <a:t>18/12/2024</a:t>
            </a:fld>
            <a:endParaRPr lang="en-GB"/>
          </a:p>
        </p:txBody>
      </p:sp>
      <p:sp>
        <p:nvSpPr>
          <p:cNvPr id="4" name="Footer Placeholder 3">
            <a:extLst>
              <a:ext uri="{FF2B5EF4-FFF2-40B4-BE49-F238E27FC236}">
                <a16:creationId xmlns:a16="http://schemas.microsoft.com/office/drawing/2014/main" id="{CA553F1E-F7EB-8BF0-245C-18A80565384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6807A19-2703-61BA-CC0A-08DFC47C981E}"/>
              </a:ext>
            </a:extLst>
          </p:cNvPr>
          <p:cNvSpPr>
            <a:spLocks noGrp="1"/>
          </p:cNvSpPr>
          <p:nvPr>
            <p:ph type="sldNum" sz="quarter" idx="12"/>
          </p:nvPr>
        </p:nvSpPr>
        <p:spPr/>
        <p:txBody>
          <a:bodyPr/>
          <a:lstStyle/>
          <a:p>
            <a:fld id="{4883CCC1-6404-48F7-B443-C8424BA088A6}" type="slidenum">
              <a:rPr lang="en-GB" smtClean="0"/>
              <a:t>‹#›</a:t>
            </a:fld>
            <a:endParaRPr lang="en-GB"/>
          </a:p>
        </p:txBody>
      </p:sp>
    </p:spTree>
    <p:extLst>
      <p:ext uri="{BB962C8B-B14F-4D97-AF65-F5344CB8AC3E}">
        <p14:creationId xmlns:p14="http://schemas.microsoft.com/office/powerpoint/2010/main" val="3573440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5BDFF7-7F30-7B81-FE9E-07481B5F601C}"/>
              </a:ext>
            </a:extLst>
          </p:cNvPr>
          <p:cNvSpPr>
            <a:spLocks noGrp="1"/>
          </p:cNvSpPr>
          <p:nvPr>
            <p:ph type="dt" sz="half" idx="10"/>
          </p:nvPr>
        </p:nvSpPr>
        <p:spPr/>
        <p:txBody>
          <a:bodyPr/>
          <a:lstStyle/>
          <a:p>
            <a:fld id="{EED51D42-1AC0-4193-AC6D-71C374BE5702}" type="datetimeFigureOut">
              <a:rPr lang="en-GB" smtClean="0"/>
              <a:t>18/12/2024</a:t>
            </a:fld>
            <a:endParaRPr lang="en-GB"/>
          </a:p>
        </p:txBody>
      </p:sp>
      <p:sp>
        <p:nvSpPr>
          <p:cNvPr id="3" name="Footer Placeholder 2">
            <a:extLst>
              <a:ext uri="{FF2B5EF4-FFF2-40B4-BE49-F238E27FC236}">
                <a16:creationId xmlns:a16="http://schemas.microsoft.com/office/drawing/2014/main" id="{AA369ECF-B7A9-AD1A-7FB1-616292D7BA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31F5932-7188-29B6-5EDA-BBE8E4CA14DF}"/>
              </a:ext>
            </a:extLst>
          </p:cNvPr>
          <p:cNvSpPr>
            <a:spLocks noGrp="1"/>
          </p:cNvSpPr>
          <p:nvPr>
            <p:ph type="sldNum" sz="quarter" idx="12"/>
          </p:nvPr>
        </p:nvSpPr>
        <p:spPr/>
        <p:txBody>
          <a:bodyPr/>
          <a:lstStyle/>
          <a:p>
            <a:fld id="{4883CCC1-6404-48F7-B443-C8424BA088A6}" type="slidenum">
              <a:rPr lang="en-GB" smtClean="0"/>
              <a:t>‹#›</a:t>
            </a:fld>
            <a:endParaRPr lang="en-GB"/>
          </a:p>
        </p:txBody>
      </p:sp>
    </p:spTree>
    <p:extLst>
      <p:ext uri="{BB962C8B-B14F-4D97-AF65-F5344CB8AC3E}">
        <p14:creationId xmlns:p14="http://schemas.microsoft.com/office/powerpoint/2010/main" val="509278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F83D2-09D9-31DD-1E12-3DA88D5B88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4CA6F25-67C6-41FF-7D44-706A505C6A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73CE86C-67D5-6593-A9A2-ED265F1408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2EDCCF-E34D-A3E3-94E9-83968765A046}"/>
              </a:ext>
            </a:extLst>
          </p:cNvPr>
          <p:cNvSpPr>
            <a:spLocks noGrp="1"/>
          </p:cNvSpPr>
          <p:nvPr>
            <p:ph type="dt" sz="half" idx="10"/>
          </p:nvPr>
        </p:nvSpPr>
        <p:spPr/>
        <p:txBody>
          <a:bodyPr/>
          <a:lstStyle/>
          <a:p>
            <a:fld id="{EED51D42-1AC0-4193-AC6D-71C374BE5702}" type="datetimeFigureOut">
              <a:rPr lang="en-GB" smtClean="0"/>
              <a:t>18/12/2024</a:t>
            </a:fld>
            <a:endParaRPr lang="en-GB"/>
          </a:p>
        </p:txBody>
      </p:sp>
      <p:sp>
        <p:nvSpPr>
          <p:cNvPr id="6" name="Footer Placeholder 5">
            <a:extLst>
              <a:ext uri="{FF2B5EF4-FFF2-40B4-BE49-F238E27FC236}">
                <a16:creationId xmlns:a16="http://schemas.microsoft.com/office/drawing/2014/main" id="{C9F05796-68FB-F6ED-CA17-69082FB19B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53F3BD-337B-B137-5624-56A1BE901965}"/>
              </a:ext>
            </a:extLst>
          </p:cNvPr>
          <p:cNvSpPr>
            <a:spLocks noGrp="1"/>
          </p:cNvSpPr>
          <p:nvPr>
            <p:ph type="sldNum" sz="quarter" idx="12"/>
          </p:nvPr>
        </p:nvSpPr>
        <p:spPr/>
        <p:txBody>
          <a:bodyPr/>
          <a:lstStyle/>
          <a:p>
            <a:fld id="{4883CCC1-6404-48F7-B443-C8424BA088A6}" type="slidenum">
              <a:rPr lang="en-GB" smtClean="0"/>
              <a:t>‹#›</a:t>
            </a:fld>
            <a:endParaRPr lang="en-GB"/>
          </a:p>
        </p:txBody>
      </p:sp>
    </p:spTree>
    <p:extLst>
      <p:ext uri="{BB962C8B-B14F-4D97-AF65-F5344CB8AC3E}">
        <p14:creationId xmlns:p14="http://schemas.microsoft.com/office/powerpoint/2010/main" val="1433087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5465C-D616-6BDB-0D45-4D941CD039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67D345E-5627-E51D-9511-29789C8BD0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1DB2528-F1ED-6761-9199-4C9235012B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8012B9-72BA-975B-6192-71AB41A00F97}"/>
              </a:ext>
            </a:extLst>
          </p:cNvPr>
          <p:cNvSpPr>
            <a:spLocks noGrp="1"/>
          </p:cNvSpPr>
          <p:nvPr>
            <p:ph type="dt" sz="half" idx="10"/>
          </p:nvPr>
        </p:nvSpPr>
        <p:spPr/>
        <p:txBody>
          <a:bodyPr/>
          <a:lstStyle/>
          <a:p>
            <a:fld id="{EED51D42-1AC0-4193-AC6D-71C374BE5702}" type="datetimeFigureOut">
              <a:rPr lang="en-GB" smtClean="0"/>
              <a:t>18/12/2024</a:t>
            </a:fld>
            <a:endParaRPr lang="en-GB"/>
          </a:p>
        </p:txBody>
      </p:sp>
      <p:sp>
        <p:nvSpPr>
          <p:cNvPr id="6" name="Footer Placeholder 5">
            <a:extLst>
              <a:ext uri="{FF2B5EF4-FFF2-40B4-BE49-F238E27FC236}">
                <a16:creationId xmlns:a16="http://schemas.microsoft.com/office/drawing/2014/main" id="{AA9AF9D6-4C85-B2EF-66A5-5B8F011EE3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A23D86-A8B7-3DD5-C2C4-3BCA1ED9AF1D}"/>
              </a:ext>
            </a:extLst>
          </p:cNvPr>
          <p:cNvSpPr>
            <a:spLocks noGrp="1"/>
          </p:cNvSpPr>
          <p:nvPr>
            <p:ph type="sldNum" sz="quarter" idx="12"/>
          </p:nvPr>
        </p:nvSpPr>
        <p:spPr/>
        <p:txBody>
          <a:bodyPr/>
          <a:lstStyle/>
          <a:p>
            <a:fld id="{4883CCC1-6404-48F7-B443-C8424BA088A6}" type="slidenum">
              <a:rPr lang="en-GB" smtClean="0"/>
              <a:t>‹#›</a:t>
            </a:fld>
            <a:endParaRPr lang="en-GB"/>
          </a:p>
        </p:txBody>
      </p:sp>
    </p:spTree>
    <p:extLst>
      <p:ext uri="{BB962C8B-B14F-4D97-AF65-F5344CB8AC3E}">
        <p14:creationId xmlns:p14="http://schemas.microsoft.com/office/powerpoint/2010/main" val="1688082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3F982D-50D5-C425-7C3A-3D921ABD30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2A8D61-4E2A-08F3-E763-384277E8E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F98139-FA5B-01EB-F1F0-AEE9449748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51D42-1AC0-4193-AC6D-71C374BE5702}" type="datetimeFigureOut">
              <a:rPr lang="en-GB" smtClean="0"/>
              <a:t>18/12/2024</a:t>
            </a:fld>
            <a:endParaRPr lang="en-GB"/>
          </a:p>
        </p:txBody>
      </p:sp>
      <p:sp>
        <p:nvSpPr>
          <p:cNvPr id="5" name="Footer Placeholder 4">
            <a:extLst>
              <a:ext uri="{FF2B5EF4-FFF2-40B4-BE49-F238E27FC236}">
                <a16:creationId xmlns:a16="http://schemas.microsoft.com/office/drawing/2014/main" id="{36D7FF7F-FDB3-6B7D-EE31-9A8E97963C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3DBCEA1-9D6E-01E6-301D-961850E215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3CCC1-6404-48F7-B443-C8424BA088A6}" type="slidenum">
              <a:rPr lang="en-GB" smtClean="0"/>
              <a:t>‹#›</a:t>
            </a:fld>
            <a:endParaRPr lang="en-GB"/>
          </a:p>
        </p:txBody>
      </p:sp>
    </p:spTree>
    <p:extLst>
      <p:ext uri="{BB962C8B-B14F-4D97-AF65-F5344CB8AC3E}">
        <p14:creationId xmlns:p14="http://schemas.microsoft.com/office/powerpoint/2010/main" val="242975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13AF1-FCCC-A448-5152-70F58AD1F0A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1679106-C74E-66F5-28F1-6BDD1ED223E0}"/>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9AC2203C-021D-065E-E30F-880B660A8C5C}"/>
              </a:ext>
            </a:extLst>
          </p:cNvPr>
          <p:cNvSpPr>
            <a:spLocks noGrp="1"/>
          </p:cNvSpPr>
          <p:nvPr>
            <p:ph type="title"/>
          </p:nvPr>
        </p:nvSpPr>
        <p:spPr/>
        <p:txBody>
          <a:bodyPr>
            <a:normAutofit/>
          </a:bodyPr>
          <a:lstStyle/>
          <a:p>
            <a:r>
              <a:rPr lang="en-GB" sz="6600" dirty="0">
                <a:latin typeface="+mn-lt"/>
              </a:rPr>
              <a:t>Confident in Witnessing</a:t>
            </a:r>
          </a:p>
        </p:txBody>
      </p:sp>
      <p:sp>
        <p:nvSpPr>
          <p:cNvPr id="3" name="Content Placeholder 2">
            <a:extLst>
              <a:ext uri="{FF2B5EF4-FFF2-40B4-BE49-F238E27FC236}">
                <a16:creationId xmlns:a16="http://schemas.microsoft.com/office/drawing/2014/main" id="{050D9806-CD25-8A7A-7AB9-9CA968BD4C9D}"/>
              </a:ext>
            </a:extLst>
          </p:cNvPr>
          <p:cNvSpPr>
            <a:spLocks noGrp="1"/>
          </p:cNvSpPr>
          <p:nvPr>
            <p:ph idx="1"/>
          </p:nvPr>
        </p:nvSpPr>
        <p:spPr>
          <a:xfrm>
            <a:off x="838200" y="1547278"/>
            <a:ext cx="10515600" cy="5310722"/>
          </a:xfrm>
        </p:spPr>
        <p:txBody>
          <a:bodyPr>
            <a:normAutofit/>
          </a:bodyPr>
          <a:lstStyle/>
          <a:p>
            <a:pPr marL="0" indent="0">
              <a:buNone/>
            </a:pPr>
            <a:r>
              <a:rPr lang="en-GB" sz="3200" dirty="0">
                <a:effectLst/>
                <a:latin typeface="Calibri" panose="020F0502020204030204" pitchFamily="34" charset="0"/>
                <a:ea typeface="Aptos" panose="020B0004020202020204" pitchFamily="34" charset="0"/>
              </a:rPr>
              <a:t> </a:t>
            </a:r>
          </a:p>
          <a:p>
            <a:pPr marL="0" indent="0">
              <a:buNone/>
            </a:pPr>
            <a:endParaRPr lang="en-GB" sz="3200" dirty="0">
              <a:latin typeface="Calibri" panose="020F0502020204030204" pitchFamily="34" charset="0"/>
              <a:ea typeface="Aptos" panose="020B0004020202020204" pitchFamily="34" charset="0"/>
            </a:endParaRPr>
          </a:p>
          <a:p>
            <a:pPr marL="0" indent="0">
              <a:buNone/>
            </a:pPr>
            <a:r>
              <a:rPr lang="en-GB" sz="4400" dirty="0">
                <a:effectLst/>
                <a:latin typeface="Calibri" panose="020F0502020204030204" pitchFamily="34" charset="0"/>
                <a:ea typeface="Aptos" panose="020B0004020202020204" pitchFamily="34" charset="0"/>
              </a:rPr>
              <a:t>1 Peter chapter 3 v 13 – 4 v 6</a:t>
            </a:r>
          </a:p>
          <a:p>
            <a:pPr marL="0" indent="0">
              <a:buNone/>
            </a:pPr>
            <a:r>
              <a:rPr lang="en-GB" sz="1800" dirty="0">
                <a:effectLst/>
                <a:latin typeface="Calibri" panose="020F0502020204030204" pitchFamily="34" charset="0"/>
                <a:ea typeface="Aptos" panose="020B0004020202020204" pitchFamily="34" charset="0"/>
              </a:rPr>
              <a:t>  </a:t>
            </a:r>
          </a:p>
        </p:txBody>
      </p:sp>
    </p:spTree>
    <p:extLst>
      <p:ext uri="{BB962C8B-B14F-4D97-AF65-F5344CB8AC3E}">
        <p14:creationId xmlns:p14="http://schemas.microsoft.com/office/powerpoint/2010/main" val="358059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45A56-5818-6D17-1595-2E9072B3D8F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6C9E730-16C8-21E9-E87D-4671D0647EFA}"/>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91B3462B-F4C4-4E7D-9682-4E2F144F70A2}"/>
              </a:ext>
            </a:extLst>
          </p:cNvPr>
          <p:cNvSpPr>
            <a:spLocks noGrp="1"/>
          </p:cNvSpPr>
          <p:nvPr>
            <p:ph type="title"/>
          </p:nvPr>
        </p:nvSpPr>
        <p:spPr>
          <a:xfrm>
            <a:off x="838200" y="500062"/>
            <a:ext cx="10515600" cy="1063267"/>
          </a:xfrm>
        </p:spPr>
        <p:txBody>
          <a:bodyPr/>
          <a:lstStyle/>
          <a:p>
            <a:r>
              <a:rPr lang="en-GB" b="1" dirty="0">
                <a:latin typeface="+mn-lt"/>
              </a:rPr>
              <a:t>The command: </a:t>
            </a:r>
            <a:r>
              <a:rPr lang="en-GB" sz="3600" dirty="0">
                <a:latin typeface="+mn-lt"/>
              </a:rPr>
              <a:t>1 Peter 3 v 15 – 16:</a:t>
            </a:r>
            <a:endParaRPr lang="en-GB" dirty="0">
              <a:latin typeface="+mn-lt"/>
            </a:endParaRPr>
          </a:p>
        </p:txBody>
      </p:sp>
      <p:sp>
        <p:nvSpPr>
          <p:cNvPr id="6" name="Content Placeholder 5">
            <a:extLst>
              <a:ext uri="{FF2B5EF4-FFF2-40B4-BE49-F238E27FC236}">
                <a16:creationId xmlns:a16="http://schemas.microsoft.com/office/drawing/2014/main" id="{63EF9C75-11FF-7872-DE03-FC9B440F0055}"/>
              </a:ext>
            </a:extLst>
          </p:cNvPr>
          <p:cNvSpPr>
            <a:spLocks noGrp="1"/>
          </p:cNvSpPr>
          <p:nvPr>
            <p:ph idx="1"/>
          </p:nvPr>
        </p:nvSpPr>
        <p:spPr>
          <a:xfrm>
            <a:off x="838200" y="1632154"/>
            <a:ext cx="10515600" cy="4725783"/>
          </a:xfrm>
        </p:spPr>
        <p:txBody>
          <a:bodyPr>
            <a:normAutofit/>
          </a:bodyPr>
          <a:lstStyle/>
          <a:p>
            <a:pPr marL="0" indent="0">
              <a:buNone/>
            </a:pPr>
            <a:r>
              <a:rPr lang="en-GB" sz="3600" dirty="0"/>
              <a:t>Always be prepared to give and answer to everyone who asks you to give a reason for the hope that you have.</a:t>
            </a:r>
          </a:p>
          <a:p>
            <a:pPr marL="0" indent="0">
              <a:buNone/>
            </a:pPr>
            <a:endParaRPr lang="en-GB" sz="3600" dirty="0"/>
          </a:p>
        </p:txBody>
      </p:sp>
    </p:spTree>
    <p:extLst>
      <p:ext uri="{BB962C8B-B14F-4D97-AF65-F5344CB8AC3E}">
        <p14:creationId xmlns:p14="http://schemas.microsoft.com/office/powerpoint/2010/main" val="179809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9236C-11DD-ABDB-0482-77C0096E02F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67D16FD-138C-B877-C54A-74712328EEA6}"/>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476E6110-11D6-1C09-56C4-A31EB875D5B4}"/>
              </a:ext>
            </a:extLst>
          </p:cNvPr>
          <p:cNvSpPr>
            <a:spLocks noGrp="1"/>
          </p:cNvSpPr>
          <p:nvPr>
            <p:ph type="title"/>
          </p:nvPr>
        </p:nvSpPr>
        <p:spPr>
          <a:xfrm>
            <a:off x="838200" y="500062"/>
            <a:ext cx="10515600" cy="1063267"/>
          </a:xfrm>
        </p:spPr>
        <p:txBody>
          <a:bodyPr/>
          <a:lstStyle/>
          <a:p>
            <a:r>
              <a:rPr lang="en-GB" b="1" dirty="0">
                <a:latin typeface="+mn-lt"/>
              </a:rPr>
              <a:t>The command: </a:t>
            </a:r>
            <a:r>
              <a:rPr lang="en-GB" sz="3600" dirty="0">
                <a:latin typeface="+mn-lt"/>
              </a:rPr>
              <a:t>1 Peter 3 v 15 – 16:</a:t>
            </a:r>
            <a:endParaRPr lang="en-GB" dirty="0">
              <a:latin typeface="+mn-lt"/>
            </a:endParaRPr>
          </a:p>
        </p:txBody>
      </p:sp>
      <p:sp>
        <p:nvSpPr>
          <p:cNvPr id="6" name="Content Placeholder 5">
            <a:extLst>
              <a:ext uri="{FF2B5EF4-FFF2-40B4-BE49-F238E27FC236}">
                <a16:creationId xmlns:a16="http://schemas.microsoft.com/office/drawing/2014/main" id="{7B59A3F7-BE34-C36B-E165-CBB53BE8C1BC}"/>
              </a:ext>
            </a:extLst>
          </p:cNvPr>
          <p:cNvSpPr>
            <a:spLocks noGrp="1"/>
          </p:cNvSpPr>
          <p:nvPr>
            <p:ph idx="1"/>
          </p:nvPr>
        </p:nvSpPr>
        <p:spPr>
          <a:xfrm>
            <a:off x="838200" y="1632154"/>
            <a:ext cx="10515600" cy="4725783"/>
          </a:xfrm>
        </p:spPr>
        <p:txBody>
          <a:bodyPr>
            <a:normAutofit/>
          </a:bodyPr>
          <a:lstStyle/>
          <a:p>
            <a:pPr marL="0" indent="0">
              <a:buNone/>
            </a:pPr>
            <a:r>
              <a:rPr lang="en-GB" sz="3600" dirty="0"/>
              <a:t>Always be prepared to give and answer to everyone who asks you to give a reason for the hope that you have.</a:t>
            </a:r>
          </a:p>
          <a:p>
            <a:pPr marL="0" indent="0">
              <a:buNone/>
            </a:pPr>
            <a:endParaRPr lang="en-GB" sz="3600" dirty="0"/>
          </a:p>
          <a:p>
            <a:pPr marL="0" indent="0">
              <a:buNone/>
            </a:pPr>
            <a:r>
              <a:rPr lang="en-GB" sz="4400" b="1" dirty="0"/>
              <a:t>The motivation: </a:t>
            </a:r>
            <a:r>
              <a:rPr lang="en-GB" sz="3600" dirty="0"/>
              <a:t>1 Peter 3 v 21-22:</a:t>
            </a:r>
          </a:p>
          <a:p>
            <a:pPr marL="0" indent="0">
              <a:buNone/>
            </a:pPr>
            <a:r>
              <a:rPr lang="en-GB" sz="3600" dirty="0">
                <a:effectLst/>
                <a:latin typeface="Calibri" panose="020F0502020204030204" pitchFamily="34" charset="0"/>
                <a:ea typeface="Aptos" panose="020B0004020202020204" pitchFamily="34" charset="0"/>
              </a:rPr>
              <a:t>It saves you by the resurrection of Jesus Christ, 22 who has gone into heaven and is at God’s right hand—with angels, authorities and powers in submission to him.</a:t>
            </a:r>
            <a:endParaRPr lang="en-GB" sz="3600" dirty="0"/>
          </a:p>
        </p:txBody>
      </p:sp>
    </p:spTree>
    <p:extLst>
      <p:ext uri="{BB962C8B-B14F-4D97-AF65-F5344CB8AC3E}">
        <p14:creationId xmlns:p14="http://schemas.microsoft.com/office/powerpoint/2010/main" val="237374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F88A2-95C2-A7BE-8AA5-E319BCC24B4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0F19AD9-A77C-F8B1-5FFD-0D467BAFF38D}"/>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A8041B56-3A53-9FD5-5112-55454E870153}"/>
              </a:ext>
            </a:extLst>
          </p:cNvPr>
          <p:cNvSpPr>
            <a:spLocks noGrp="1"/>
          </p:cNvSpPr>
          <p:nvPr>
            <p:ph type="title"/>
          </p:nvPr>
        </p:nvSpPr>
        <p:spPr>
          <a:xfrm>
            <a:off x="838200" y="500062"/>
            <a:ext cx="11107994" cy="1063267"/>
          </a:xfrm>
        </p:spPr>
        <p:txBody>
          <a:bodyPr>
            <a:normAutofit/>
          </a:bodyPr>
          <a:lstStyle/>
          <a:p>
            <a:r>
              <a:rPr lang="en-GB" b="1" dirty="0">
                <a:latin typeface="+mn-lt"/>
              </a:rPr>
              <a:t>It is possible to live a life that raises questions</a:t>
            </a:r>
            <a:endParaRPr lang="en-GB" dirty="0">
              <a:latin typeface="+mn-lt"/>
            </a:endParaRPr>
          </a:p>
        </p:txBody>
      </p:sp>
      <p:sp>
        <p:nvSpPr>
          <p:cNvPr id="6" name="Content Placeholder 5">
            <a:extLst>
              <a:ext uri="{FF2B5EF4-FFF2-40B4-BE49-F238E27FC236}">
                <a16:creationId xmlns:a16="http://schemas.microsoft.com/office/drawing/2014/main" id="{154FF271-C4FB-A883-64C9-A3BBCA6A69B1}"/>
              </a:ext>
            </a:extLst>
          </p:cNvPr>
          <p:cNvSpPr>
            <a:spLocks noGrp="1"/>
          </p:cNvSpPr>
          <p:nvPr>
            <p:ph idx="1"/>
          </p:nvPr>
        </p:nvSpPr>
        <p:spPr>
          <a:xfrm>
            <a:off x="838200" y="1632154"/>
            <a:ext cx="10515600" cy="4725783"/>
          </a:xfrm>
        </p:spPr>
        <p:txBody>
          <a:bodyPr>
            <a:normAutofit/>
          </a:bodyPr>
          <a:lstStyle/>
          <a:p>
            <a:pPr marL="0" indent="0">
              <a:buNone/>
            </a:pPr>
            <a:r>
              <a:rPr lang="en-GB" kern="100" dirty="0">
                <a:effectLst/>
                <a:latin typeface="Calibri" panose="020F0502020204030204" pitchFamily="34" charset="0"/>
                <a:ea typeface="Aptos" panose="020B0004020202020204" pitchFamily="34" charset="0"/>
                <a:cs typeface="Times New Roman" panose="02020603050405020304" pitchFamily="18" charset="0"/>
              </a:rPr>
              <a:t>Chapter 3:</a:t>
            </a:r>
          </a:p>
          <a:p>
            <a:pPr marL="0" indent="0">
              <a:buNone/>
            </a:pPr>
            <a:r>
              <a:rPr lang="en-GB" kern="100" baseline="30000" dirty="0">
                <a:effectLst/>
                <a:latin typeface="Calibri" panose="020F0502020204030204" pitchFamily="34" charset="0"/>
                <a:ea typeface="Aptos" panose="020B0004020202020204" pitchFamily="34" charset="0"/>
                <a:cs typeface="Times New Roman" panose="02020603050405020304" pitchFamily="18" charset="0"/>
              </a:rPr>
              <a:t>13</a:t>
            </a:r>
            <a:r>
              <a:rPr lang="en-GB" kern="100" dirty="0">
                <a:effectLst/>
                <a:latin typeface="Calibri" panose="020F0502020204030204" pitchFamily="34" charset="0"/>
                <a:ea typeface="Aptos" panose="020B0004020202020204" pitchFamily="34" charset="0"/>
                <a:cs typeface="Times New Roman" panose="02020603050405020304" pitchFamily="18" charset="0"/>
              </a:rPr>
              <a:t> Who is going to harm you if you are eager to do good? </a:t>
            </a:r>
            <a:r>
              <a:rPr lang="en-GB" kern="100" baseline="30000" dirty="0">
                <a:effectLst/>
                <a:latin typeface="Calibri" panose="020F0502020204030204" pitchFamily="34" charset="0"/>
                <a:ea typeface="Aptos" panose="020B0004020202020204" pitchFamily="34" charset="0"/>
                <a:cs typeface="Times New Roman" panose="02020603050405020304" pitchFamily="18" charset="0"/>
              </a:rPr>
              <a:t>14</a:t>
            </a:r>
            <a:r>
              <a:rPr lang="en-GB" kern="100" dirty="0">
                <a:effectLst/>
                <a:latin typeface="Calibri" panose="020F0502020204030204" pitchFamily="34" charset="0"/>
                <a:ea typeface="Aptos" panose="020B0004020202020204" pitchFamily="34" charset="0"/>
                <a:cs typeface="Times New Roman" panose="02020603050405020304" pitchFamily="18" charset="0"/>
              </a:rPr>
              <a:t> But even if you should suffer for what is right, you are blessed. “Do not fear their threats; do not be frightened.”</a:t>
            </a:r>
            <a:r>
              <a:rPr lang="en-GB" kern="100" baseline="30000" dirty="0">
                <a:effectLst/>
                <a:latin typeface="Calibri" panose="020F0502020204030204" pitchFamily="34" charset="0"/>
                <a:ea typeface="Aptos" panose="020B0004020202020204" pitchFamily="34" charset="0"/>
                <a:cs typeface="Times New Roman" panose="02020603050405020304" pitchFamily="18" charset="0"/>
              </a:rPr>
              <a:t>15 </a:t>
            </a:r>
            <a:r>
              <a:rPr lang="en-GB" u="sng" kern="100" dirty="0">
                <a:effectLst/>
                <a:latin typeface="Calibri" panose="020F0502020204030204" pitchFamily="34" charset="0"/>
                <a:ea typeface="Aptos" panose="020B0004020202020204" pitchFamily="34" charset="0"/>
                <a:cs typeface="Times New Roman" panose="02020603050405020304" pitchFamily="18" charset="0"/>
              </a:rPr>
              <a:t>But in your hearts revere Christ as Lord</a:t>
            </a:r>
            <a:r>
              <a:rPr lang="en-GB" kern="100" dirty="0">
                <a:effectLst/>
                <a:latin typeface="Calibri" panose="020F0502020204030204" pitchFamily="34" charset="0"/>
                <a:ea typeface="Aptos" panose="020B0004020202020204" pitchFamily="34" charset="0"/>
                <a:cs typeface="Times New Roman" panose="02020603050405020304" pitchFamily="18" charset="0"/>
              </a:rPr>
              <a:t>.   </a:t>
            </a:r>
          </a:p>
          <a:p>
            <a:pPr marL="0" indent="0">
              <a:buNone/>
            </a:pPr>
            <a:r>
              <a:rPr lang="en-GB" kern="100" dirty="0">
                <a:effectLst/>
                <a:latin typeface="Calibri" panose="020F0502020204030204" pitchFamily="34" charset="0"/>
                <a:ea typeface="Aptos" panose="020B0004020202020204" pitchFamily="34" charset="0"/>
                <a:cs typeface="Times New Roman" panose="02020603050405020304" pitchFamily="18" charset="0"/>
              </a:rPr>
              <a:t>Chapter 4:</a:t>
            </a:r>
          </a:p>
          <a:p>
            <a:pPr marL="0" indent="0">
              <a:buNone/>
            </a:pPr>
            <a:r>
              <a:rPr lang="en-GB" kern="100" dirty="0">
                <a:effectLst/>
                <a:latin typeface="Calibri" panose="020F0502020204030204" pitchFamily="34" charset="0"/>
                <a:ea typeface="Aptos" panose="020B0004020202020204" pitchFamily="34" charset="0"/>
                <a:cs typeface="Times New Roman" panose="02020603050405020304" pitchFamily="18" charset="0"/>
              </a:rPr>
              <a:t> Therefore, since Christ suffered in his body, arm yourselves also with the same attitude, because whoever suffers in the body is done with sin. </a:t>
            </a:r>
            <a:r>
              <a:rPr lang="en-GB" kern="100" baseline="30000" dirty="0">
                <a:effectLst/>
                <a:latin typeface="Calibri" panose="020F0502020204030204" pitchFamily="34" charset="0"/>
                <a:ea typeface="Aptos" panose="020B0004020202020204" pitchFamily="34" charset="0"/>
                <a:cs typeface="Times New Roman" panose="02020603050405020304" pitchFamily="18" charset="0"/>
              </a:rPr>
              <a:t>2</a:t>
            </a:r>
            <a:r>
              <a:rPr lang="en-GB" kern="100" dirty="0">
                <a:effectLst/>
                <a:latin typeface="Calibri" panose="020F0502020204030204" pitchFamily="34" charset="0"/>
                <a:ea typeface="Aptos" panose="020B0004020202020204" pitchFamily="34" charset="0"/>
                <a:cs typeface="Times New Roman" panose="02020603050405020304" pitchFamily="18" charset="0"/>
              </a:rPr>
              <a:t> As a result, they do not live the rest of their earthly lives for evil human desires, </a:t>
            </a:r>
            <a:r>
              <a:rPr lang="en-GB" u="sng" kern="100" dirty="0">
                <a:effectLst/>
                <a:latin typeface="Calibri" panose="020F0502020204030204" pitchFamily="34" charset="0"/>
                <a:ea typeface="Aptos" panose="020B0004020202020204" pitchFamily="34" charset="0"/>
                <a:cs typeface="Times New Roman" panose="02020603050405020304" pitchFamily="18" charset="0"/>
              </a:rPr>
              <a:t>but rather for the will of God</a:t>
            </a:r>
            <a:r>
              <a:rPr lang="en-GB" kern="100" dirty="0">
                <a:effectLst/>
                <a:latin typeface="Calibri" panose="020F0502020204030204" pitchFamily="34" charset="0"/>
                <a:ea typeface="Aptos" panose="020B0004020202020204" pitchFamily="34" charset="0"/>
                <a:cs typeface="Times New Roman" panose="02020603050405020304" pitchFamily="18" charset="0"/>
              </a:rPr>
              <a:t>.</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sz="3600" dirty="0"/>
          </a:p>
        </p:txBody>
      </p:sp>
    </p:spTree>
    <p:extLst>
      <p:ext uri="{BB962C8B-B14F-4D97-AF65-F5344CB8AC3E}">
        <p14:creationId xmlns:p14="http://schemas.microsoft.com/office/powerpoint/2010/main" val="125280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42587-C872-639D-D166-DAE716B7D1C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A46CAB3-AA12-E55A-FEB8-7666881B6AC1}"/>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2E98DB72-3F52-0B93-BD2A-4772D3619A77}"/>
              </a:ext>
            </a:extLst>
          </p:cNvPr>
          <p:cNvSpPr>
            <a:spLocks noGrp="1"/>
          </p:cNvSpPr>
          <p:nvPr>
            <p:ph type="title"/>
          </p:nvPr>
        </p:nvSpPr>
        <p:spPr>
          <a:xfrm>
            <a:off x="838200" y="500062"/>
            <a:ext cx="10515600" cy="1325563"/>
          </a:xfrm>
        </p:spPr>
        <p:txBody>
          <a:bodyPr/>
          <a:lstStyle/>
          <a:p>
            <a:r>
              <a:rPr lang="en-GB" dirty="0">
                <a:latin typeface="+mn-lt"/>
              </a:rPr>
              <a:t>Alexei Navalny</a:t>
            </a:r>
          </a:p>
        </p:txBody>
      </p:sp>
      <p:pic>
        <p:nvPicPr>
          <p:cNvPr id="3" name="Content Placeholder 2">
            <a:extLst>
              <a:ext uri="{FF2B5EF4-FFF2-40B4-BE49-F238E27FC236}">
                <a16:creationId xmlns:a16="http://schemas.microsoft.com/office/drawing/2014/main" id="{87CBBBCB-6122-7D7D-BC1C-397DDD650947}"/>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341644" y="1654803"/>
            <a:ext cx="4913644" cy="4351338"/>
          </a:xfrm>
          <a:prstGeom prst="rect">
            <a:avLst/>
          </a:prstGeom>
        </p:spPr>
      </p:pic>
      <p:sp>
        <p:nvSpPr>
          <p:cNvPr id="5" name="TextBox 4">
            <a:extLst>
              <a:ext uri="{FF2B5EF4-FFF2-40B4-BE49-F238E27FC236}">
                <a16:creationId xmlns:a16="http://schemas.microsoft.com/office/drawing/2014/main" id="{4B07CD5A-7A45-6102-254C-611A2730B09A}"/>
              </a:ext>
            </a:extLst>
          </p:cNvPr>
          <p:cNvSpPr txBox="1"/>
          <p:nvPr/>
        </p:nvSpPr>
        <p:spPr>
          <a:xfrm>
            <a:off x="5860890" y="623840"/>
            <a:ext cx="5982119" cy="5610318"/>
          </a:xfrm>
          <a:prstGeom prst="rect">
            <a:avLst/>
          </a:prstGeom>
          <a:noFill/>
        </p:spPr>
        <p:txBody>
          <a:bodyPr wrap="square" rtlCol="0">
            <a:spAutoFit/>
          </a:bodyPr>
          <a:lstStyle/>
          <a:p>
            <a:pPr>
              <a:lnSpc>
                <a:spcPct val="107000"/>
              </a:lnSpc>
              <a:spcAft>
                <a:spcPts val="800"/>
              </a:spcAft>
            </a:pPr>
            <a:r>
              <a:rPr lang="en-GB" sz="2400" kern="100" dirty="0">
                <a:effectLst/>
                <a:latin typeface="Calibri" panose="020F0502020204030204" pitchFamily="34" charset="0"/>
                <a:ea typeface="Aptos" panose="020B0004020202020204" pitchFamily="34" charset="0"/>
                <a:cs typeface="Times New Roman" panose="02020603050405020304" pitchFamily="18" charset="0"/>
              </a:rPr>
              <a:t>"The fact is that I am a Christian... I was once quite a militant atheist myself...But now I am a believer, and that helps me a lot in my work for justice, because everything becomes much, much easier. I think about things less. There are fewer dilemmas in my life, because there is a book [Bible] in which, in general, it is more or less clearly written what action to take in every situation. It’s not always easy to follow this book, of course, but I am actually trying. As Jesus said: “Blessed are those who hunger and thirst for righteousness, for they will be satisfied”; I’ve always thought that this is more or less an instruction to action."</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8025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8E739-7A51-94C3-DFE0-1E136E7867F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77A6071-7282-4035-68E8-72694ECC79E2}"/>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B0F991C8-309B-571A-A707-EAD1D20766A2}"/>
              </a:ext>
            </a:extLst>
          </p:cNvPr>
          <p:cNvSpPr>
            <a:spLocks noGrp="1"/>
          </p:cNvSpPr>
          <p:nvPr>
            <p:ph type="title"/>
          </p:nvPr>
        </p:nvSpPr>
        <p:spPr>
          <a:xfrm>
            <a:off x="838200" y="500062"/>
            <a:ext cx="10515600" cy="1063267"/>
          </a:xfrm>
        </p:spPr>
        <p:txBody>
          <a:bodyPr/>
          <a:lstStyle/>
          <a:p>
            <a:r>
              <a:rPr lang="en-GB" b="1" dirty="0">
                <a:latin typeface="+mn-lt"/>
              </a:rPr>
              <a:t>The command: </a:t>
            </a:r>
            <a:r>
              <a:rPr lang="en-GB" sz="3600" dirty="0">
                <a:latin typeface="+mn-lt"/>
              </a:rPr>
              <a:t>1 Peter 3 v 15 – 16:</a:t>
            </a:r>
            <a:endParaRPr lang="en-GB" dirty="0">
              <a:latin typeface="+mn-lt"/>
            </a:endParaRPr>
          </a:p>
        </p:txBody>
      </p:sp>
      <p:sp>
        <p:nvSpPr>
          <p:cNvPr id="6" name="Content Placeholder 5">
            <a:extLst>
              <a:ext uri="{FF2B5EF4-FFF2-40B4-BE49-F238E27FC236}">
                <a16:creationId xmlns:a16="http://schemas.microsoft.com/office/drawing/2014/main" id="{EFB1DD7E-7976-C145-D517-954A8C253607}"/>
              </a:ext>
            </a:extLst>
          </p:cNvPr>
          <p:cNvSpPr>
            <a:spLocks noGrp="1"/>
          </p:cNvSpPr>
          <p:nvPr>
            <p:ph idx="1"/>
          </p:nvPr>
        </p:nvSpPr>
        <p:spPr>
          <a:xfrm>
            <a:off x="838200" y="1632154"/>
            <a:ext cx="10515600" cy="4725783"/>
          </a:xfrm>
        </p:spPr>
        <p:txBody>
          <a:bodyPr>
            <a:normAutofit/>
          </a:bodyPr>
          <a:lstStyle/>
          <a:p>
            <a:pPr marL="0" indent="0">
              <a:buNone/>
            </a:pPr>
            <a:r>
              <a:rPr lang="en-GB" sz="3600" dirty="0"/>
              <a:t>Always be prepared to give and answer to everyone who asks you to give a reason for the hope that you have.</a:t>
            </a:r>
          </a:p>
          <a:p>
            <a:pPr marL="0" indent="0">
              <a:buNone/>
            </a:pPr>
            <a:endParaRPr lang="en-GB" sz="3600" dirty="0"/>
          </a:p>
          <a:p>
            <a:pPr marL="0" indent="0">
              <a:buNone/>
            </a:pPr>
            <a:r>
              <a:rPr lang="en-GB" sz="4400" b="1" dirty="0"/>
              <a:t>The motivation: </a:t>
            </a:r>
            <a:r>
              <a:rPr lang="en-GB" sz="3600" dirty="0"/>
              <a:t>1 Peter 3 v 21-22:</a:t>
            </a:r>
          </a:p>
          <a:p>
            <a:pPr marL="0" indent="0">
              <a:buNone/>
            </a:pPr>
            <a:r>
              <a:rPr lang="en-GB" sz="3600" dirty="0">
                <a:effectLst/>
                <a:latin typeface="Calibri" panose="020F0502020204030204" pitchFamily="34" charset="0"/>
                <a:ea typeface="Aptos" panose="020B0004020202020204" pitchFamily="34" charset="0"/>
              </a:rPr>
              <a:t>It saves you by the resurrection of Jesus Christ, 22 who has gone into heaven and is at God’s right hand—with angels, authorities and powers in submission to him.</a:t>
            </a:r>
            <a:endParaRPr lang="en-GB" sz="3600" dirty="0"/>
          </a:p>
        </p:txBody>
      </p:sp>
    </p:spTree>
    <p:extLst>
      <p:ext uri="{BB962C8B-B14F-4D97-AF65-F5344CB8AC3E}">
        <p14:creationId xmlns:p14="http://schemas.microsoft.com/office/powerpoint/2010/main" val="169588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01C58126-0CEF-53E2-56DB-679C09583F93}"/>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33840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84092-6EA1-F5D7-401D-2D6BD7C1E6F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2B24D1E-5283-AE91-3B39-3D11474FAFCB}"/>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77C22C2E-2518-5BF8-F310-82E31B222D0A}"/>
              </a:ext>
            </a:extLst>
          </p:cNvPr>
          <p:cNvSpPr>
            <a:spLocks noGrp="1"/>
          </p:cNvSpPr>
          <p:nvPr>
            <p:ph type="title"/>
          </p:nvPr>
        </p:nvSpPr>
        <p:spPr>
          <a:xfrm>
            <a:off x="838200" y="500062"/>
            <a:ext cx="11107994" cy="1063267"/>
          </a:xfrm>
        </p:spPr>
        <p:txBody>
          <a:bodyPr>
            <a:normAutofit/>
          </a:bodyPr>
          <a:lstStyle/>
          <a:p>
            <a:r>
              <a:rPr lang="en-GB" b="1" dirty="0">
                <a:latin typeface="+mn-lt"/>
              </a:rPr>
              <a:t>It is possible to live a life that raises questions</a:t>
            </a:r>
            <a:endParaRPr lang="en-GB" dirty="0">
              <a:latin typeface="+mn-lt"/>
            </a:endParaRPr>
          </a:p>
        </p:txBody>
      </p:sp>
      <p:sp>
        <p:nvSpPr>
          <p:cNvPr id="6" name="Content Placeholder 5">
            <a:extLst>
              <a:ext uri="{FF2B5EF4-FFF2-40B4-BE49-F238E27FC236}">
                <a16:creationId xmlns:a16="http://schemas.microsoft.com/office/drawing/2014/main" id="{70A7104B-8A33-2101-CB9D-86142E7C20B7}"/>
              </a:ext>
            </a:extLst>
          </p:cNvPr>
          <p:cNvSpPr>
            <a:spLocks noGrp="1"/>
          </p:cNvSpPr>
          <p:nvPr>
            <p:ph idx="1"/>
          </p:nvPr>
        </p:nvSpPr>
        <p:spPr>
          <a:xfrm>
            <a:off x="838199" y="1632154"/>
            <a:ext cx="11107993" cy="4994788"/>
          </a:xfrm>
        </p:spPr>
        <p:txBody>
          <a:bodyPr>
            <a:normAutofit/>
          </a:bodyPr>
          <a:lstStyle/>
          <a:p>
            <a:pPr marL="0" indent="0">
              <a:buNone/>
            </a:pPr>
            <a:r>
              <a:rPr kumimoji="0" lang="en-GB" sz="4400" b="1" i="0" u="none" strike="noStrike" kern="1200" cap="none" spc="0" normalizeH="0" baseline="0" noProof="0" dirty="0">
                <a:ln>
                  <a:noFill/>
                </a:ln>
                <a:solidFill>
                  <a:prstClr val="black"/>
                </a:solidFill>
                <a:effectLst/>
                <a:uLnTx/>
                <a:uFillTx/>
                <a:latin typeface="Calibri" panose="020F0502020204030204"/>
                <a:ea typeface="+mj-ea"/>
                <a:cs typeface="+mj-cs"/>
              </a:rPr>
              <a:t>It is possible to live a life that raises questions even with our persecutors</a:t>
            </a:r>
          </a:p>
          <a:p>
            <a:pPr marL="0" indent="0">
              <a:buNone/>
            </a:pPr>
            <a:r>
              <a:rPr lang="en-GB" sz="3600" kern="100" dirty="0">
                <a:effectLst/>
                <a:latin typeface="Calibri" panose="020F0502020204030204" pitchFamily="34" charset="0"/>
                <a:ea typeface="Aptos" panose="020B0004020202020204" pitchFamily="34" charset="0"/>
                <a:cs typeface="Times New Roman" panose="02020603050405020304" pitchFamily="18" charset="0"/>
              </a:rPr>
              <a:t>Chapt</a:t>
            </a:r>
            <a:r>
              <a:rPr lang="en-GB" sz="3600" kern="100" dirty="0">
                <a:latin typeface="Calibri" panose="020F0502020204030204" pitchFamily="34" charset="0"/>
                <a:ea typeface="Aptos" panose="020B0004020202020204" pitchFamily="34" charset="0"/>
                <a:cs typeface="Times New Roman" panose="02020603050405020304" pitchFamily="18" charset="0"/>
              </a:rPr>
              <a:t>er 4</a:t>
            </a:r>
            <a:r>
              <a:rPr lang="en-GB" sz="3600" kern="100" dirty="0">
                <a:effectLst/>
                <a:latin typeface="Calibri" panose="020F0502020204030204" pitchFamily="34" charset="0"/>
                <a:ea typeface="Aptos" panose="020B0004020202020204" pitchFamily="34" charset="0"/>
                <a:cs typeface="Times New Roman" panose="02020603050405020304" pitchFamily="18" charset="0"/>
              </a:rPr>
              <a:t>: </a:t>
            </a:r>
            <a:r>
              <a:rPr lang="en-GB" sz="3600" kern="100" baseline="30000" dirty="0">
                <a:effectLst/>
                <a:latin typeface="Calibri" panose="020F0502020204030204" pitchFamily="34" charset="0"/>
                <a:ea typeface="Aptos" panose="020B0004020202020204" pitchFamily="34" charset="0"/>
                <a:cs typeface="Times New Roman" panose="02020603050405020304" pitchFamily="18" charset="0"/>
              </a:rPr>
              <a:t>3</a:t>
            </a:r>
            <a:r>
              <a:rPr lang="en-GB" sz="3600" kern="100" dirty="0">
                <a:effectLst/>
                <a:latin typeface="Calibri" panose="020F0502020204030204" pitchFamily="34" charset="0"/>
                <a:ea typeface="Aptos" panose="020B0004020202020204" pitchFamily="34" charset="0"/>
                <a:cs typeface="Times New Roman" panose="02020603050405020304" pitchFamily="18" charset="0"/>
              </a:rPr>
              <a:t> For you have spent enough time in the past doing what pagans choose to do—living in debauchery, lust, drunkenness, orgies, carousing and detestable idolatry.</a:t>
            </a:r>
            <a:r>
              <a:rPr lang="en-GB" sz="3600" kern="100" baseline="30000" dirty="0">
                <a:effectLst/>
                <a:latin typeface="Calibri" panose="020F0502020204030204" pitchFamily="34" charset="0"/>
                <a:ea typeface="Aptos" panose="020B0004020202020204" pitchFamily="34" charset="0"/>
                <a:cs typeface="Times New Roman" panose="02020603050405020304" pitchFamily="18" charset="0"/>
              </a:rPr>
              <a:t> 4 </a:t>
            </a:r>
            <a:r>
              <a:rPr lang="en-GB" sz="3600" kern="100" dirty="0">
                <a:effectLst/>
                <a:latin typeface="Calibri" panose="020F0502020204030204" pitchFamily="34" charset="0"/>
                <a:ea typeface="Aptos" panose="020B0004020202020204" pitchFamily="34" charset="0"/>
                <a:cs typeface="Times New Roman" panose="02020603050405020304" pitchFamily="18" charset="0"/>
              </a:rPr>
              <a:t>They are surprised that you do not join them in their reckless, wild living, and they heap abuse on you. </a:t>
            </a:r>
            <a:r>
              <a:rPr lang="en-GB" sz="3600" kern="100" baseline="30000" dirty="0">
                <a:effectLst/>
                <a:latin typeface="Calibri" panose="020F0502020204030204" pitchFamily="34" charset="0"/>
                <a:ea typeface="Aptos" panose="020B0004020202020204" pitchFamily="34" charset="0"/>
                <a:cs typeface="Times New Roman" panose="02020603050405020304" pitchFamily="18" charset="0"/>
              </a:rPr>
              <a:t>5</a:t>
            </a:r>
            <a:r>
              <a:rPr lang="en-GB" sz="3600" kern="100" dirty="0">
                <a:effectLst/>
                <a:latin typeface="Calibri" panose="020F0502020204030204" pitchFamily="34" charset="0"/>
                <a:ea typeface="Aptos" panose="020B0004020202020204" pitchFamily="34" charset="0"/>
                <a:cs typeface="Times New Roman" panose="02020603050405020304" pitchFamily="18" charset="0"/>
              </a:rPr>
              <a:t> </a:t>
            </a:r>
            <a:r>
              <a:rPr lang="en-GB" sz="3600" u="sng" kern="100" dirty="0">
                <a:effectLst/>
                <a:latin typeface="Calibri" panose="020F0502020204030204" pitchFamily="34" charset="0"/>
                <a:ea typeface="Aptos" panose="020B0004020202020204" pitchFamily="34" charset="0"/>
                <a:cs typeface="Times New Roman" panose="02020603050405020304" pitchFamily="18" charset="0"/>
              </a:rPr>
              <a:t>But they will have to give account to him who is ready to judge the living and the dead</a:t>
            </a:r>
            <a:r>
              <a:rPr lang="en-GB" sz="3600" kern="100" dirty="0">
                <a:effectLst/>
                <a:latin typeface="Calibri" panose="020F0502020204030204" pitchFamily="34" charset="0"/>
                <a:ea typeface="Aptos" panose="020B0004020202020204" pitchFamily="34" charset="0"/>
                <a:cs typeface="Times New Roman" panose="02020603050405020304" pitchFamily="18" charset="0"/>
              </a:rPr>
              <a:t>.</a:t>
            </a:r>
            <a:endParaRPr lang="en-GB" sz="36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sz="3600" dirty="0"/>
          </a:p>
        </p:txBody>
      </p:sp>
    </p:spTree>
    <p:extLst>
      <p:ext uri="{BB962C8B-B14F-4D97-AF65-F5344CB8AC3E}">
        <p14:creationId xmlns:p14="http://schemas.microsoft.com/office/powerpoint/2010/main" val="408438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9AA09-5190-CC0F-252C-C11F578B3FA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B85C437-B916-FA24-0663-C479F9A9D333}"/>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0A9A873C-B2DE-8CFE-80DE-456FCE79E49B}"/>
              </a:ext>
            </a:extLst>
          </p:cNvPr>
          <p:cNvSpPr>
            <a:spLocks noGrp="1"/>
          </p:cNvSpPr>
          <p:nvPr>
            <p:ph type="title"/>
          </p:nvPr>
        </p:nvSpPr>
        <p:spPr>
          <a:xfrm>
            <a:off x="838200" y="500062"/>
            <a:ext cx="11107994" cy="1063267"/>
          </a:xfrm>
        </p:spPr>
        <p:txBody>
          <a:bodyPr>
            <a:normAutofit/>
          </a:bodyPr>
          <a:lstStyle/>
          <a:p>
            <a:r>
              <a:rPr lang="en-GB" b="1" dirty="0">
                <a:latin typeface="+mn-lt"/>
              </a:rPr>
              <a:t>It is possible to live a life that raises questions</a:t>
            </a:r>
            <a:endParaRPr lang="en-GB" dirty="0">
              <a:latin typeface="+mn-lt"/>
            </a:endParaRPr>
          </a:p>
        </p:txBody>
      </p:sp>
      <p:sp>
        <p:nvSpPr>
          <p:cNvPr id="6" name="Content Placeholder 5">
            <a:extLst>
              <a:ext uri="{FF2B5EF4-FFF2-40B4-BE49-F238E27FC236}">
                <a16:creationId xmlns:a16="http://schemas.microsoft.com/office/drawing/2014/main" id="{58941007-D201-A323-D545-0516883DFC9C}"/>
              </a:ext>
            </a:extLst>
          </p:cNvPr>
          <p:cNvSpPr>
            <a:spLocks noGrp="1"/>
          </p:cNvSpPr>
          <p:nvPr>
            <p:ph idx="1"/>
          </p:nvPr>
        </p:nvSpPr>
        <p:spPr>
          <a:xfrm>
            <a:off x="838199" y="1632154"/>
            <a:ext cx="11107993" cy="4994788"/>
          </a:xfrm>
        </p:spPr>
        <p:txBody>
          <a:bodyPr>
            <a:normAutofit lnSpcReduction="10000"/>
          </a:bodyPr>
          <a:lstStyle/>
          <a:p>
            <a:pPr marL="0" indent="0">
              <a:buNone/>
            </a:pPr>
            <a:r>
              <a:rPr kumimoji="0" lang="en-GB" sz="4400" b="1" i="0" u="none" strike="noStrike" kern="1200" cap="none" spc="0" normalizeH="0" baseline="0" noProof="0" dirty="0">
                <a:ln>
                  <a:noFill/>
                </a:ln>
                <a:solidFill>
                  <a:prstClr val="black"/>
                </a:solidFill>
                <a:effectLst/>
                <a:uLnTx/>
                <a:uFillTx/>
                <a:latin typeface="Calibri" panose="020F0502020204030204"/>
                <a:ea typeface="+mj-ea"/>
                <a:cs typeface="+mj-cs"/>
              </a:rPr>
              <a:t>It is possible to live a life that raises questions even with our persecutors</a:t>
            </a:r>
          </a:p>
          <a:p>
            <a:pPr marL="0" indent="0">
              <a:buNone/>
            </a:pPr>
            <a:r>
              <a:rPr lang="en-GB" sz="4400" b="1" dirty="0">
                <a:solidFill>
                  <a:prstClr val="black"/>
                </a:solidFill>
                <a:latin typeface="Calibri" panose="020F0502020204030204"/>
                <a:ea typeface="+mj-ea"/>
                <a:cs typeface="+mj-cs"/>
              </a:rPr>
              <a:t>Here is how we should do it:</a:t>
            </a:r>
          </a:p>
          <a:p>
            <a:pPr marL="0" indent="0">
              <a:buNone/>
            </a:pPr>
            <a:r>
              <a:rPr lang="en-GB" sz="3600" dirty="0">
                <a:effectLst/>
                <a:latin typeface="Calibri" panose="020F0502020204030204" pitchFamily="34" charset="0"/>
                <a:ea typeface="Aptos" panose="020B0004020202020204" pitchFamily="34" charset="0"/>
              </a:rPr>
              <a:t>Chapter 3: </a:t>
            </a:r>
            <a:r>
              <a:rPr lang="en-GB" sz="3600" baseline="30000" dirty="0">
                <a:effectLst/>
                <a:latin typeface="Calibri" panose="020F0502020204030204" pitchFamily="34" charset="0"/>
                <a:ea typeface="Aptos" panose="020B0004020202020204" pitchFamily="34" charset="0"/>
              </a:rPr>
              <a:t>15 </a:t>
            </a:r>
            <a:r>
              <a:rPr lang="en-GB" sz="3600" dirty="0">
                <a:effectLst/>
                <a:latin typeface="Calibri" panose="020F0502020204030204" pitchFamily="34" charset="0"/>
                <a:ea typeface="Aptos" panose="020B0004020202020204" pitchFamily="34" charset="0"/>
              </a:rPr>
              <a:t>Always be prepared to give an answer to everyone who asks you to give the reason for the hope that you have. But do this with gentleness and respect, </a:t>
            </a:r>
            <a:r>
              <a:rPr lang="en-GB" sz="3600" baseline="30000" dirty="0">
                <a:effectLst/>
                <a:latin typeface="Calibri" panose="020F0502020204030204" pitchFamily="34" charset="0"/>
                <a:ea typeface="Aptos" panose="020B0004020202020204" pitchFamily="34" charset="0"/>
              </a:rPr>
              <a:t>16</a:t>
            </a:r>
            <a:r>
              <a:rPr lang="en-GB" sz="3600" dirty="0">
                <a:effectLst/>
                <a:latin typeface="Calibri" panose="020F0502020204030204" pitchFamily="34" charset="0"/>
                <a:ea typeface="Aptos" panose="020B0004020202020204" pitchFamily="34" charset="0"/>
              </a:rPr>
              <a:t> keeping a clear conscience, so that those who speak maliciously against your good behaviour in Christ may be ashamed of their slander.</a:t>
            </a:r>
            <a:endParaRPr lang="en-GB" sz="36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sz="3600" dirty="0"/>
          </a:p>
        </p:txBody>
      </p:sp>
    </p:spTree>
    <p:extLst>
      <p:ext uri="{BB962C8B-B14F-4D97-AF65-F5344CB8AC3E}">
        <p14:creationId xmlns:p14="http://schemas.microsoft.com/office/powerpoint/2010/main" val="315988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DC2F3-3548-9EA2-BE79-26BFCC8B744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C523744-8CE3-AAA8-D2A6-98EB3FAD10D0}"/>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D6BE526A-ADDA-1681-9B8E-0C74BCDB9ED5}"/>
              </a:ext>
            </a:extLst>
          </p:cNvPr>
          <p:cNvSpPr>
            <a:spLocks noGrp="1"/>
          </p:cNvSpPr>
          <p:nvPr>
            <p:ph type="title"/>
          </p:nvPr>
        </p:nvSpPr>
        <p:spPr>
          <a:xfrm>
            <a:off x="838200" y="500062"/>
            <a:ext cx="10515600" cy="1325563"/>
          </a:xfrm>
        </p:spPr>
        <p:txBody>
          <a:bodyPr/>
          <a:lstStyle/>
          <a:p>
            <a:r>
              <a:rPr lang="en-GB" dirty="0">
                <a:latin typeface="+mn-lt"/>
              </a:rPr>
              <a:t>1 Peter 3 v 13 – 4 v 6:</a:t>
            </a:r>
          </a:p>
        </p:txBody>
      </p:sp>
      <p:sp>
        <p:nvSpPr>
          <p:cNvPr id="6" name="Content Placeholder 5">
            <a:extLst>
              <a:ext uri="{FF2B5EF4-FFF2-40B4-BE49-F238E27FC236}">
                <a16:creationId xmlns:a16="http://schemas.microsoft.com/office/drawing/2014/main" id="{21F568B7-287C-3780-4629-2EAF470175C9}"/>
              </a:ext>
            </a:extLst>
          </p:cNvPr>
          <p:cNvSpPr>
            <a:spLocks noGrp="1"/>
          </p:cNvSpPr>
          <p:nvPr>
            <p:ph idx="1"/>
          </p:nvPr>
        </p:nvSpPr>
        <p:spPr/>
        <p:txBody>
          <a:bodyPr/>
          <a:lstStyle/>
          <a:p>
            <a:pPr marL="0" indent="0">
              <a:buNone/>
            </a:pPr>
            <a:r>
              <a:rPr lang="en-GB" sz="2800" dirty="0">
                <a:effectLst/>
                <a:latin typeface="Calibri" panose="020F0502020204030204" pitchFamily="34" charset="0"/>
                <a:ea typeface="Aptos" panose="020B0004020202020204" pitchFamily="34" charset="0"/>
              </a:rPr>
              <a:t>Who is going to harm you if you are eager to do good? </a:t>
            </a:r>
            <a:r>
              <a:rPr lang="en-GB" sz="2800" baseline="30000" dirty="0">
                <a:effectLst/>
                <a:latin typeface="Calibri" panose="020F0502020204030204" pitchFamily="34" charset="0"/>
                <a:ea typeface="Aptos" panose="020B0004020202020204" pitchFamily="34" charset="0"/>
              </a:rPr>
              <a:t>14</a:t>
            </a:r>
            <a:r>
              <a:rPr lang="en-GB" sz="2800" dirty="0">
                <a:effectLst/>
                <a:latin typeface="Calibri" panose="020F0502020204030204" pitchFamily="34" charset="0"/>
                <a:ea typeface="Aptos" panose="020B0004020202020204" pitchFamily="34" charset="0"/>
              </a:rPr>
              <a:t> But even if you should suffer for what is right, you are blessed. “Do not fear their threats; do not be frightened.”</a:t>
            </a:r>
            <a:r>
              <a:rPr lang="en-GB" sz="2800" baseline="30000" dirty="0">
                <a:effectLst/>
                <a:latin typeface="Calibri" panose="020F0502020204030204" pitchFamily="34" charset="0"/>
                <a:ea typeface="Aptos" panose="020B0004020202020204" pitchFamily="34" charset="0"/>
              </a:rPr>
              <a:t>15</a:t>
            </a:r>
            <a:r>
              <a:rPr lang="en-GB" sz="2800" dirty="0">
                <a:effectLst/>
                <a:latin typeface="Calibri" panose="020F0502020204030204" pitchFamily="34" charset="0"/>
                <a:ea typeface="Aptos" panose="020B0004020202020204" pitchFamily="34" charset="0"/>
              </a:rPr>
              <a:t> But in your hearts revere Christ as Lord. Always be prepared to give an answer to everyone who asks you to give the reason for the hope that you have. But do this with gentleness and respect, </a:t>
            </a:r>
            <a:r>
              <a:rPr lang="en-GB" sz="2800" baseline="30000" dirty="0">
                <a:effectLst/>
                <a:latin typeface="Calibri" panose="020F0502020204030204" pitchFamily="34" charset="0"/>
                <a:ea typeface="Aptos" panose="020B0004020202020204" pitchFamily="34" charset="0"/>
              </a:rPr>
              <a:t>16</a:t>
            </a:r>
            <a:r>
              <a:rPr lang="en-GB" sz="2800" dirty="0">
                <a:effectLst/>
                <a:latin typeface="Calibri" panose="020F0502020204030204" pitchFamily="34" charset="0"/>
                <a:ea typeface="Aptos" panose="020B0004020202020204" pitchFamily="34" charset="0"/>
              </a:rPr>
              <a:t> keeping a clear conscience, so that those who speak maliciously against your good behaviour in Christ may be ashamed of their slander. </a:t>
            </a:r>
            <a:r>
              <a:rPr lang="en-GB" sz="2800" baseline="30000" dirty="0">
                <a:effectLst/>
                <a:latin typeface="Calibri" panose="020F0502020204030204" pitchFamily="34" charset="0"/>
                <a:ea typeface="Aptos" panose="020B0004020202020204" pitchFamily="34" charset="0"/>
              </a:rPr>
              <a:t>17</a:t>
            </a:r>
            <a:r>
              <a:rPr lang="en-GB" sz="2800" dirty="0">
                <a:effectLst/>
                <a:latin typeface="Calibri" panose="020F0502020204030204" pitchFamily="34" charset="0"/>
                <a:ea typeface="Aptos" panose="020B0004020202020204" pitchFamily="34" charset="0"/>
              </a:rPr>
              <a:t> For it is better, if it is God’s will, to suffer for doing good than for doing evil. </a:t>
            </a:r>
            <a:r>
              <a:rPr lang="en-GB" sz="2800" baseline="30000" dirty="0">
                <a:effectLst/>
                <a:latin typeface="Calibri" panose="020F0502020204030204" pitchFamily="34" charset="0"/>
                <a:ea typeface="Aptos" panose="020B0004020202020204" pitchFamily="34" charset="0"/>
              </a:rPr>
              <a:t>18 </a:t>
            </a:r>
            <a:r>
              <a:rPr lang="en-GB" sz="2800" dirty="0">
                <a:effectLst/>
                <a:latin typeface="Calibri" panose="020F0502020204030204" pitchFamily="34" charset="0"/>
                <a:ea typeface="Aptos" panose="020B0004020202020204" pitchFamily="34" charset="0"/>
              </a:rPr>
              <a:t>For Christ also suffered once for sins, the righteous for the unrighteous, to bring you to God. He was put to death in the body but made alive in the Spirit. </a:t>
            </a:r>
            <a:endParaRPr lang="en-GB" dirty="0"/>
          </a:p>
        </p:txBody>
      </p:sp>
    </p:spTree>
    <p:extLst>
      <p:ext uri="{BB962C8B-B14F-4D97-AF65-F5344CB8AC3E}">
        <p14:creationId xmlns:p14="http://schemas.microsoft.com/office/powerpoint/2010/main" val="320027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5F3E9-EDBB-ED07-FB44-3BD52D3AA0B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21ADACA-CC25-0E97-7825-2B90D9C57703}"/>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0D5CED37-2457-9AA6-42EC-55E769835B3A}"/>
              </a:ext>
            </a:extLst>
          </p:cNvPr>
          <p:cNvSpPr>
            <a:spLocks noGrp="1"/>
          </p:cNvSpPr>
          <p:nvPr>
            <p:ph type="title"/>
          </p:nvPr>
        </p:nvSpPr>
        <p:spPr>
          <a:xfrm>
            <a:off x="838200" y="500062"/>
            <a:ext cx="10515600" cy="1325563"/>
          </a:xfrm>
        </p:spPr>
        <p:txBody>
          <a:bodyPr/>
          <a:lstStyle/>
          <a:p>
            <a:r>
              <a:rPr lang="en-GB" dirty="0">
                <a:latin typeface="+mn-lt"/>
              </a:rPr>
              <a:t>1 Peter 3 v 13 – 4 v 6:</a:t>
            </a:r>
          </a:p>
        </p:txBody>
      </p:sp>
      <p:sp>
        <p:nvSpPr>
          <p:cNvPr id="6" name="Content Placeholder 5">
            <a:extLst>
              <a:ext uri="{FF2B5EF4-FFF2-40B4-BE49-F238E27FC236}">
                <a16:creationId xmlns:a16="http://schemas.microsoft.com/office/drawing/2014/main" id="{2D89C841-950B-431D-3650-2809D8A55DB9}"/>
              </a:ext>
            </a:extLst>
          </p:cNvPr>
          <p:cNvSpPr>
            <a:spLocks noGrp="1"/>
          </p:cNvSpPr>
          <p:nvPr>
            <p:ph idx="1"/>
          </p:nvPr>
        </p:nvSpPr>
        <p:spPr/>
        <p:txBody>
          <a:bodyPr/>
          <a:lstStyle/>
          <a:p>
            <a:pPr marL="0" indent="0">
              <a:lnSpc>
                <a:spcPct val="107000"/>
              </a:lnSpc>
              <a:spcAft>
                <a:spcPts val="800"/>
              </a:spcAft>
              <a:buNone/>
            </a:pPr>
            <a:r>
              <a:rPr lang="en-GB" sz="2800" kern="100" dirty="0">
                <a:effectLst/>
                <a:latin typeface="Calibri" panose="020F0502020204030204" pitchFamily="34" charset="0"/>
                <a:ea typeface="Aptos" panose="020B0004020202020204" pitchFamily="34" charset="0"/>
                <a:cs typeface="Times New Roman" panose="02020603050405020304" pitchFamily="18" charset="0"/>
              </a:rPr>
              <a:t>19 After being made alive, he went and made proclamation to the imprisoned spirits— </a:t>
            </a:r>
            <a:r>
              <a:rPr lang="en-GB" sz="2800" kern="100" baseline="30000" dirty="0">
                <a:effectLst/>
                <a:latin typeface="Calibri" panose="020F0502020204030204" pitchFamily="34" charset="0"/>
                <a:ea typeface="Aptos" panose="020B0004020202020204" pitchFamily="34" charset="0"/>
                <a:cs typeface="Times New Roman" panose="02020603050405020304" pitchFamily="18" charset="0"/>
              </a:rPr>
              <a:t>20</a:t>
            </a:r>
            <a:r>
              <a:rPr lang="en-GB" sz="2800" kern="100" dirty="0">
                <a:effectLst/>
                <a:latin typeface="Calibri" panose="020F0502020204030204" pitchFamily="34" charset="0"/>
                <a:ea typeface="Aptos" panose="020B0004020202020204" pitchFamily="34" charset="0"/>
                <a:cs typeface="Times New Roman" panose="02020603050405020304" pitchFamily="18" charset="0"/>
              </a:rPr>
              <a:t> to those who were disobedient long ago when God waited patiently in the days of Noah while the ark was being built. In it only a few people, eight in all, were saved through water, </a:t>
            </a:r>
            <a:r>
              <a:rPr lang="en-GB" sz="2800" kern="100" baseline="30000" dirty="0">
                <a:effectLst/>
                <a:latin typeface="Calibri" panose="020F0502020204030204" pitchFamily="34" charset="0"/>
                <a:ea typeface="Aptos" panose="020B0004020202020204" pitchFamily="34" charset="0"/>
                <a:cs typeface="Times New Roman" panose="02020603050405020304" pitchFamily="18" charset="0"/>
              </a:rPr>
              <a:t>21</a:t>
            </a:r>
            <a:r>
              <a:rPr lang="en-GB" sz="2800" kern="100" dirty="0">
                <a:effectLst/>
                <a:latin typeface="Calibri" panose="020F0502020204030204" pitchFamily="34" charset="0"/>
                <a:ea typeface="Aptos" panose="020B0004020202020204" pitchFamily="34" charset="0"/>
                <a:cs typeface="Times New Roman" panose="02020603050405020304" pitchFamily="18" charset="0"/>
              </a:rPr>
              <a:t> and this water symbolizes baptism that now saves you also—not the removal of dirt from the body but the pledge of a clear conscience toward God. It saves you by the resurrection of Jesus Christ, </a:t>
            </a:r>
            <a:r>
              <a:rPr lang="en-GB" sz="2800" kern="100" baseline="30000" dirty="0">
                <a:effectLst/>
                <a:latin typeface="Calibri" panose="020F0502020204030204" pitchFamily="34" charset="0"/>
                <a:ea typeface="Aptos" panose="020B0004020202020204" pitchFamily="34" charset="0"/>
                <a:cs typeface="Times New Roman" panose="02020603050405020304" pitchFamily="18" charset="0"/>
              </a:rPr>
              <a:t>22</a:t>
            </a:r>
            <a:r>
              <a:rPr lang="en-GB" sz="2800" kern="100" dirty="0">
                <a:effectLst/>
                <a:latin typeface="Calibri" panose="020F0502020204030204" pitchFamily="34" charset="0"/>
                <a:ea typeface="Aptos" panose="020B0004020202020204" pitchFamily="34" charset="0"/>
                <a:cs typeface="Times New Roman" panose="02020603050405020304" pitchFamily="18" charset="0"/>
              </a:rPr>
              <a:t> who has gone into heaven and is at God’s right hand—with angels, authorities and powers in submission to him.</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9854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5070D-B671-28EA-972A-2BB3A2B14D7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1B4CCAE-6876-5D6E-E500-EB46CF9E873E}"/>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D1E035EB-98D2-E322-33CD-7AB21A310614}"/>
              </a:ext>
            </a:extLst>
          </p:cNvPr>
          <p:cNvSpPr>
            <a:spLocks noGrp="1"/>
          </p:cNvSpPr>
          <p:nvPr>
            <p:ph type="title"/>
          </p:nvPr>
        </p:nvSpPr>
        <p:spPr>
          <a:xfrm>
            <a:off x="838200" y="500062"/>
            <a:ext cx="10515600" cy="1325563"/>
          </a:xfrm>
        </p:spPr>
        <p:txBody>
          <a:bodyPr/>
          <a:lstStyle/>
          <a:p>
            <a:r>
              <a:rPr lang="en-GB" dirty="0">
                <a:latin typeface="+mn-lt"/>
              </a:rPr>
              <a:t>1 Peter 3 v 13 – 4 v 6:</a:t>
            </a:r>
          </a:p>
        </p:txBody>
      </p:sp>
      <p:sp>
        <p:nvSpPr>
          <p:cNvPr id="6" name="Content Placeholder 5">
            <a:extLst>
              <a:ext uri="{FF2B5EF4-FFF2-40B4-BE49-F238E27FC236}">
                <a16:creationId xmlns:a16="http://schemas.microsoft.com/office/drawing/2014/main" id="{72EF0052-4CB4-AB90-473D-4C492ACA481B}"/>
              </a:ext>
            </a:extLst>
          </p:cNvPr>
          <p:cNvSpPr>
            <a:spLocks noGrp="1"/>
          </p:cNvSpPr>
          <p:nvPr>
            <p:ph idx="1"/>
          </p:nvPr>
        </p:nvSpPr>
        <p:spPr>
          <a:xfrm>
            <a:off x="838200" y="1825625"/>
            <a:ext cx="10515600" cy="4830814"/>
          </a:xfrm>
        </p:spPr>
        <p:txBody>
          <a:bodyPr>
            <a:normAutofit fontScale="92500"/>
          </a:bodyPr>
          <a:lstStyle/>
          <a:p>
            <a:pPr marL="0" indent="0">
              <a:lnSpc>
                <a:spcPct val="107000"/>
              </a:lnSpc>
              <a:spcAft>
                <a:spcPts val="800"/>
              </a:spcAft>
              <a:buNone/>
            </a:pPr>
            <a:r>
              <a:rPr lang="en-GB" sz="2800" kern="100" dirty="0">
                <a:effectLst/>
                <a:latin typeface="Calibri" panose="020F0502020204030204" pitchFamily="34" charset="0"/>
                <a:ea typeface="Aptos" panose="020B0004020202020204" pitchFamily="34" charset="0"/>
                <a:cs typeface="Times New Roman" panose="02020603050405020304" pitchFamily="18" charset="0"/>
              </a:rPr>
              <a:t>Therefore, since Christ suffered in his body, arm yourselves also with the same attitude, because whoever suffers in the body is done with sin. </a:t>
            </a:r>
            <a:r>
              <a:rPr lang="en-GB" sz="2800" kern="100" baseline="30000" dirty="0">
                <a:effectLst/>
                <a:latin typeface="Calibri" panose="020F0502020204030204" pitchFamily="34" charset="0"/>
                <a:ea typeface="Aptos" panose="020B0004020202020204" pitchFamily="34" charset="0"/>
                <a:cs typeface="Times New Roman" panose="02020603050405020304" pitchFamily="18" charset="0"/>
              </a:rPr>
              <a:t>2</a:t>
            </a:r>
            <a:r>
              <a:rPr lang="en-GB" sz="2800" kern="100" dirty="0">
                <a:effectLst/>
                <a:latin typeface="Calibri" panose="020F0502020204030204" pitchFamily="34" charset="0"/>
                <a:ea typeface="Aptos" panose="020B0004020202020204" pitchFamily="34" charset="0"/>
                <a:cs typeface="Times New Roman" panose="02020603050405020304" pitchFamily="18" charset="0"/>
              </a:rPr>
              <a:t> As a result, they do not live the rest of their earthly lives for evil human desires, but rather for the will of God. </a:t>
            </a:r>
            <a:r>
              <a:rPr lang="en-GB" sz="2800" kern="100" baseline="30000" dirty="0">
                <a:effectLst/>
                <a:latin typeface="Calibri" panose="020F0502020204030204" pitchFamily="34" charset="0"/>
                <a:ea typeface="Aptos" panose="020B0004020202020204" pitchFamily="34" charset="0"/>
                <a:cs typeface="Times New Roman" panose="02020603050405020304" pitchFamily="18" charset="0"/>
              </a:rPr>
              <a:t>3</a:t>
            </a:r>
            <a:r>
              <a:rPr lang="en-GB" sz="2800" kern="100" dirty="0">
                <a:effectLst/>
                <a:latin typeface="Calibri" panose="020F0502020204030204" pitchFamily="34" charset="0"/>
                <a:ea typeface="Aptos" panose="020B0004020202020204" pitchFamily="34" charset="0"/>
                <a:cs typeface="Times New Roman" panose="02020603050405020304" pitchFamily="18" charset="0"/>
              </a:rPr>
              <a:t> For you have spent enough time in the past doing what pagans choose to do—living in debauchery, lust, drunkenness, orgies, carousing and detestable idolatry. </a:t>
            </a:r>
            <a:r>
              <a:rPr lang="en-GB" sz="2800" kern="100" baseline="30000" dirty="0">
                <a:effectLst/>
                <a:latin typeface="Calibri" panose="020F0502020204030204" pitchFamily="34" charset="0"/>
                <a:ea typeface="Aptos" panose="020B0004020202020204" pitchFamily="34" charset="0"/>
                <a:cs typeface="Times New Roman" panose="02020603050405020304" pitchFamily="18" charset="0"/>
              </a:rPr>
              <a:t>4</a:t>
            </a:r>
            <a:r>
              <a:rPr lang="en-GB" sz="2800" kern="100" dirty="0">
                <a:effectLst/>
                <a:latin typeface="Calibri" panose="020F0502020204030204" pitchFamily="34" charset="0"/>
                <a:ea typeface="Aptos" panose="020B0004020202020204" pitchFamily="34" charset="0"/>
                <a:cs typeface="Times New Roman" panose="02020603050405020304" pitchFamily="18" charset="0"/>
              </a:rPr>
              <a:t> They are surprised that you do not join them in their reckless, wild living, and they heap abuse on you. </a:t>
            </a:r>
            <a:r>
              <a:rPr lang="en-GB" sz="2800" kern="100" baseline="30000" dirty="0">
                <a:effectLst/>
                <a:latin typeface="Calibri" panose="020F0502020204030204" pitchFamily="34" charset="0"/>
                <a:ea typeface="Aptos" panose="020B0004020202020204" pitchFamily="34" charset="0"/>
                <a:cs typeface="Times New Roman" panose="02020603050405020304" pitchFamily="18" charset="0"/>
              </a:rPr>
              <a:t>5</a:t>
            </a:r>
            <a:r>
              <a:rPr lang="en-GB" sz="2800" kern="100" dirty="0">
                <a:effectLst/>
                <a:latin typeface="Calibri" panose="020F0502020204030204" pitchFamily="34" charset="0"/>
                <a:ea typeface="Aptos" panose="020B0004020202020204" pitchFamily="34" charset="0"/>
                <a:cs typeface="Times New Roman" panose="02020603050405020304" pitchFamily="18" charset="0"/>
              </a:rPr>
              <a:t> But they will have to give account to him who is ready to judge the living and the dead. </a:t>
            </a:r>
            <a:r>
              <a:rPr lang="en-GB" sz="2800" kern="100" baseline="30000" dirty="0">
                <a:effectLst/>
                <a:latin typeface="Calibri" panose="020F0502020204030204" pitchFamily="34" charset="0"/>
                <a:ea typeface="Aptos" panose="020B0004020202020204" pitchFamily="34" charset="0"/>
                <a:cs typeface="Times New Roman" panose="02020603050405020304" pitchFamily="18" charset="0"/>
              </a:rPr>
              <a:t>6</a:t>
            </a:r>
            <a:r>
              <a:rPr lang="en-GB" sz="2800" kern="100" dirty="0">
                <a:effectLst/>
                <a:latin typeface="Calibri" panose="020F0502020204030204" pitchFamily="34" charset="0"/>
                <a:ea typeface="Aptos" panose="020B0004020202020204" pitchFamily="34" charset="0"/>
                <a:cs typeface="Times New Roman" panose="02020603050405020304" pitchFamily="18" charset="0"/>
              </a:rPr>
              <a:t> For this is the reason the gospel was preached even to those who are now dead, so that they might be judged according to human standards in regard to the body, but live according to God in regard to the spirit.</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9381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E8F31-0141-3BF5-DB11-266D31E20ED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9525BB9-75AA-5D99-98BB-CEA749A273C9}"/>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45391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13AF1-FCCC-A448-5152-70F58AD1F0A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1679106-C74E-66F5-28F1-6BDD1ED223E0}"/>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9AC2203C-021D-065E-E30F-880B660A8C5C}"/>
              </a:ext>
            </a:extLst>
          </p:cNvPr>
          <p:cNvSpPr>
            <a:spLocks noGrp="1"/>
          </p:cNvSpPr>
          <p:nvPr>
            <p:ph type="title"/>
          </p:nvPr>
        </p:nvSpPr>
        <p:spPr>
          <a:xfrm>
            <a:off x="838200" y="500062"/>
            <a:ext cx="10515600" cy="3265693"/>
          </a:xfrm>
        </p:spPr>
        <p:txBody>
          <a:bodyPr>
            <a:normAutofit/>
          </a:bodyPr>
          <a:lstStyle/>
          <a:p>
            <a:r>
              <a:rPr lang="en-GB" sz="8900" b="1" dirty="0">
                <a:latin typeface="+mn-lt"/>
              </a:rPr>
              <a:t>Vindicated: </a:t>
            </a:r>
            <a:br>
              <a:rPr lang="en-GB" dirty="0">
                <a:latin typeface="+mn-lt"/>
              </a:rPr>
            </a:br>
            <a:r>
              <a:rPr lang="en-GB" dirty="0">
                <a:latin typeface="+mn-lt"/>
              </a:rPr>
              <a:t>definition:</a:t>
            </a:r>
            <a:br>
              <a:rPr lang="en-GB" dirty="0">
                <a:latin typeface="+mn-lt"/>
              </a:rPr>
            </a:br>
            <a:r>
              <a:rPr lang="en-GB" sz="4000" dirty="0">
                <a:latin typeface="+mn-lt"/>
              </a:rPr>
              <a:t>cleared of blame or suspicion, proved to be right</a:t>
            </a:r>
            <a:endParaRPr lang="en-GB" dirty="0">
              <a:latin typeface="+mn-lt"/>
            </a:endParaRPr>
          </a:p>
        </p:txBody>
      </p:sp>
    </p:spTree>
    <p:extLst>
      <p:ext uri="{BB962C8B-B14F-4D97-AF65-F5344CB8AC3E}">
        <p14:creationId xmlns:p14="http://schemas.microsoft.com/office/powerpoint/2010/main" val="297129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90DA57-BCBE-1D47-0542-31B142FF65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19320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1CE6D-6DBB-3CE5-E850-36BE201D193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C3519A2-63BC-B399-77E7-592190B35F57}"/>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90594412-910E-08C3-A81D-ABA07F91E446}"/>
              </a:ext>
            </a:extLst>
          </p:cNvPr>
          <p:cNvSpPr>
            <a:spLocks noGrp="1"/>
          </p:cNvSpPr>
          <p:nvPr>
            <p:ph type="title"/>
          </p:nvPr>
        </p:nvSpPr>
        <p:spPr>
          <a:xfrm>
            <a:off x="838200" y="500062"/>
            <a:ext cx="10515600" cy="3265693"/>
          </a:xfrm>
        </p:spPr>
        <p:txBody>
          <a:bodyPr>
            <a:normAutofit/>
          </a:bodyPr>
          <a:lstStyle/>
          <a:p>
            <a:r>
              <a:rPr lang="en-GB" sz="8900" b="1" dirty="0">
                <a:latin typeface="+mn-lt"/>
              </a:rPr>
              <a:t>Vindicated: </a:t>
            </a:r>
            <a:br>
              <a:rPr lang="en-GB" dirty="0">
                <a:latin typeface="+mn-lt"/>
              </a:rPr>
            </a:br>
            <a:r>
              <a:rPr lang="en-GB" dirty="0">
                <a:latin typeface="+mn-lt"/>
              </a:rPr>
              <a:t>definition:</a:t>
            </a:r>
            <a:br>
              <a:rPr lang="en-GB" dirty="0">
                <a:latin typeface="+mn-lt"/>
              </a:rPr>
            </a:br>
            <a:r>
              <a:rPr lang="en-GB" sz="4000" dirty="0">
                <a:latin typeface="+mn-lt"/>
              </a:rPr>
              <a:t>cleared of blame or suspicion, proved to be right</a:t>
            </a:r>
            <a:endParaRPr lang="en-GB" dirty="0">
              <a:latin typeface="+mn-lt"/>
            </a:endParaRPr>
          </a:p>
        </p:txBody>
      </p:sp>
    </p:spTree>
    <p:extLst>
      <p:ext uri="{BB962C8B-B14F-4D97-AF65-F5344CB8AC3E}">
        <p14:creationId xmlns:p14="http://schemas.microsoft.com/office/powerpoint/2010/main" val="343851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13AF1-FCCC-A448-5152-70F58AD1F0A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1679106-C74E-66F5-28F1-6BDD1ED223E0}"/>
              </a:ext>
            </a:extLst>
          </p:cNvPr>
          <p:cNvPicPr>
            <a:picLocks noChangeAspect="1"/>
          </p:cNvPicPr>
          <p:nvPr/>
        </p:nvPicPr>
        <p:blipFill>
          <a:blip r:embed="rId3"/>
          <a:stretch>
            <a:fillRect/>
          </a:stretch>
        </p:blipFill>
        <p:spPr>
          <a:xfrm>
            <a:off x="0" y="0"/>
            <a:ext cx="12192000" cy="6857999"/>
          </a:xfrm>
          <a:prstGeom prst="rect">
            <a:avLst/>
          </a:prstGeom>
        </p:spPr>
      </p:pic>
      <p:pic>
        <p:nvPicPr>
          <p:cNvPr id="10" name="Picture 9">
            <a:extLst>
              <a:ext uri="{FF2B5EF4-FFF2-40B4-BE49-F238E27FC236}">
                <a16:creationId xmlns:a16="http://schemas.microsoft.com/office/drawing/2014/main" id="{B6882DD5-B101-7CAD-8B71-55ACAFDAE1B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679371" y="83455"/>
            <a:ext cx="4833258" cy="6691087"/>
          </a:xfrm>
          <a:prstGeom prst="rect">
            <a:avLst/>
          </a:prstGeom>
        </p:spPr>
      </p:pic>
    </p:spTree>
    <p:extLst>
      <p:ext uri="{BB962C8B-B14F-4D97-AF65-F5344CB8AC3E}">
        <p14:creationId xmlns:p14="http://schemas.microsoft.com/office/powerpoint/2010/main" val="112135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70</TotalTime>
  <Words>1196</Words>
  <Application>Microsoft Office PowerPoint</Application>
  <PresentationFormat>Widescreen</PresentationFormat>
  <Paragraphs>40</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Arial</vt:lpstr>
      <vt:lpstr>Calibri</vt:lpstr>
      <vt:lpstr>Calibri Light</vt:lpstr>
      <vt:lpstr>1_Office Theme</vt:lpstr>
      <vt:lpstr>Confident in Witnessing</vt:lpstr>
      <vt:lpstr>1 Peter 3 v 13 – 4 v 6:</vt:lpstr>
      <vt:lpstr>1 Peter 3 v 13 – 4 v 6:</vt:lpstr>
      <vt:lpstr>1 Peter 3 v 13 – 4 v 6:</vt:lpstr>
      <vt:lpstr>PowerPoint Presentation</vt:lpstr>
      <vt:lpstr>Vindicated:  definition: cleared of blame or suspicion, proved to be right</vt:lpstr>
      <vt:lpstr>PowerPoint Presentation</vt:lpstr>
      <vt:lpstr>Vindicated:  definition: cleared of blame or suspicion, proved to be right</vt:lpstr>
      <vt:lpstr>PowerPoint Presentation</vt:lpstr>
      <vt:lpstr>The command: 1 Peter 3 v 15 – 16:</vt:lpstr>
      <vt:lpstr>The command: 1 Peter 3 v 15 – 16:</vt:lpstr>
      <vt:lpstr>It is possible to live a life that raises questions</vt:lpstr>
      <vt:lpstr>Alexei Navalny</vt:lpstr>
      <vt:lpstr>The command: 1 Peter 3 v 15 – 16:</vt:lpstr>
      <vt:lpstr>PowerPoint Presentation</vt:lpstr>
      <vt:lpstr>It is possible to live a life that raises questions</vt:lpstr>
      <vt:lpstr>It is possible to live a life that raises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Andy Fuller</dc:creator>
  <cp:lastModifiedBy>Robert Bishop</cp:lastModifiedBy>
  <cp:revision>2</cp:revision>
  <dcterms:created xsi:type="dcterms:W3CDTF">2024-12-06T10:07:18Z</dcterms:created>
  <dcterms:modified xsi:type="dcterms:W3CDTF">2024-12-18T17:26:40Z</dcterms:modified>
</cp:coreProperties>
</file>