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62" r:id="rId2"/>
    <p:sldId id="304" r:id="rId3"/>
    <p:sldId id="338" r:id="rId4"/>
    <p:sldId id="339" r:id="rId5"/>
    <p:sldId id="340" r:id="rId6"/>
    <p:sldId id="341" r:id="rId7"/>
    <p:sldId id="342" r:id="rId8"/>
    <p:sldId id="260" r:id="rId9"/>
    <p:sldId id="344" r:id="rId10"/>
    <p:sldId id="345" r:id="rId11"/>
    <p:sldId id="346" r:id="rId12"/>
    <p:sldId id="347" r:id="rId13"/>
    <p:sldId id="348" r:id="rId14"/>
    <p:sldId id="349" r:id="rId15"/>
    <p:sldId id="350" r:id="rId16"/>
    <p:sldId id="352" r:id="rId17"/>
    <p:sldId id="355" r:id="rId18"/>
    <p:sldId id="356" r:id="rId19"/>
    <p:sldId id="359" r:id="rId20"/>
    <p:sldId id="360" r:id="rId21"/>
    <p:sldId id="361" r:id="rId22"/>
    <p:sldId id="362" r:id="rId23"/>
    <p:sldId id="363" r:id="rId24"/>
    <p:sldId id="365" r:id="rId25"/>
    <p:sldId id="366" r:id="rId26"/>
    <p:sldId id="367" r:id="rId27"/>
    <p:sldId id="368" r:id="rId28"/>
    <p:sldId id="369" r:id="rId29"/>
    <p:sldId id="370" r:id="rId30"/>
    <p:sldId id="371" r:id="rId31"/>
    <p:sldId id="372" r:id="rId32"/>
    <p:sldId id="37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260"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Bramwell" userId="bca58ee0-e8a9-4cba-a1a5-7dc7b1466e81" providerId="ADAL" clId="{E8F52224-56E6-4252-8704-37903D748337}"/>
    <pc:docChg chg="undo custSel addSld delSld modSld sldOrd">
      <pc:chgData name="Simon Bramwell" userId="bca58ee0-e8a9-4cba-a1a5-7dc7b1466e81" providerId="ADAL" clId="{E8F52224-56E6-4252-8704-37903D748337}" dt="2024-12-14T18:08:04.476" v="959" actId="47"/>
      <pc:docMkLst>
        <pc:docMk/>
      </pc:docMkLst>
      <pc:sldChg chg="addSp delSp modSp add mod">
        <pc:chgData name="Simon Bramwell" userId="bca58ee0-e8a9-4cba-a1a5-7dc7b1466e81" providerId="ADAL" clId="{E8F52224-56E6-4252-8704-37903D748337}" dt="2024-12-13T23:06:27.219" v="214" actId="207"/>
        <pc:sldMkLst>
          <pc:docMk/>
          <pc:sldMk cId="856775736" sldId="260"/>
        </pc:sldMkLst>
        <pc:spChg chg="add mod">
          <ac:chgData name="Simon Bramwell" userId="bca58ee0-e8a9-4cba-a1a5-7dc7b1466e81" providerId="ADAL" clId="{E8F52224-56E6-4252-8704-37903D748337}" dt="2024-12-13T23:06:27.219" v="214" actId="207"/>
          <ac:spMkLst>
            <pc:docMk/>
            <pc:sldMk cId="856775736" sldId="260"/>
            <ac:spMk id="2" creationId="{E4C12F80-8B4D-E04D-ABBD-077F4938A0C4}"/>
          </ac:spMkLst>
        </pc:spChg>
        <pc:spChg chg="del mod">
          <ac:chgData name="Simon Bramwell" userId="bca58ee0-e8a9-4cba-a1a5-7dc7b1466e81" providerId="ADAL" clId="{E8F52224-56E6-4252-8704-37903D748337}" dt="2024-12-13T22:53:30.325" v="110"/>
          <ac:spMkLst>
            <pc:docMk/>
            <pc:sldMk cId="856775736" sldId="260"/>
            <ac:spMk id="5" creationId="{00000000-0000-0000-0000-000000000000}"/>
          </ac:spMkLst>
        </pc:spChg>
        <pc:picChg chg="mod">
          <ac:chgData name="Simon Bramwell" userId="bca58ee0-e8a9-4cba-a1a5-7dc7b1466e81" providerId="ADAL" clId="{E8F52224-56E6-4252-8704-37903D748337}" dt="2024-12-13T22:55:15.689" v="166" actId="1076"/>
          <ac:picMkLst>
            <pc:docMk/>
            <pc:sldMk cId="856775736" sldId="260"/>
            <ac:picMk id="4" creationId="{00000000-0000-0000-0000-000000000000}"/>
          </ac:picMkLst>
        </pc:picChg>
      </pc:sldChg>
      <pc:sldChg chg="del">
        <pc:chgData name="Simon Bramwell" userId="bca58ee0-e8a9-4cba-a1a5-7dc7b1466e81" providerId="ADAL" clId="{E8F52224-56E6-4252-8704-37903D748337}" dt="2024-12-14T11:52:19.598" v="918" actId="47"/>
        <pc:sldMkLst>
          <pc:docMk/>
          <pc:sldMk cId="1862826999" sldId="264"/>
        </pc:sldMkLst>
      </pc:sldChg>
      <pc:sldChg chg="del">
        <pc:chgData name="Simon Bramwell" userId="bca58ee0-e8a9-4cba-a1a5-7dc7b1466e81" providerId="ADAL" clId="{E8F52224-56E6-4252-8704-37903D748337}" dt="2024-12-14T11:52:20.534" v="919" actId="47"/>
        <pc:sldMkLst>
          <pc:docMk/>
          <pc:sldMk cId="1651671837" sldId="295"/>
        </pc:sldMkLst>
      </pc:sldChg>
      <pc:sldChg chg="del">
        <pc:chgData name="Simon Bramwell" userId="bca58ee0-e8a9-4cba-a1a5-7dc7b1466e81" providerId="ADAL" clId="{E8F52224-56E6-4252-8704-37903D748337}" dt="2024-12-14T11:52:21.393" v="920" actId="47"/>
        <pc:sldMkLst>
          <pc:docMk/>
          <pc:sldMk cId="326887160" sldId="296"/>
        </pc:sldMkLst>
      </pc:sldChg>
      <pc:sldChg chg="del">
        <pc:chgData name="Simon Bramwell" userId="bca58ee0-e8a9-4cba-a1a5-7dc7b1466e81" providerId="ADAL" clId="{E8F52224-56E6-4252-8704-37903D748337}" dt="2024-12-14T11:52:22.026" v="921" actId="47"/>
        <pc:sldMkLst>
          <pc:docMk/>
          <pc:sldMk cId="1468841728" sldId="297"/>
        </pc:sldMkLst>
      </pc:sldChg>
      <pc:sldChg chg="del">
        <pc:chgData name="Simon Bramwell" userId="bca58ee0-e8a9-4cba-a1a5-7dc7b1466e81" providerId="ADAL" clId="{E8F52224-56E6-4252-8704-37903D748337}" dt="2024-12-14T11:52:22.609" v="922" actId="47"/>
        <pc:sldMkLst>
          <pc:docMk/>
          <pc:sldMk cId="927586781" sldId="298"/>
        </pc:sldMkLst>
      </pc:sldChg>
      <pc:sldChg chg="del">
        <pc:chgData name="Simon Bramwell" userId="bca58ee0-e8a9-4cba-a1a5-7dc7b1466e81" providerId="ADAL" clId="{E8F52224-56E6-4252-8704-37903D748337}" dt="2024-12-14T11:52:23.545" v="923" actId="47"/>
        <pc:sldMkLst>
          <pc:docMk/>
          <pc:sldMk cId="1902010839" sldId="299"/>
        </pc:sldMkLst>
      </pc:sldChg>
      <pc:sldChg chg="del">
        <pc:chgData name="Simon Bramwell" userId="bca58ee0-e8a9-4cba-a1a5-7dc7b1466e81" providerId="ADAL" clId="{E8F52224-56E6-4252-8704-37903D748337}" dt="2024-12-14T11:52:28.105" v="927" actId="47"/>
        <pc:sldMkLst>
          <pc:docMk/>
          <pc:sldMk cId="801519514" sldId="300"/>
        </pc:sldMkLst>
      </pc:sldChg>
      <pc:sldChg chg="del">
        <pc:chgData name="Simon Bramwell" userId="bca58ee0-e8a9-4cba-a1a5-7dc7b1466e81" providerId="ADAL" clId="{E8F52224-56E6-4252-8704-37903D748337}" dt="2024-12-14T11:52:24.768" v="924" actId="47"/>
        <pc:sldMkLst>
          <pc:docMk/>
          <pc:sldMk cId="495232582" sldId="301"/>
        </pc:sldMkLst>
      </pc:sldChg>
      <pc:sldChg chg="del">
        <pc:chgData name="Simon Bramwell" userId="bca58ee0-e8a9-4cba-a1a5-7dc7b1466e81" providerId="ADAL" clId="{E8F52224-56E6-4252-8704-37903D748337}" dt="2024-12-14T11:52:25.496" v="925" actId="47"/>
        <pc:sldMkLst>
          <pc:docMk/>
          <pc:sldMk cId="1594508054" sldId="302"/>
        </pc:sldMkLst>
      </pc:sldChg>
      <pc:sldChg chg="del">
        <pc:chgData name="Simon Bramwell" userId="bca58ee0-e8a9-4cba-a1a5-7dc7b1466e81" providerId="ADAL" clId="{E8F52224-56E6-4252-8704-37903D748337}" dt="2024-12-14T11:52:27.480" v="926" actId="47"/>
        <pc:sldMkLst>
          <pc:docMk/>
          <pc:sldMk cId="786137064" sldId="303"/>
        </pc:sldMkLst>
      </pc:sldChg>
      <pc:sldChg chg="addSp modSp mod ord">
        <pc:chgData name="Simon Bramwell" userId="bca58ee0-e8a9-4cba-a1a5-7dc7b1466e81" providerId="ADAL" clId="{E8F52224-56E6-4252-8704-37903D748337}" dt="2024-12-13T22:35:28.497" v="27"/>
        <pc:sldMkLst>
          <pc:docMk/>
          <pc:sldMk cId="2741572454" sldId="304"/>
        </pc:sldMkLst>
        <pc:spChg chg="mod">
          <ac:chgData name="Simon Bramwell" userId="bca58ee0-e8a9-4cba-a1a5-7dc7b1466e81" providerId="ADAL" clId="{E8F52224-56E6-4252-8704-37903D748337}" dt="2024-12-13T22:34:20.566" v="23" actId="1076"/>
          <ac:spMkLst>
            <pc:docMk/>
            <pc:sldMk cId="2741572454" sldId="304"/>
            <ac:spMk id="2" creationId="{0D3AB8FD-CECE-BC03-A66D-CAC9F0DC3555}"/>
          </ac:spMkLst>
        </pc:spChg>
        <pc:spChg chg="mod">
          <ac:chgData name="Simon Bramwell" userId="bca58ee0-e8a9-4cba-a1a5-7dc7b1466e81" providerId="ADAL" clId="{E8F52224-56E6-4252-8704-37903D748337}" dt="2024-12-13T22:33:00.838" v="10" actId="6549"/>
          <ac:spMkLst>
            <pc:docMk/>
            <pc:sldMk cId="2741572454" sldId="304"/>
            <ac:spMk id="3" creationId="{67B089C5-D282-147A-817C-16FAE2E34CCD}"/>
          </ac:spMkLst>
        </pc:spChg>
        <pc:picChg chg="add mod">
          <ac:chgData name="Simon Bramwell" userId="bca58ee0-e8a9-4cba-a1a5-7dc7b1466e81" providerId="ADAL" clId="{E8F52224-56E6-4252-8704-37903D748337}" dt="2024-12-13T22:35:24.273" v="25"/>
          <ac:picMkLst>
            <pc:docMk/>
            <pc:sldMk cId="2741572454" sldId="304"/>
            <ac:picMk id="4" creationId="{6BBB0445-994B-6D2A-8229-08B2AC11541B}"/>
          </ac:picMkLst>
        </pc:picChg>
        <pc:picChg chg="add mod">
          <ac:chgData name="Simon Bramwell" userId="bca58ee0-e8a9-4cba-a1a5-7dc7b1466e81" providerId="ADAL" clId="{E8F52224-56E6-4252-8704-37903D748337}" dt="2024-12-13T22:35:28.497" v="27"/>
          <ac:picMkLst>
            <pc:docMk/>
            <pc:sldMk cId="2741572454" sldId="304"/>
            <ac:picMk id="6" creationId="{D9714ACC-A820-12E3-8979-9E5319D77295}"/>
          </ac:picMkLst>
        </pc:picChg>
      </pc:sldChg>
      <pc:sldChg chg="del">
        <pc:chgData name="Simon Bramwell" userId="bca58ee0-e8a9-4cba-a1a5-7dc7b1466e81" providerId="ADAL" clId="{E8F52224-56E6-4252-8704-37903D748337}" dt="2024-12-14T11:52:28.610" v="928" actId="47"/>
        <pc:sldMkLst>
          <pc:docMk/>
          <pc:sldMk cId="1042253969" sldId="305"/>
        </pc:sldMkLst>
      </pc:sldChg>
      <pc:sldChg chg="del">
        <pc:chgData name="Simon Bramwell" userId="bca58ee0-e8a9-4cba-a1a5-7dc7b1466e81" providerId="ADAL" clId="{E8F52224-56E6-4252-8704-37903D748337}" dt="2024-12-14T11:52:29.209" v="929" actId="47"/>
        <pc:sldMkLst>
          <pc:docMk/>
          <pc:sldMk cId="832634357" sldId="306"/>
        </pc:sldMkLst>
      </pc:sldChg>
      <pc:sldChg chg="del">
        <pc:chgData name="Simon Bramwell" userId="bca58ee0-e8a9-4cba-a1a5-7dc7b1466e81" providerId="ADAL" clId="{E8F52224-56E6-4252-8704-37903D748337}" dt="2024-12-14T11:52:30.039" v="930" actId="47"/>
        <pc:sldMkLst>
          <pc:docMk/>
          <pc:sldMk cId="4057922117" sldId="307"/>
        </pc:sldMkLst>
      </pc:sldChg>
      <pc:sldChg chg="del">
        <pc:chgData name="Simon Bramwell" userId="bca58ee0-e8a9-4cba-a1a5-7dc7b1466e81" providerId="ADAL" clId="{E8F52224-56E6-4252-8704-37903D748337}" dt="2024-12-14T11:52:30.728" v="931" actId="47"/>
        <pc:sldMkLst>
          <pc:docMk/>
          <pc:sldMk cId="2657853376" sldId="308"/>
        </pc:sldMkLst>
      </pc:sldChg>
      <pc:sldChg chg="del">
        <pc:chgData name="Simon Bramwell" userId="bca58ee0-e8a9-4cba-a1a5-7dc7b1466e81" providerId="ADAL" clId="{E8F52224-56E6-4252-8704-37903D748337}" dt="2024-12-14T11:52:31.405" v="932" actId="47"/>
        <pc:sldMkLst>
          <pc:docMk/>
          <pc:sldMk cId="2352852518" sldId="311"/>
        </pc:sldMkLst>
      </pc:sldChg>
      <pc:sldChg chg="del">
        <pc:chgData name="Simon Bramwell" userId="bca58ee0-e8a9-4cba-a1a5-7dc7b1466e81" providerId="ADAL" clId="{E8F52224-56E6-4252-8704-37903D748337}" dt="2024-12-14T11:52:32.104" v="933" actId="47"/>
        <pc:sldMkLst>
          <pc:docMk/>
          <pc:sldMk cId="1090166179" sldId="312"/>
        </pc:sldMkLst>
      </pc:sldChg>
      <pc:sldChg chg="del">
        <pc:chgData name="Simon Bramwell" userId="bca58ee0-e8a9-4cba-a1a5-7dc7b1466e81" providerId="ADAL" clId="{E8F52224-56E6-4252-8704-37903D748337}" dt="2024-12-14T11:52:32.862" v="934" actId="47"/>
        <pc:sldMkLst>
          <pc:docMk/>
          <pc:sldMk cId="2708806278" sldId="314"/>
        </pc:sldMkLst>
      </pc:sldChg>
      <pc:sldChg chg="del">
        <pc:chgData name="Simon Bramwell" userId="bca58ee0-e8a9-4cba-a1a5-7dc7b1466e81" providerId="ADAL" clId="{E8F52224-56E6-4252-8704-37903D748337}" dt="2024-12-14T11:52:33.575" v="935" actId="47"/>
        <pc:sldMkLst>
          <pc:docMk/>
          <pc:sldMk cId="307468776" sldId="315"/>
        </pc:sldMkLst>
      </pc:sldChg>
      <pc:sldChg chg="del">
        <pc:chgData name="Simon Bramwell" userId="bca58ee0-e8a9-4cba-a1a5-7dc7b1466e81" providerId="ADAL" clId="{E8F52224-56E6-4252-8704-37903D748337}" dt="2024-12-14T11:52:34.319" v="936" actId="47"/>
        <pc:sldMkLst>
          <pc:docMk/>
          <pc:sldMk cId="1568663597" sldId="316"/>
        </pc:sldMkLst>
      </pc:sldChg>
      <pc:sldChg chg="del">
        <pc:chgData name="Simon Bramwell" userId="bca58ee0-e8a9-4cba-a1a5-7dc7b1466e81" providerId="ADAL" clId="{E8F52224-56E6-4252-8704-37903D748337}" dt="2024-12-14T11:52:35.104" v="937" actId="47"/>
        <pc:sldMkLst>
          <pc:docMk/>
          <pc:sldMk cId="2672932519" sldId="317"/>
        </pc:sldMkLst>
      </pc:sldChg>
      <pc:sldChg chg="del">
        <pc:chgData name="Simon Bramwell" userId="bca58ee0-e8a9-4cba-a1a5-7dc7b1466e81" providerId="ADAL" clId="{E8F52224-56E6-4252-8704-37903D748337}" dt="2024-12-14T11:52:35.809" v="938" actId="47"/>
        <pc:sldMkLst>
          <pc:docMk/>
          <pc:sldMk cId="3896943340" sldId="318"/>
        </pc:sldMkLst>
      </pc:sldChg>
      <pc:sldChg chg="del">
        <pc:chgData name="Simon Bramwell" userId="bca58ee0-e8a9-4cba-a1a5-7dc7b1466e81" providerId="ADAL" clId="{E8F52224-56E6-4252-8704-37903D748337}" dt="2024-12-14T11:52:36.626" v="939" actId="47"/>
        <pc:sldMkLst>
          <pc:docMk/>
          <pc:sldMk cId="1904146132" sldId="319"/>
        </pc:sldMkLst>
      </pc:sldChg>
      <pc:sldChg chg="del">
        <pc:chgData name="Simon Bramwell" userId="bca58ee0-e8a9-4cba-a1a5-7dc7b1466e81" providerId="ADAL" clId="{E8F52224-56E6-4252-8704-37903D748337}" dt="2024-12-14T11:52:37.409" v="940" actId="47"/>
        <pc:sldMkLst>
          <pc:docMk/>
          <pc:sldMk cId="605113561" sldId="320"/>
        </pc:sldMkLst>
      </pc:sldChg>
      <pc:sldChg chg="del">
        <pc:chgData name="Simon Bramwell" userId="bca58ee0-e8a9-4cba-a1a5-7dc7b1466e81" providerId="ADAL" clId="{E8F52224-56E6-4252-8704-37903D748337}" dt="2024-12-14T11:52:38.152" v="941" actId="47"/>
        <pc:sldMkLst>
          <pc:docMk/>
          <pc:sldMk cId="2820920351" sldId="321"/>
        </pc:sldMkLst>
      </pc:sldChg>
      <pc:sldChg chg="del">
        <pc:chgData name="Simon Bramwell" userId="bca58ee0-e8a9-4cba-a1a5-7dc7b1466e81" providerId="ADAL" clId="{E8F52224-56E6-4252-8704-37903D748337}" dt="2024-12-14T11:52:38.858" v="942" actId="47"/>
        <pc:sldMkLst>
          <pc:docMk/>
          <pc:sldMk cId="3999057188" sldId="322"/>
        </pc:sldMkLst>
      </pc:sldChg>
      <pc:sldChg chg="del">
        <pc:chgData name="Simon Bramwell" userId="bca58ee0-e8a9-4cba-a1a5-7dc7b1466e81" providerId="ADAL" clId="{E8F52224-56E6-4252-8704-37903D748337}" dt="2024-12-14T11:52:39.607" v="943" actId="47"/>
        <pc:sldMkLst>
          <pc:docMk/>
          <pc:sldMk cId="4054482072" sldId="323"/>
        </pc:sldMkLst>
      </pc:sldChg>
      <pc:sldChg chg="del">
        <pc:chgData name="Simon Bramwell" userId="bca58ee0-e8a9-4cba-a1a5-7dc7b1466e81" providerId="ADAL" clId="{E8F52224-56E6-4252-8704-37903D748337}" dt="2024-12-14T11:52:40.395" v="944" actId="47"/>
        <pc:sldMkLst>
          <pc:docMk/>
          <pc:sldMk cId="1170709980" sldId="324"/>
        </pc:sldMkLst>
      </pc:sldChg>
      <pc:sldChg chg="del">
        <pc:chgData name="Simon Bramwell" userId="bca58ee0-e8a9-4cba-a1a5-7dc7b1466e81" providerId="ADAL" clId="{E8F52224-56E6-4252-8704-37903D748337}" dt="2024-12-14T11:52:41.043" v="945" actId="47"/>
        <pc:sldMkLst>
          <pc:docMk/>
          <pc:sldMk cId="3766905049" sldId="325"/>
        </pc:sldMkLst>
      </pc:sldChg>
      <pc:sldChg chg="del">
        <pc:chgData name="Simon Bramwell" userId="bca58ee0-e8a9-4cba-a1a5-7dc7b1466e81" providerId="ADAL" clId="{E8F52224-56E6-4252-8704-37903D748337}" dt="2024-12-14T11:52:42.574" v="947" actId="47"/>
        <pc:sldMkLst>
          <pc:docMk/>
          <pc:sldMk cId="3555095231" sldId="326"/>
        </pc:sldMkLst>
      </pc:sldChg>
      <pc:sldChg chg="del">
        <pc:chgData name="Simon Bramwell" userId="bca58ee0-e8a9-4cba-a1a5-7dc7b1466e81" providerId="ADAL" clId="{E8F52224-56E6-4252-8704-37903D748337}" dt="2024-12-14T11:52:41.892" v="946" actId="47"/>
        <pc:sldMkLst>
          <pc:docMk/>
          <pc:sldMk cId="571268526" sldId="327"/>
        </pc:sldMkLst>
      </pc:sldChg>
      <pc:sldChg chg="del">
        <pc:chgData name="Simon Bramwell" userId="bca58ee0-e8a9-4cba-a1a5-7dc7b1466e81" providerId="ADAL" clId="{E8F52224-56E6-4252-8704-37903D748337}" dt="2024-12-14T11:52:43.199" v="948" actId="47"/>
        <pc:sldMkLst>
          <pc:docMk/>
          <pc:sldMk cId="3579540789" sldId="328"/>
        </pc:sldMkLst>
      </pc:sldChg>
      <pc:sldChg chg="del">
        <pc:chgData name="Simon Bramwell" userId="bca58ee0-e8a9-4cba-a1a5-7dc7b1466e81" providerId="ADAL" clId="{E8F52224-56E6-4252-8704-37903D748337}" dt="2024-12-14T11:52:44.018" v="949" actId="47"/>
        <pc:sldMkLst>
          <pc:docMk/>
          <pc:sldMk cId="2676451495" sldId="329"/>
        </pc:sldMkLst>
      </pc:sldChg>
      <pc:sldChg chg="del">
        <pc:chgData name="Simon Bramwell" userId="bca58ee0-e8a9-4cba-a1a5-7dc7b1466e81" providerId="ADAL" clId="{E8F52224-56E6-4252-8704-37903D748337}" dt="2024-12-14T11:52:44.614" v="950" actId="47"/>
        <pc:sldMkLst>
          <pc:docMk/>
          <pc:sldMk cId="1143533283" sldId="330"/>
        </pc:sldMkLst>
      </pc:sldChg>
      <pc:sldChg chg="del">
        <pc:chgData name="Simon Bramwell" userId="bca58ee0-e8a9-4cba-a1a5-7dc7b1466e81" providerId="ADAL" clId="{E8F52224-56E6-4252-8704-37903D748337}" dt="2024-12-14T11:52:45.371" v="951" actId="47"/>
        <pc:sldMkLst>
          <pc:docMk/>
          <pc:sldMk cId="120039479" sldId="331"/>
        </pc:sldMkLst>
      </pc:sldChg>
      <pc:sldChg chg="del">
        <pc:chgData name="Simon Bramwell" userId="bca58ee0-e8a9-4cba-a1a5-7dc7b1466e81" providerId="ADAL" clId="{E8F52224-56E6-4252-8704-37903D748337}" dt="2024-12-14T11:52:46.067" v="952" actId="47"/>
        <pc:sldMkLst>
          <pc:docMk/>
          <pc:sldMk cId="2720245361" sldId="332"/>
        </pc:sldMkLst>
      </pc:sldChg>
      <pc:sldChg chg="del">
        <pc:chgData name="Simon Bramwell" userId="bca58ee0-e8a9-4cba-a1a5-7dc7b1466e81" providerId="ADAL" clId="{E8F52224-56E6-4252-8704-37903D748337}" dt="2024-12-14T11:52:46.788" v="953" actId="47"/>
        <pc:sldMkLst>
          <pc:docMk/>
          <pc:sldMk cId="3242561458" sldId="333"/>
        </pc:sldMkLst>
      </pc:sldChg>
      <pc:sldChg chg="del">
        <pc:chgData name="Simon Bramwell" userId="bca58ee0-e8a9-4cba-a1a5-7dc7b1466e81" providerId="ADAL" clId="{E8F52224-56E6-4252-8704-37903D748337}" dt="2024-12-14T11:52:48.211" v="954" actId="47"/>
        <pc:sldMkLst>
          <pc:docMk/>
          <pc:sldMk cId="2199458863" sldId="334"/>
        </pc:sldMkLst>
      </pc:sldChg>
      <pc:sldChg chg="del">
        <pc:chgData name="Simon Bramwell" userId="bca58ee0-e8a9-4cba-a1a5-7dc7b1466e81" providerId="ADAL" clId="{E8F52224-56E6-4252-8704-37903D748337}" dt="2024-12-14T11:52:49.375" v="955" actId="47"/>
        <pc:sldMkLst>
          <pc:docMk/>
          <pc:sldMk cId="2489123438" sldId="335"/>
        </pc:sldMkLst>
      </pc:sldChg>
      <pc:sldChg chg="add del">
        <pc:chgData name="Simon Bramwell" userId="bca58ee0-e8a9-4cba-a1a5-7dc7b1466e81" providerId="ADAL" clId="{E8F52224-56E6-4252-8704-37903D748337}" dt="2024-12-14T11:52:55.593" v="958" actId="47"/>
        <pc:sldMkLst>
          <pc:docMk/>
          <pc:sldMk cId="504505073" sldId="337"/>
        </pc:sldMkLst>
      </pc:sldChg>
      <pc:sldChg chg="modSp add mod">
        <pc:chgData name="Simon Bramwell" userId="bca58ee0-e8a9-4cba-a1a5-7dc7b1466e81" providerId="ADAL" clId="{E8F52224-56E6-4252-8704-37903D748337}" dt="2024-12-13T22:35:53.339" v="31" actId="6549"/>
        <pc:sldMkLst>
          <pc:docMk/>
          <pc:sldMk cId="1014050475" sldId="338"/>
        </pc:sldMkLst>
        <pc:spChg chg="mod">
          <ac:chgData name="Simon Bramwell" userId="bca58ee0-e8a9-4cba-a1a5-7dc7b1466e81" providerId="ADAL" clId="{E8F52224-56E6-4252-8704-37903D748337}" dt="2024-12-13T22:35:53.339" v="31" actId="6549"/>
          <ac:spMkLst>
            <pc:docMk/>
            <pc:sldMk cId="1014050475" sldId="338"/>
            <ac:spMk id="2" creationId="{1834029F-A754-2395-28ED-7F2AB5233CCB}"/>
          </ac:spMkLst>
        </pc:spChg>
      </pc:sldChg>
      <pc:sldChg chg="modSp add mod">
        <pc:chgData name="Simon Bramwell" userId="bca58ee0-e8a9-4cba-a1a5-7dc7b1466e81" providerId="ADAL" clId="{E8F52224-56E6-4252-8704-37903D748337}" dt="2024-12-13T22:37:05.615" v="43" actId="1076"/>
        <pc:sldMkLst>
          <pc:docMk/>
          <pc:sldMk cId="2761097920" sldId="339"/>
        </pc:sldMkLst>
        <pc:spChg chg="mod">
          <ac:chgData name="Simon Bramwell" userId="bca58ee0-e8a9-4cba-a1a5-7dc7b1466e81" providerId="ADAL" clId="{E8F52224-56E6-4252-8704-37903D748337}" dt="2024-12-13T22:37:05.615" v="43" actId="1076"/>
          <ac:spMkLst>
            <pc:docMk/>
            <pc:sldMk cId="2761097920" sldId="339"/>
            <ac:spMk id="2" creationId="{1E04C23E-8C45-94E4-A552-52F150CCDC54}"/>
          </ac:spMkLst>
        </pc:spChg>
      </pc:sldChg>
      <pc:sldChg chg="modSp add mod">
        <pc:chgData name="Simon Bramwell" userId="bca58ee0-e8a9-4cba-a1a5-7dc7b1466e81" providerId="ADAL" clId="{E8F52224-56E6-4252-8704-37903D748337}" dt="2024-12-13T22:39:25.794" v="66" actId="20577"/>
        <pc:sldMkLst>
          <pc:docMk/>
          <pc:sldMk cId="2270265450" sldId="340"/>
        </pc:sldMkLst>
        <pc:spChg chg="mod">
          <ac:chgData name="Simon Bramwell" userId="bca58ee0-e8a9-4cba-a1a5-7dc7b1466e81" providerId="ADAL" clId="{E8F52224-56E6-4252-8704-37903D748337}" dt="2024-12-13T22:39:25.794" v="66" actId="20577"/>
          <ac:spMkLst>
            <pc:docMk/>
            <pc:sldMk cId="2270265450" sldId="340"/>
            <ac:spMk id="2" creationId="{037F6DCE-ABE3-224E-6F18-C0E1C943AA32}"/>
          </ac:spMkLst>
        </pc:spChg>
      </pc:sldChg>
      <pc:sldChg chg="modSp add mod">
        <pc:chgData name="Simon Bramwell" userId="bca58ee0-e8a9-4cba-a1a5-7dc7b1466e81" providerId="ADAL" clId="{E8F52224-56E6-4252-8704-37903D748337}" dt="2024-12-13T22:38:26.835" v="54" actId="20577"/>
        <pc:sldMkLst>
          <pc:docMk/>
          <pc:sldMk cId="2189706311" sldId="341"/>
        </pc:sldMkLst>
        <pc:spChg chg="mod">
          <ac:chgData name="Simon Bramwell" userId="bca58ee0-e8a9-4cba-a1a5-7dc7b1466e81" providerId="ADAL" clId="{E8F52224-56E6-4252-8704-37903D748337}" dt="2024-12-13T22:38:26.835" v="54" actId="20577"/>
          <ac:spMkLst>
            <pc:docMk/>
            <pc:sldMk cId="2189706311" sldId="341"/>
            <ac:spMk id="2" creationId="{B296DF58-AAD4-B3B3-D2B6-4A784E8238CE}"/>
          </ac:spMkLst>
        </pc:spChg>
      </pc:sldChg>
      <pc:sldChg chg="modSp add mod">
        <pc:chgData name="Simon Bramwell" userId="bca58ee0-e8a9-4cba-a1a5-7dc7b1466e81" providerId="ADAL" clId="{E8F52224-56E6-4252-8704-37903D748337}" dt="2024-12-13T22:38:55.573" v="60" actId="20577"/>
        <pc:sldMkLst>
          <pc:docMk/>
          <pc:sldMk cId="3113480853" sldId="342"/>
        </pc:sldMkLst>
        <pc:spChg chg="mod">
          <ac:chgData name="Simon Bramwell" userId="bca58ee0-e8a9-4cba-a1a5-7dc7b1466e81" providerId="ADAL" clId="{E8F52224-56E6-4252-8704-37903D748337}" dt="2024-12-13T22:38:55.573" v="60" actId="20577"/>
          <ac:spMkLst>
            <pc:docMk/>
            <pc:sldMk cId="3113480853" sldId="342"/>
            <ac:spMk id="2" creationId="{8D1FB067-B79F-935B-3507-FA2CF21CD24D}"/>
          </ac:spMkLst>
        </pc:spChg>
      </pc:sldChg>
      <pc:sldChg chg="addSp delSp modSp new del mod setBg">
        <pc:chgData name="Simon Bramwell" userId="bca58ee0-e8a9-4cba-a1a5-7dc7b1466e81" providerId="ADAL" clId="{E8F52224-56E6-4252-8704-37903D748337}" dt="2024-12-13T23:03:25.080" v="173" actId="47"/>
        <pc:sldMkLst>
          <pc:docMk/>
          <pc:sldMk cId="4183358050" sldId="343"/>
        </pc:sldMkLst>
        <pc:spChg chg="del">
          <ac:chgData name="Simon Bramwell" userId="bca58ee0-e8a9-4cba-a1a5-7dc7b1466e81" providerId="ADAL" clId="{E8F52224-56E6-4252-8704-37903D748337}" dt="2024-12-13T22:49:43.769" v="71" actId="26606"/>
          <ac:spMkLst>
            <pc:docMk/>
            <pc:sldMk cId="4183358050" sldId="343"/>
            <ac:spMk id="2" creationId="{F5DAFC5C-0F20-565B-9A81-DA1922C45565}"/>
          </ac:spMkLst>
        </pc:spChg>
        <pc:spChg chg="del">
          <ac:chgData name="Simon Bramwell" userId="bca58ee0-e8a9-4cba-a1a5-7dc7b1466e81" providerId="ADAL" clId="{E8F52224-56E6-4252-8704-37903D748337}" dt="2024-12-13T22:49:25.309" v="68" actId="931"/>
          <ac:spMkLst>
            <pc:docMk/>
            <pc:sldMk cId="4183358050" sldId="343"/>
            <ac:spMk id="3" creationId="{0C6A25D5-E22A-924A-318F-C77797500306}"/>
          </ac:spMkLst>
        </pc:spChg>
        <pc:spChg chg="add mod">
          <ac:chgData name="Simon Bramwell" userId="bca58ee0-e8a9-4cba-a1a5-7dc7b1466e81" providerId="ADAL" clId="{E8F52224-56E6-4252-8704-37903D748337}" dt="2024-12-13T22:51:00.365" v="101" actId="207"/>
          <ac:spMkLst>
            <pc:docMk/>
            <pc:sldMk cId="4183358050" sldId="343"/>
            <ac:spMk id="6" creationId="{E8838ED0-904D-9588-699F-0D2A584DD3A9}"/>
          </ac:spMkLst>
        </pc:spChg>
        <pc:picChg chg="add mod">
          <ac:chgData name="Simon Bramwell" userId="bca58ee0-e8a9-4cba-a1a5-7dc7b1466e81" providerId="ADAL" clId="{E8F52224-56E6-4252-8704-37903D748337}" dt="2024-12-13T22:49:43.769" v="71" actId="26606"/>
          <ac:picMkLst>
            <pc:docMk/>
            <pc:sldMk cId="4183358050" sldId="343"/>
            <ac:picMk id="5" creationId="{AC7A7EF6-9F9A-7F15-4661-FF8D930EB01F}"/>
          </ac:picMkLst>
        </pc:picChg>
        <pc:inkChg chg="add del">
          <ac:chgData name="Simon Bramwell" userId="bca58ee0-e8a9-4cba-a1a5-7dc7b1466e81" providerId="ADAL" clId="{E8F52224-56E6-4252-8704-37903D748337}" dt="2024-12-13T22:51:32.920" v="103" actId="9405"/>
          <ac:inkMkLst>
            <pc:docMk/>
            <pc:sldMk cId="4183358050" sldId="343"/>
            <ac:inkMk id="7" creationId="{6CD5F125-84D9-3E40-F928-1C77BE3E02BC}"/>
          </ac:inkMkLst>
        </pc:inkChg>
        <pc:inkChg chg="add">
          <ac:chgData name="Simon Bramwell" userId="bca58ee0-e8a9-4cba-a1a5-7dc7b1466e81" providerId="ADAL" clId="{E8F52224-56E6-4252-8704-37903D748337}" dt="2024-12-13T22:51:42.237" v="104" actId="9405"/>
          <ac:inkMkLst>
            <pc:docMk/>
            <pc:sldMk cId="4183358050" sldId="343"/>
            <ac:inkMk id="8" creationId="{153B22D9-4EE5-B7FB-A624-0A5D42F41DCE}"/>
          </ac:inkMkLst>
        </pc:inkChg>
        <pc:inkChg chg="add">
          <ac:chgData name="Simon Bramwell" userId="bca58ee0-e8a9-4cba-a1a5-7dc7b1466e81" providerId="ADAL" clId="{E8F52224-56E6-4252-8704-37903D748337}" dt="2024-12-13T22:51:47.416" v="105" actId="9405"/>
          <ac:inkMkLst>
            <pc:docMk/>
            <pc:sldMk cId="4183358050" sldId="343"/>
            <ac:inkMk id="9" creationId="{3AB8AA89-4281-01BD-2E2F-7C1AC3A1E1B9}"/>
          </ac:inkMkLst>
        </pc:inkChg>
        <pc:inkChg chg="add">
          <ac:chgData name="Simon Bramwell" userId="bca58ee0-e8a9-4cba-a1a5-7dc7b1466e81" providerId="ADAL" clId="{E8F52224-56E6-4252-8704-37903D748337}" dt="2024-12-13T22:51:51.468" v="106" actId="9405"/>
          <ac:inkMkLst>
            <pc:docMk/>
            <pc:sldMk cId="4183358050" sldId="343"/>
            <ac:inkMk id="10" creationId="{4E5BBDEB-1C56-600C-A4D8-E877F692996D}"/>
          </ac:inkMkLst>
        </pc:inkChg>
      </pc:sldChg>
      <pc:sldChg chg="addSp delSp modSp new mod setBg">
        <pc:chgData name="Simon Bramwell" userId="bca58ee0-e8a9-4cba-a1a5-7dc7b1466e81" providerId="ADAL" clId="{E8F52224-56E6-4252-8704-37903D748337}" dt="2024-12-13T22:57:59.831" v="172" actId="26606"/>
        <pc:sldMkLst>
          <pc:docMk/>
          <pc:sldMk cId="3369968023" sldId="344"/>
        </pc:sldMkLst>
        <pc:spChg chg="del">
          <ac:chgData name="Simon Bramwell" userId="bca58ee0-e8a9-4cba-a1a5-7dc7b1466e81" providerId="ADAL" clId="{E8F52224-56E6-4252-8704-37903D748337}" dt="2024-12-13T22:57:59.831" v="172" actId="26606"/>
          <ac:spMkLst>
            <pc:docMk/>
            <pc:sldMk cId="3369968023" sldId="344"/>
            <ac:spMk id="2" creationId="{82692F42-D67C-4CC3-BE3D-F24FCBDB8840}"/>
          </ac:spMkLst>
        </pc:spChg>
        <pc:spChg chg="del">
          <ac:chgData name="Simon Bramwell" userId="bca58ee0-e8a9-4cba-a1a5-7dc7b1466e81" providerId="ADAL" clId="{E8F52224-56E6-4252-8704-37903D748337}" dt="2024-12-13T22:57:57.064" v="169" actId="931"/>
          <ac:spMkLst>
            <pc:docMk/>
            <pc:sldMk cId="3369968023" sldId="344"/>
            <ac:spMk id="3" creationId="{312447A0-3FBE-159C-0609-1927636A3C79}"/>
          </ac:spMkLst>
        </pc:spChg>
        <pc:picChg chg="add mod">
          <ac:chgData name="Simon Bramwell" userId="bca58ee0-e8a9-4cba-a1a5-7dc7b1466e81" providerId="ADAL" clId="{E8F52224-56E6-4252-8704-37903D748337}" dt="2024-12-13T22:57:59.831" v="172" actId="26606"/>
          <ac:picMkLst>
            <pc:docMk/>
            <pc:sldMk cId="3369968023" sldId="344"/>
            <ac:picMk id="5" creationId="{24969575-FD90-FA5F-29EC-8DA9FBA740CF}"/>
          </ac:picMkLst>
        </pc:picChg>
      </pc:sldChg>
      <pc:sldChg chg="addSp delSp modSp new mod setBg">
        <pc:chgData name="Simon Bramwell" userId="bca58ee0-e8a9-4cba-a1a5-7dc7b1466e81" providerId="ADAL" clId="{E8F52224-56E6-4252-8704-37903D748337}" dt="2024-12-13T23:03:42.333" v="178" actId="26606"/>
        <pc:sldMkLst>
          <pc:docMk/>
          <pc:sldMk cId="946262152" sldId="345"/>
        </pc:sldMkLst>
        <pc:spChg chg="del">
          <ac:chgData name="Simon Bramwell" userId="bca58ee0-e8a9-4cba-a1a5-7dc7b1466e81" providerId="ADAL" clId="{E8F52224-56E6-4252-8704-37903D748337}" dt="2024-12-13T23:03:42.333" v="178" actId="26606"/>
          <ac:spMkLst>
            <pc:docMk/>
            <pc:sldMk cId="946262152" sldId="345"/>
            <ac:spMk id="2" creationId="{7B74521A-E0CA-41F4-1DED-23D246017DA9}"/>
          </ac:spMkLst>
        </pc:spChg>
        <pc:spChg chg="del">
          <ac:chgData name="Simon Bramwell" userId="bca58ee0-e8a9-4cba-a1a5-7dc7b1466e81" providerId="ADAL" clId="{E8F52224-56E6-4252-8704-37903D748337}" dt="2024-12-13T23:03:36.452" v="175" actId="931"/>
          <ac:spMkLst>
            <pc:docMk/>
            <pc:sldMk cId="946262152" sldId="345"/>
            <ac:spMk id="3" creationId="{53B630A1-ACB5-174B-0C6E-BF2875ED0E9F}"/>
          </ac:spMkLst>
        </pc:spChg>
        <pc:spChg chg="add">
          <ac:chgData name="Simon Bramwell" userId="bca58ee0-e8a9-4cba-a1a5-7dc7b1466e81" providerId="ADAL" clId="{E8F52224-56E6-4252-8704-37903D748337}" dt="2024-12-13T23:03:42.333" v="178" actId="26606"/>
          <ac:spMkLst>
            <pc:docMk/>
            <pc:sldMk cId="946262152" sldId="345"/>
            <ac:spMk id="10" creationId="{42A4FC2C-047E-45A5-965D-8E1E3BF09BC6}"/>
          </ac:spMkLst>
        </pc:spChg>
        <pc:picChg chg="add mod">
          <ac:chgData name="Simon Bramwell" userId="bca58ee0-e8a9-4cba-a1a5-7dc7b1466e81" providerId="ADAL" clId="{E8F52224-56E6-4252-8704-37903D748337}" dt="2024-12-13T23:03:42.333" v="178" actId="26606"/>
          <ac:picMkLst>
            <pc:docMk/>
            <pc:sldMk cId="946262152" sldId="345"/>
            <ac:picMk id="5" creationId="{27D88B00-8B64-3688-B908-DF74CE35A039}"/>
          </ac:picMkLst>
        </pc:picChg>
      </pc:sldChg>
      <pc:sldChg chg="modSp add mod">
        <pc:chgData name="Simon Bramwell" userId="bca58ee0-e8a9-4cba-a1a5-7dc7b1466e81" providerId="ADAL" clId="{E8F52224-56E6-4252-8704-37903D748337}" dt="2024-12-13T23:08:27.825" v="259" actId="20577"/>
        <pc:sldMkLst>
          <pc:docMk/>
          <pc:sldMk cId="1600770190" sldId="346"/>
        </pc:sldMkLst>
        <pc:spChg chg="mod">
          <ac:chgData name="Simon Bramwell" userId="bca58ee0-e8a9-4cba-a1a5-7dc7b1466e81" providerId="ADAL" clId="{E8F52224-56E6-4252-8704-37903D748337}" dt="2024-12-13T23:08:27.825" v="259" actId="20577"/>
          <ac:spMkLst>
            <pc:docMk/>
            <pc:sldMk cId="1600770190" sldId="346"/>
            <ac:spMk id="2" creationId="{CDB4BD3E-5C54-3C7C-2A2A-E92641220405}"/>
          </ac:spMkLst>
        </pc:spChg>
      </pc:sldChg>
      <pc:sldChg chg="modSp mod">
        <pc:chgData name="Simon Bramwell" userId="bca58ee0-e8a9-4cba-a1a5-7dc7b1466e81" providerId="ADAL" clId="{E8F52224-56E6-4252-8704-37903D748337}" dt="2024-12-13T23:12:04.365" v="310" actId="1076"/>
        <pc:sldMkLst>
          <pc:docMk/>
          <pc:sldMk cId="2466619695" sldId="347"/>
        </pc:sldMkLst>
        <pc:spChg chg="mod">
          <ac:chgData name="Simon Bramwell" userId="bca58ee0-e8a9-4cba-a1a5-7dc7b1466e81" providerId="ADAL" clId="{E8F52224-56E6-4252-8704-37903D748337}" dt="2024-12-13T23:11:43.503" v="307" actId="1076"/>
          <ac:spMkLst>
            <pc:docMk/>
            <pc:sldMk cId="2466619695" sldId="347"/>
            <ac:spMk id="2" creationId="{1EF06B87-797E-CF52-ABDD-734A14D61428}"/>
          </ac:spMkLst>
        </pc:spChg>
        <pc:spChg chg="mod">
          <ac:chgData name="Simon Bramwell" userId="bca58ee0-e8a9-4cba-a1a5-7dc7b1466e81" providerId="ADAL" clId="{E8F52224-56E6-4252-8704-37903D748337}" dt="2024-12-13T23:12:04.365" v="310" actId="1076"/>
          <ac:spMkLst>
            <pc:docMk/>
            <pc:sldMk cId="2466619695" sldId="347"/>
            <ac:spMk id="3" creationId="{FE065162-B973-DAB8-1A26-673D10D3AAC9}"/>
          </ac:spMkLst>
        </pc:spChg>
        <pc:picChg chg="mod">
          <ac:chgData name="Simon Bramwell" userId="bca58ee0-e8a9-4cba-a1a5-7dc7b1466e81" providerId="ADAL" clId="{E8F52224-56E6-4252-8704-37903D748337}" dt="2024-12-13T23:11:57.003" v="309" actId="1076"/>
          <ac:picMkLst>
            <pc:docMk/>
            <pc:sldMk cId="2466619695" sldId="347"/>
            <ac:picMk id="5" creationId="{93E85269-C7F2-931B-8EA3-D96DD191AFEA}"/>
          </ac:picMkLst>
        </pc:picChg>
      </pc:sldChg>
      <pc:sldChg chg="addSp delSp modSp new mod setBg">
        <pc:chgData name="Simon Bramwell" userId="bca58ee0-e8a9-4cba-a1a5-7dc7b1466e81" providerId="ADAL" clId="{E8F52224-56E6-4252-8704-37903D748337}" dt="2024-12-13T23:17:20.449" v="325" actId="1076"/>
        <pc:sldMkLst>
          <pc:docMk/>
          <pc:sldMk cId="2112018949" sldId="348"/>
        </pc:sldMkLst>
        <pc:spChg chg="del mod">
          <ac:chgData name="Simon Bramwell" userId="bca58ee0-e8a9-4cba-a1a5-7dc7b1466e81" providerId="ADAL" clId="{E8F52224-56E6-4252-8704-37903D748337}" dt="2024-12-13T23:16:45.228" v="320"/>
          <ac:spMkLst>
            <pc:docMk/>
            <pc:sldMk cId="2112018949" sldId="348"/>
            <ac:spMk id="2" creationId="{16946C72-4D06-0CFC-DB22-444E487CF5EB}"/>
          </ac:spMkLst>
        </pc:spChg>
        <pc:spChg chg="del">
          <ac:chgData name="Simon Bramwell" userId="bca58ee0-e8a9-4cba-a1a5-7dc7b1466e81" providerId="ADAL" clId="{E8F52224-56E6-4252-8704-37903D748337}" dt="2024-12-13T23:14:58.933" v="312" actId="931"/>
          <ac:spMkLst>
            <pc:docMk/>
            <pc:sldMk cId="2112018949" sldId="348"/>
            <ac:spMk id="3" creationId="{3E5EAC0C-7516-745F-B1FA-88AEC80E754A}"/>
          </ac:spMkLst>
        </pc:spChg>
        <pc:spChg chg="del mod">
          <ac:chgData name="Simon Bramwell" userId="bca58ee0-e8a9-4cba-a1a5-7dc7b1466e81" providerId="ADAL" clId="{E8F52224-56E6-4252-8704-37903D748337}" dt="2024-12-13T23:15:29.433" v="316" actId="931"/>
          <ac:spMkLst>
            <pc:docMk/>
            <pc:sldMk cId="2112018949" sldId="348"/>
            <ac:spMk id="4" creationId="{31FFBDAB-41E0-F213-4C26-598EE2A8FD17}"/>
          </ac:spMkLst>
        </pc:spChg>
        <pc:spChg chg="add mod">
          <ac:chgData name="Simon Bramwell" userId="bca58ee0-e8a9-4cba-a1a5-7dc7b1466e81" providerId="ADAL" clId="{E8F52224-56E6-4252-8704-37903D748337}" dt="2024-12-13T23:16:59.070" v="322" actId="14100"/>
          <ac:spMkLst>
            <pc:docMk/>
            <pc:sldMk cId="2112018949" sldId="348"/>
            <ac:spMk id="9" creationId="{742BD045-09C5-95A0-224F-A81BF23445DF}"/>
          </ac:spMkLst>
        </pc:spChg>
        <pc:spChg chg="add mod">
          <ac:chgData name="Simon Bramwell" userId="bca58ee0-e8a9-4cba-a1a5-7dc7b1466e81" providerId="ADAL" clId="{E8F52224-56E6-4252-8704-37903D748337}" dt="2024-12-13T23:17:20.449" v="325" actId="1076"/>
          <ac:spMkLst>
            <pc:docMk/>
            <pc:sldMk cId="2112018949" sldId="348"/>
            <ac:spMk id="10" creationId="{2843EFB6-8FB0-FFE0-8B5C-02EAA11C8B0E}"/>
          </ac:spMkLst>
        </pc:spChg>
        <pc:spChg chg="add del">
          <ac:chgData name="Simon Bramwell" userId="bca58ee0-e8a9-4cba-a1a5-7dc7b1466e81" providerId="ADAL" clId="{E8F52224-56E6-4252-8704-37903D748337}" dt="2024-12-13T23:16:04.444" v="319" actId="26606"/>
          <ac:spMkLst>
            <pc:docMk/>
            <pc:sldMk cId="2112018949" sldId="348"/>
            <ac:spMk id="11" creationId="{8B3A2D1A-45FC-4F95-B150-1C13EF2F6D09}"/>
          </ac:spMkLst>
        </pc:spChg>
        <pc:spChg chg="add del">
          <ac:chgData name="Simon Bramwell" userId="bca58ee0-e8a9-4cba-a1a5-7dc7b1466e81" providerId="ADAL" clId="{E8F52224-56E6-4252-8704-37903D748337}" dt="2024-12-13T23:16:04.444" v="319" actId="26606"/>
          <ac:spMkLst>
            <pc:docMk/>
            <pc:sldMk cId="2112018949" sldId="348"/>
            <ac:spMk id="13" creationId="{F3768FD5-DD7A-43C7-8DEA-1F5DB3CB5B95}"/>
          </ac:spMkLst>
        </pc:spChg>
        <pc:spChg chg="add">
          <ac:chgData name="Simon Bramwell" userId="bca58ee0-e8a9-4cba-a1a5-7dc7b1466e81" providerId="ADAL" clId="{E8F52224-56E6-4252-8704-37903D748337}" dt="2024-12-13T23:16:04.444" v="319" actId="26606"/>
          <ac:spMkLst>
            <pc:docMk/>
            <pc:sldMk cId="2112018949" sldId="348"/>
            <ac:spMk id="18" creationId="{2151139A-886F-4B97-8815-729AD3831BBD}"/>
          </ac:spMkLst>
        </pc:spChg>
        <pc:spChg chg="add">
          <ac:chgData name="Simon Bramwell" userId="bca58ee0-e8a9-4cba-a1a5-7dc7b1466e81" providerId="ADAL" clId="{E8F52224-56E6-4252-8704-37903D748337}" dt="2024-12-13T23:16:04.444" v="319" actId="26606"/>
          <ac:spMkLst>
            <pc:docMk/>
            <pc:sldMk cId="2112018949" sldId="348"/>
            <ac:spMk id="20" creationId="{AB5E08C4-8CDD-4623-A5B8-E998C6DEE3B7}"/>
          </ac:spMkLst>
        </pc:spChg>
        <pc:spChg chg="add">
          <ac:chgData name="Simon Bramwell" userId="bca58ee0-e8a9-4cba-a1a5-7dc7b1466e81" providerId="ADAL" clId="{E8F52224-56E6-4252-8704-37903D748337}" dt="2024-12-13T23:16:04.444" v="319" actId="26606"/>
          <ac:spMkLst>
            <pc:docMk/>
            <pc:sldMk cId="2112018949" sldId="348"/>
            <ac:spMk id="22" creationId="{15F33878-D502-4FFA-8ACE-F2AECDB2A23F}"/>
          </ac:spMkLst>
        </pc:spChg>
        <pc:spChg chg="add">
          <ac:chgData name="Simon Bramwell" userId="bca58ee0-e8a9-4cba-a1a5-7dc7b1466e81" providerId="ADAL" clId="{E8F52224-56E6-4252-8704-37903D748337}" dt="2024-12-13T23:16:04.444" v="319" actId="26606"/>
          <ac:spMkLst>
            <pc:docMk/>
            <pc:sldMk cId="2112018949" sldId="348"/>
            <ac:spMk id="24" creationId="{D3539FEE-81D3-4406-802E-60B20B16F4F6}"/>
          </ac:spMkLst>
        </pc:spChg>
        <pc:spChg chg="add">
          <ac:chgData name="Simon Bramwell" userId="bca58ee0-e8a9-4cba-a1a5-7dc7b1466e81" providerId="ADAL" clId="{E8F52224-56E6-4252-8704-37903D748337}" dt="2024-12-13T23:16:04.444" v="319" actId="26606"/>
          <ac:spMkLst>
            <pc:docMk/>
            <pc:sldMk cId="2112018949" sldId="348"/>
            <ac:spMk id="26" creationId="{DC701763-729E-462F-A5A8-E0DEFEB1E2E4}"/>
          </ac:spMkLst>
        </pc:spChg>
        <pc:picChg chg="add mod">
          <ac:chgData name="Simon Bramwell" userId="bca58ee0-e8a9-4cba-a1a5-7dc7b1466e81" providerId="ADAL" clId="{E8F52224-56E6-4252-8704-37903D748337}" dt="2024-12-13T23:16:04.444" v="319" actId="26606"/>
          <ac:picMkLst>
            <pc:docMk/>
            <pc:sldMk cId="2112018949" sldId="348"/>
            <ac:picMk id="6" creationId="{CD0C021E-A6A8-0D15-4F6A-B3DB61891271}"/>
          </ac:picMkLst>
        </pc:picChg>
        <pc:picChg chg="add mod">
          <ac:chgData name="Simon Bramwell" userId="bca58ee0-e8a9-4cba-a1a5-7dc7b1466e81" providerId="ADAL" clId="{E8F52224-56E6-4252-8704-37903D748337}" dt="2024-12-13T23:16:04.444" v="319" actId="26606"/>
          <ac:picMkLst>
            <pc:docMk/>
            <pc:sldMk cId="2112018949" sldId="348"/>
            <ac:picMk id="8" creationId="{22D48CB5-1754-F13D-9120-7A3D50B09F6F}"/>
          </ac:picMkLst>
        </pc:picChg>
      </pc:sldChg>
      <pc:sldChg chg="addSp delSp modSp add mod setBg delDesignElem">
        <pc:chgData name="Simon Bramwell" userId="bca58ee0-e8a9-4cba-a1a5-7dc7b1466e81" providerId="ADAL" clId="{E8F52224-56E6-4252-8704-37903D748337}" dt="2024-12-13T23:26:38.159" v="471" actId="207"/>
        <pc:sldMkLst>
          <pc:docMk/>
          <pc:sldMk cId="1490988873" sldId="349"/>
        </pc:sldMkLst>
        <pc:spChg chg="add del mod">
          <ac:chgData name="Simon Bramwell" userId="bca58ee0-e8a9-4cba-a1a5-7dc7b1466e81" providerId="ADAL" clId="{E8F52224-56E6-4252-8704-37903D748337}" dt="2024-12-13T23:25:47.818" v="464" actId="21"/>
          <ac:spMkLst>
            <pc:docMk/>
            <pc:sldMk cId="1490988873" sldId="349"/>
            <ac:spMk id="2" creationId="{A42C0EDF-F334-35C5-E0B4-FC6C21A577B0}"/>
          </ac:spMkLst>
        </pc:spChg>
        <pc:spChg chg="add mod">
          <ac:chgData name="Simon Bramwell" userId="bca58ee0-e8a9-4cba-a1a5-7dc7b1466e81" providerId="ADAL" clId="{E8F52224-56E6-4252-8704-37903D748337}" dt="2024-12-13T23:26:38.159" v="471" actId="207"/>
          <ac:spMkLst>
            <pc:docMk/>
            <pc:sldMk cId="1490988873" sldId="349"/>
            <ac:spMk id="3" creationId="{A42C0EDF-F334-35C5-E0B4-FC6C21A577B0}"/>
          </ac:spMkLst>
        </pc:spChg>
        <pc:spChg chg="mod">
          <ac:chgData name="Simon Bramwell" userId="bca58ee0-e8a9-4cba-a1a5-7dc7b1466e81" providerId="ADAL" clId="{E8F52224-56E6-4252-8704-37903D748337}" dt="2024-12-13T23:18:53.454" v="329" actId="207"/>
          <ac:spMkLst>
            <pc:docMk/>
            <pc:sldMk cId="1490988873" sldId="349"/>
            <ac:spMk id="9" creationId="{3B1E53F8-74A0-09D6-952C-D908E6AB2929}"/>
          </ac:spMkLst>
        </pc:spChg>
        <pc:spChg chg="del">
          <ac:chgData name="Simon Bramwell" userId="bca58ee0-e8a9-4cba-a1a5-7dc7b1466e81" providerId="ADAL" clId="{E8F52224-56E6-4252-8704-37903D748337}" dt="2024-12-13T23:18:01.328" v="327"/>
          <ac:spMkLst>
            <pc:docMk/>
            <pc:sldMk cId="1490988873" sldId="349"/>
            <ac:spMk id="18" creationId="{4D8270F7-9D2E-95B3-8341-2A964836F3E4}"/>
          </ac:spMkLst>
        </pc:spChg>
        <pc:spChg chg="del">
          <ac:chgData name="Simon Bramwell" userId="bca58ee0-e8a9-4cba-a1a5-7dc7b1466e81" providerId="ADAL" clId="{E8F52224-56E6-4252-8704-37903D748337}" dt="2024-12-13T23:18:01.328" v="327"/>
          <ac:spMkLst>
            <pc:docMk/>
            <pc:sldMk cId="1490988873" sldId="349"/>
            <ac:spMk id="20" creationId="{5815259C-DAEF-9F32-612C-F82E42BCB493}"/>
          </ac:spMkLst>
        </pc:spChg>
        <pc:spChg chg="del">
          <ac:chgData name="Simon Bramwell" userId="bca58ee0-e8a9-4cba-a1a5-7dc7b1466e81" providerId="ADAL" clId="{E8F52224-56E6-4252-8704-37903D748337}" dt="2024-12-13T23:18:01.328" v="327"/>
          <ac:spMkLst>
            <pc:docMk/>
            <pc:sldMk cId="1490988873" sldId="349"/>
            <ac:spMk id="22" creationId="{256EC9BF-5568-76E4-AEB4-D522F9914429}"/>
          </ac:spMkLst>
        </pc:spChg>
        <pc:spChg chg="del">
          <ac:chgData name="Simon Bramwell" userId="bca58ee0-e8a9-4cba-a1a5-7dc7b1466e81" providerId="ADAL" clId="{E8F52224-56E6-4252-8704-37903D748337}" dt="2024-12-13T23:18:01.328" v="327"/>
          <ac:spMkLst>
            <pc:docMk/>
            <pc:sldMk cId="1490988873" sldId="349"/>
            <ac:spMk id="24" creationId="{B408473F-E1B9-6CAE-FADB-16BC527391C5}"/>
          </ac:spMkLst>
        </pc:spChg>
        <pc:spChg chg="del">
          <ac:chgData name="Simon Bramwell" userId="bca58ee0-e8a9-4cba-a1a5-7dc7b1466e81" providerId="ADAL" clId="{E8F52224-56E6-4252-8704-37903D748337}" dt="2024-12-13T23:18:01.328" v="327"/>
          <ac:spMkLst>
            <pc:docMk/>
            <pc:sldMk cId="1490988873" sldId="349"/>
            <ac:spMk id="26" creationId="{2739139E-1D61-1AFC-A16A-EA55C3439B25}"/>
          </ac:spMkLst>
        </pc:spChg>
      </pc:sldChg>
      <pc:sldChg chg="addSp modSp add mod">
        <pc:chgData name="Simon Bramwell" userId="bca58ee0-e8a9-4cba-a1a5-7dc7b1466e81" providerId="ADAL" clId="{E8F52224-56E6-4252-8704-37903D748337}" dt="2024-12-13T23:42:49.720" v="611" actId="1076"/>
        <pc:sldMkLst>
          <pc:docMk/>
          <pc:sldMk cId="4112560510" sldId="350"/>
        </pc:sldMkLst>
        <pc:spChg chg="mod">
          <ac:chgData name="Simon Bramwell" userId="bca58ee0-e8a9-4cba-a1a5-7dc7b1466e81" providerId="ADAL" clId="{E8F52224-56E6-4252-8704-37903D748337}" dt="2024-12-13T23:42:49.720" v="611" actId="1076"/>
          <ac:spMkLst>
            <pc:docMk/>
            <pc:sldMk cId="4112560510" sldId="350"/>
            <ac:spMk id="2" creationId="{4DAA04D8-CE06-CA68-E3A1-B12F8DA5767A}"/>
          </ac:spMkLst>
        </pc:spChg>
        <pc:spChg chg="add mod">
          <ac:chgData name="Simon Bramwell" userId="bca58ee0-e8a9-4cba-a1a5-7dc7b1466e81" providerId="ADAL" clId="{E8F52224-56E6-4252-8704-37903D748337}" dt="2024-12-13T23:41:25.365" v="595" actId="400"/>
          <ac:spMkLst>
            <pc:docMk/>
            <pc:sldMk cId="4112560510" sldId="350"/>
            <ac:spMk id="3" creationId="{08798ED1-96D0-6FE8-E1C4-3B0E5AB36951}"/>
          </ac:spMkLst>
        </pc:spChg>
        <pc:picChg chg="mod">
          <ac:chgData name="Simon Bramwell" userId="bca58ee0-e8a9-4cba-a1a5-7dc7b1466e81" providerId="ADAL" clId="{E8F52224-56E6-4252-8704-37903D748337}" dt="2024-12-13T23:42:43.389" v="610" actId="1076"/>
          <ac:picMkLst>
            <pc:docMk/>
            <pc:sldMk cId="4112560510" sldId="350"/>
            <ac:picMk id="4" creationId="{6EE5EE80-EA99-9757-F387-1AC2F93DE64A}"/>
          </ac:picMkLst>
        </pc:picChg>
      </pc:sldChg>
      <pc:sldChg chg="add del">
        <pc:chgData name="Simon Bramwell" userId="bca58ee0-e8a9-4cba-a1a5-7dc7b1466e81" providerId="ADAL" clId="{E8F52224-56E6-4252-8704-37903D748337}" dt="2024-12-13T23:29:13.426" v="497" actId="47"/>
        <pc:sldMkLst>
          <pc:docMk/>
          <pc:sldMk cId="4010439182" sldId="351"/>
        </pc:sldMkLst>
      </pc:sldChg>
      <pc:sldChg chg="modSp add mod">
        <pc:chgData name="Simon Bramwell" userId="bca58ee0-e8a9-4cba-a1a5-7dc7b1466e81" providerId="ADAL" clId="{E8F52224-56E6-4252-8704-37903D748337}" dt="2024-12-13T23:42:25.450" v="607" actId="1076"/>
        <pc:sldMkLst>
          <pc:docMk/>
          <pc:sldMk cId="2578601250" sldId="352"/>
        </pc:sldMkLst>
        <pc:spChg chg="mod">
          <ac:chgData name="Simon Bramwell" userId="bca58ee0-e8a9-4cba-a1a5-7dc7b1466e81" providerId="ADAL" clId="{E8F52224-56E6-4252-8704-37903D748337}" dt="2024-12-13T23:42:13.840" v="605" actId="20577"/>
          <ac:spMkLst>
            <pc:docMk/>
            <pc:sldMk cId="2578601250" sldId="352"/>
            <ac:spMk id="2" creationId="{A7781410-049E-71FC-00C0-96FD0F9DA4BE}"/>
          </ac:spMkLst>
        </pc:spChg>
        <pc:spChg chg="mod">
          <ac:chgData name="Simon Bramwell" userId="bca58ee0-e8a9-4cba-a1a5-7dc7b1466e81" providerId="ADAL" clId="{E8F52224-56E6-4252-8704-37903D748337}" dt="2024-12-13T23:42:25.450" v="607" actId="1076"/>
          <ac:spMkLst>
            <pc:docMk/>
            <pc:sldMk cId="2578601250" sldId="352"/>
            <ac:spMk id="3" creationId="{423B64AF-9AA6-B563-42C9-969CF6451758}"/>
          </ac:spMkLst>
        </pc:spChg>
      </pc:sldChg>
      <pc:sldChg chg="modSp add del mod">
        <pc:chgData name="Simon Bramwell" userId="bca58ee0-e8a9-4cba-a1a5-7dc7b1466e81" providerId="ADAL" clId="{E8F52224-56E6-4252-8704-37903D748337}" dt="2024-12-13T23:44:12.617" v="614" actId="47"/>
        <pc:sldMkLst>
          <pc:docMk/>
          <pc:sldMk cId="341574979" sldId="353"/>
        </pc:sldMkLst>
        <pc:spChg chg="mod">
          <ac:chgData name="Simon Bramwell" userId="bca58ee0-e8a9-4cba-a1a5-7dc7b1466e81" providerId="ADAL" clId="{E8F52224-56E6-4252-8704-37903D748337}" dt="2024-12-13T23:41:57.290" v="600" actId="20577"/>
          <ac:spMkLst>
            <pc:docMk/>
            <pc:sldMk cId="341574979" sldId="353"/>
            <ac:spMk id="2" creationId="{8D303C0C-FE53-38F4-4821-7A917FB00083}"/>
          </ac:spMkLst>
        </pc:spChg>
        <pc:spChg chg="mod">
          <ac:chgData name="Simon Bramwell" userId="bca58ee0-e8a9-4cba-a1a5-7dc7b1466e81" providerId="ADAL" clId="{E8F52224-56E6-4252-8704-37903D748337}" dt="2024-12-13T23:38:45.908" v="577"/>
          <ac:spMkLst>
            <pc:docMk/>
            <pc:sldMk cId="341574979" sldId="353"/>
            <ac:spMk id="3" creationId="{7DF044B4-4042-F5F0-1134-C8D83752BEBC}"/>
          </ac:spMkLst>
        </pc:spChg>
        <pc:picChg chg="mod">
          <ac:chgData name="Simon Bramwell" userId="bca58ee0-e8a9-4cba-a1a5-7dc7b1466e81" providerId="ADAL" clId="{E8F52224-56E6-4252-8704-37903D748337}" dt="2024-12-13T23:35:25.253" v="526" actId="1076"/>
          <ac:picMkLst>
            <pc:docMk/>
            <pc:sldMk cId="341574979" sldId="353"/>
            <ac:picMk id="4" creationId="{1164A5F0-0C5C-AF08-39F7-391626B2EEDF}"/>
          </ac:picMkLst>
        </pc:picChg>
      </pc:sldChg>
      <pc:sldChg chg="addSp modSp add del mod">
        <pc:chgData name="Simon Bramwell" userId="bca58ee0-e8a9-4cba-a1a5-7dc7b1466e81" providerId="ADAL" clId="{E8F52224-56E6-4252-8704-37903D748337}" dt="2024-12-13T23:55:13.063" v="698" actId="47"/>
        <pc:sldMkLst>
          <pc:docMk/>
          <pc:sldMk cId="818844855" sldId="354"/>
        </pc:sldMkLst>
        <pc:spChg chg="mod">
          <ac:chgData name="Simon Bramwell" userId="bca58ee0-e8a9-4cba-a1a5-7dc7b1466e81" providerId="ADAL" clId="{E8F52224-56E6-4252-8704-37903D748337}" dt="2024-12-13T23:38:53.408" v="578"/>
          <ac:spMkLst>
            <pc:docMk/>
            <pc:sldMk cId="818844855" sldId="354"/>
            <ac:spMk id="3" creationId="{2973EC3D-2200-CD0C-20FB-FF4159B740D8}"/>
          </ac:spMkLst>
        </pc:spChg>
        <pc:spChg chg="add mod">
          <ac:chgData name="Simon Bramwell" userId="bca58ee0-e8a9-4cba-a1a5-7dc7b1466e81" providerId="ADAL" clId="{E8F52224-56E6-4252-8704-37903D748337}" dt="2024-12-13T23:44:19.751" v="616" actId="1076"/>
          <ac:spMkLst>
            <pc:docMk/>
            <pc:sldMk cId="818844855" sldId="354"/>
            <ac:spMk id="6" creationId="{BBA31DC0-C53D-CE23-71A4-3B4364E007F0}"/>
          </ac:spMkLst>
        </pc:spChg>
      </pc:sldChg>
      <pc:sldChg chg="modSp add mod">
        <pc:chgData name="Simon Bramwell" userId="bca58ee0-e8a9-4cba-a1a5-7dc7b1466e81" providerId="ADAL" clId="{E8F52224-56E6-4252-8704-37903D748337}" dt="2024-12-13T23:44:07.812" v="613" actId="6549"/>
        <pc:sldMkLst>
          <pc:docMk/>
          <pc:sldMk cId="235168705" sldId="355"/>
        </pc:sldMkLst>
        <pc:spChg chg="mod">
          <ac:chgData name="Simon Bramwell" userId="bca58ee0-e8a9-4cba-a1a5-7dc7b1466e81" providerId="ADAL" clId="{E8F52224-56E6-4252-8704-37903D748337}" dt="2024-12-13T23:44:07.812" v="613" actId="6549"/>
          <ac:spMkLst>
            <pc:docMk/>
            <pc:sldMk cId="235168705" sldId="355"/>
            <ac:spMk id="3" creationId="{FA450FD3-3897-59CA-4490-906918CF48D2}"/>
          </ac:spMkLst>
        </pc:spChg>
      </pc:sldChg>
      <pc:sldChg chg="addSp modSp add mod">
        <pc:chgData name="Simon Bramwell" userId="bca58ee0-e8a9-4cba-a1a5-7dc7b1466e81" providerId="ADAL" clId="{E8F52224-56E6-4252-8704-37903D748337}" dt="2024-12-13T23:44:57.263" v="619" actId="1076"/>
        <pc:sldMkLst>
          <pc:docMk/>
          <pc:sldMk cId="3934872301" sldId="356"/>
        </pc:sldMkLst>
        <pc:spChg chg="add mod">
          <ac:chgData name="Simon Bramwell" userId="bca58ee0-e8a9-4cba-a1a5-7dc7b1466e81" providerId="ADAL" clId="{E8F52224-56E6-4252-8704-37903D748337}" dt="2024-12-13T23:44:57.263" v="619" actId="1076"/>
          <ac:spMkLst>
            <pc:docMk/>
            <pc:sldMk cId="3934872301" sldId="356"/>
            <ac:spMk id="5" creationId="{532E21B6-1D7E-C2EF-FEC1-E574BA3A53B0}"/>
          </ac:spMkLst>
        </pc:spChg>
      </pc:sldChg>
      <pc:sldChg chg="addSp modSp add del mod">
        <pc:chgData name="Simon Bramwell" userId="bca58ee0-e8a9-4cba-a1a5-7dc7b1466e81" providerId="ADAL" clId="{E8F52224-56E6-4252-8704-37903D748337}" dt="2024-12-13T23:55:52.445" v="701" actId="47"/>
        <pc:sldMkLst>
          <pc:docMk/>
          <pc:sldMk cId="3166525037" sldId="357"/>
        </pc:sldMkLst>
        <pc:picChg chg="add mod">
          <ac:chgData name="Simon Bramwell" userId="bca58ee0-e8a9-4cba-a1a5-7dc7b1466e81" providerId="ADAL" clId="{E8F52224-56E6-4252-8704-37903D748337}" dt="2024-12-13T23:50:03.757" v="634" actId="1076"/>
          <ac:picMkLst>
            <pc:docMk/>
            <pc:sldMk cId="3166525037" sldId="357"/>
            <ac:picMk id="7" creationId="{EB7A5CC7-E718-8829-8C0E-6D763E54E51E}"/>
          </ac:picMkLst>
        </pc:picChg>
      </pc:sldChg>
      <pc:sldChg chg="modSp add del mod">
        <pc:chgData name="Simon Bramwell" userId="bca58ee0-e8a9-4cba-a1a5-7dc7b1466e81" providerId="ADAL" clId="{E8F52224-56E6-4252-8704-37903D748337}" dt="2024-12-13T23:57:05.145" v="706" actId="47"/>
        <pc:sldMkLst>
          <pc:docMk/>
          <pc:sldMk cId="991077217" sldId="358"/>
        </pc:sldMkLst>
        <pc:spChg chg="mod">
          <ac:chgData name="Simon Bramwell" userId="bca58ee0-e8a9-4cba-a1a5-7dc7b1466e81" providerId="ADAL" clId="{E8F52224-56E6-4252-8704-37903D748337}" dt="2024-12-13T23:53:57.959" v="697" actId="1076"/>
          <ac:spMkLst>
            <pc:docMk/>
            <pc:sldMk cId="991077217" sldId="358"/>
            <ac:spMk id="6" creationId="{7E06440F-884A-D437-29D1-0B484390FFDB}"/>
          </ac:spMkLst>
        </pc:spChg>
      </pc:sldChg>
      <pc:sldChg chg="addSp modSp add">
        <pc:chgData name="Simon Bramwell" userId="bca58ee0-e8a9-4cba-a1a5-7dc7b1466e81" providerId="ADAL" clId="{E8F52224-56E6-4252-8704-37903D748337}" dt="2024-12-13T23:55:42.423" v="700"/>
        <pc:sldMkLst>
          <pc:docMk/>
          <pc:sldMk cId="2911741494" sldId="359"/>
        </pc:sldMkLst>
        <pc:picChg chg="add mod">
          <ac:chgData name="Simon Bramwell" userId="bca58ee0-e8a9-4cba-a1a5-7dc7b1466e81" providerId="ADAL" clId="{E8F52224-56E6-4252-8704-37903D748337}" dt="2024-12-13T23:55:42.423" v="700"/>
          <ac:picMkLst>
            <pc:docMk/>
            <pc:sldMk cId="2911741494" sldId="359"/>
            <ac:picMk id="6" creationId="{BA96ED2A-3B6C-200C-8039-DEB2BC2474A7}"/>
          </ac:picMkLst>
        </pc:picChg>
      </pc:sldChg>
      <pc:sldChg chg="modSp add mod">
        <pc:chgData name="Simon Bramwell" userId="bca58ee0-e8a9-4cba-a1a5-7dc7b1466e81" providerId="ADAL" clId="{E8F52224-56E6-4252-8704-37903D748337}" dt="2024-12-13T23:56:33.253" v="705" actId="14100"/>
        <pc:sldMkLst>
          <pc:docMk/>
          <pc:sldMk cId="3469820525" sldId="360"/>
        </pc:sldMkLst>
        <pc:spChg chg="mod">
          <ac:chgData name="Simon Bramwell" userId="bca58ee0-e8a9-4cba-a1a5-7dc7b1466e81" providerId="ADAL" clId="{E8F52224-56E6-4252-8704-37903D748337}" dt="2024-12-13T23:56:33.253" v="705" actId="14100"/>
          <ac:spMkLst>
            <pc:docMk/>
            <pc:sldMk cId="3469820525" sldId="360"/>
            <ac:spMk id="5" creationId="{DBEBF4EF-7CCB-F0BA-4548-58B35B393AEE}"/>
          </ac:spMkLst>
        </pc:spChg>
      </pc:sldChg>
      <pc:sldChg chg="modSp add mod">
        <pc:chgData name="Simon Bramwell" userId="bca58ee0-e8a9-4cba-a1a5-7dc7b1466e81" providerId="ADAL" clId="{E8F52224-56E6-4252-8704-37903D748337}" dt="2024-12-14T10:46:12.088" v="708"/>
        <pc:sldMkLst>
          <pc:docMk/>
          <pc:sldMk cId="613631597" sldId="361"/>
        </pc:sldMkLst>
        <pc:spChg chg="mod">
          <ac:chgData name="Simon Bramwell" userId="bca58ee0-e8a9-4cba-a1a5-7dc7b1466e81" providerId="ADAL" clId="{E8F52224-56E6-4252-8704-37903D748337}" dt="2024-12-14T10:46:12.088" v="708"/>
          <ac:spMkLst>
            <pc:docMk/>
            <pc:sldMk cId="613631597" sldId="361"/>
            <ac:spMk id="3" creationId="{457369DF-50DA-CBA7-4DFD-981C076F1D0D}"/>
          </ac:spMkLst>
        </pc:spChg>
      </pc:sldChg>
      <pc:sldChg chg="delSp modSp add mod">
        <pc:chgData name="Simon Bramwell" userId="bca58ee0-e8a9-4cba-a1a5-7dc7b1466e81" providerId="ADAL" clId="{E8F52224-56E6-4252-8704-37903D748337}" dt="2024-12-14T10:49:57.718" v="752" actId="1076"/>
        <pc:sldMkLst>
          <pc:docMk/>
          <pc:sldMk cId="1529694645" sldId="362"/>
        </pc:sldMkLst>
        <pc:spChg chg="mod">
          <ac:chgData name="Simon Bramwell" userId="bca58ee0-e8a9-4cba-a1a5-7dc7b1466e81" providerId="ADAL" clId="{E8F52224-56E6-4252-8704-37903D748337}" dt="2024-12-14T10:47:14.973" v="710"/>
          <ac:spMkLst>
            <pc:docMk/>
            <pc:sldMk cId="1529694645" sldId="362"/>
            <ac:spMk id="3" creationId="{C435E3D2-DC63-667E-AD15-4711086A2793}"/>
          </ac:spMkLst>
        </pc:spChg>
        <pc:spChg chg="mod">
          <ac:chgData name="Simon Bramwell" userId="bca58ee0-e8a9-4cba-a1a5-7dc7b1466e81" providerId="ADAL" clId="{E8F52224-56E6-4252-8704-37903D748337}" dt="2024-12-14T10:49:57.718" v="752" actId="1076"/>
          <ac:spMkLst>
            <pc:docMk/>
            <pc:sldMk cId="1529694645" sldId="362"/>
            <ac:spMk id="5" creationId="{1F124596-0DE9-2E79-6041-4E629B7EF7C4}"/>
          </ac:spMkLst>
        </pc:spChg>
        <pc:picChg chg="del">
          <ac:chgData name="Simon Bramwell" userId="bca58ee0-e8a9-4cba-a1a5-7dc7b1466e81" providerId="ADAL" clId="{E8F52224-56E6-4252-8704-37903D748337}" dt="2024-12-14T10:47:42.491" v="713" actId="478"/>
          <ac:picMkLst>
            <pc:docMk/>
            <pc:sldMk cId="1529694645" sldId="362"/>
            <ac:picMk id="6" creationId="{10123E2B-2B69-C3BC-B36A-E0B860198B6D}"/>
          </ac:picMkLst>
        </pc:picChg>
      </pc:sldChg>
      <pc:sldChg chg="addSp modSp add mod">
        <pc:chgData name="Simon Bramwell" userId="bca58ee0-e8a9-4cba-a1a5-7dc7b1466e81" providerId="ADAL" clId="{E8F52224-56E6-4252-8704-37903D748337}" dt="2024-12-14T10:56:10.523" v="766" actId="207"/>
        <pc:sldMkLst>
          <pc:docMk/>
          <pc:sldMk cId="2094986185" sldId="363"/>
        </pc:sldMkLst>
        <pc:spChg chg="add mod">
          <ac:chgData name="Simon Bramwell" userId="bca58ee0-e8a9-4cba-a1a5-7dc7b1466e81" providerId="ADAL" clId="{E8F52224-56E6-4252-8704-37903D748337}" dt="2024-12-14T10:56:10.523" v="766" actId="207"/>
          <ac:spMkLst>
            <pc:docMk/>
            <pc:sldMk cId="2094986185" sldId="363"/>
            <ac:spMk id="5" creationId="{0A250696-AD19-C479-C2DD-1CCA7A9D82DB}"/>
          </ac:spMkLst>
        </pc:spChg>
      </pc:sldChg>
      <pc:sldChg chg="add del">
        <pc:chgData name="Simon Bramwell" userId="bca58ee0-e8a9-4cba-a1a5-7dc7b1466e81" providerId="ADAL" clId="{E8F52224-56E6-4252-8704-37903D748337}" dt="2024-12-14T18:08:04.476" v="959" actId="47"/>
        <pc:sldMkLst>
          <pc:docMk/>
          <pc:sldMk cId="1833463637" sldId="364"/>
        </pc:sldMkLst>
      </pc:sldChg>
      <pc:sldChg chg="modSp add mod">
        <pc:chgData name="Simon Bramwell" userId="bca58ee0-e8a9-4cba-a1a5-7dc7b1466e81" providerId="ADAL" clId="{E8F52224-56E6-4252-8704-37903D748337}" dt="2024-12-14T11:06:20.972" v="775" actId="20577"/>
        <pc:sldMkLst>
          <pc:docMk/>
          <pc:sldMk cId="786775892" sldId="365"/>
        </pc:sldMkLst>
        <pc:spChg chg="mod">
          <ac:chgData name="Simon Bramwell" userId="bca58ee0-e8a9-4cba-a1a5-7dc7b1466e81" providerId="ADAL" clId="{E8F52224-56E6-4252-8704-37903D748337}" dt="2024-12-14T11:06:20.972" v="775" actId="20577"/>
          <ac:spMkLst>
            <pc:docMk/>
            <pc:sldMk cId="786775892" sldId="365"/>
            <ac:spMk id="5" creationId="{3B230614-6A55-E6BC-CCDC-5CE512F9FAE6}"/>
          </ac:spMkLst>
        </pc:spChg>
      </pc:sldChg>
      <pc:sldChg chg="delSp modSp add mod">
        <pc:chgData name="Simon Bramwell" userId="bca58ee0-e8a9-4cba-a1a5-7dc7b1466e81" providerId="ADAL" clId="{E8F52224-56E6-4252-8704-37903D748337}" dt="2024-12-14T11:07:59.827" v="778"/>
        <pc:sldMkLst>
          <pc:docMk/>
          <pc:sldMk cId="474267156" sldId="366"/>
        </pc:sldMkLst>
        <pc:spChg chg="mod">
          <ac:chgData name="Simon Bramwell" userId="bca58ee0-e8a9-4cba-a1a5-7dc7b1466e81" providerId="ADAL" clId="{E8F52224-56E6-4252-8704-37903D748337}" dt="2024-12-14T11:07:59.827" v="778"/>
          <ac:spMkLst>
            <pc:docMk/>
            <pc:sldMk cId="474267156" sldId="366"/>
            <ac:spMk id="3" creationId="{9844E43C-1C04-948B-A4F8-FCB5E14D03A4}"/>
          </ac:spMkLst>
        </pc:spChg>
        <pc:spChg chg="del">
          <ac:chgData name="Simon Bramwell" userId="bca58ee0-e8a9-4cba-a1a5-7dc7b1466e81" providerId="ADAL" clId="{E8F52224-56E6-4252-8704-37903D748337}" dt="2024-12-14T11:07:55.961" v="777" actId="478"/>
          <ac:spMkLst>
            <pc:docMk/>
            <pc:sldMk cId="474267156" sldId="366"/>
            <ac:spMk id="5" creationId="{ECDC62B5-971D-94E9-CA2E-979ECAA48AB2}"/>
          </ac:spMkLst>
        </pc:spChg>
      </pc:sldChg>
      <pc:sldChg chg="addSp modSp add mod">
        <pc:chgData name="Simon Bramwell" userId="bca58ee0-e8a9-4cba-a1a5-7dc7b1466e81" providerId="ADAL" clId="{E8F52224-56E6-4252-8704-37903D748337}" dt="2024-12-14T11:10:09.692" v="789" actId="1076"/>
        <pc:sldMkLst>
          <pc:docMk/>
          <pc:sldMk cId="991370505" sldId="367"/>
        </pc:sldMkLst>
        <pc:spChg chg="add mod">
          <ac:chgData name="Simon Bramwell" userId="bca58ee0-e8a9-4cba-a1a5-7dc7b1466e81" providerId="ADAL" clId="{E8F52224-56E6-4252-8704-37903D748337}" dt="2024-12-14T11:10:09.692" v="789" actId="1076"/>
          <ac:spMkLst>
            <pc:docMk/>
            <pc:sldMk cId="991370505" sldId="367"/>
            <ac:spMk id="5" creationId="{4E29CA7D-D2CB-BB0D-F167-840818685238}"/>
          </ac:spMkLst>
        </pc:spChg>
      </pc:sldChg>
      <pc:sldChg chg="delSp modSp add mod">
        <pc:chgData name="Simon Bramwell" userId="bca58ee0-e8a9-4cba-a1a5-7dc7b1466e81" providerId="ADAL" clId="{E8F52224-56E6-4252-8704-37903D748337}" dt="2024-12-14T11:33:18.811" v="793" actId="478"/>
        <pc:sldMkLst>
          <pc:docMk/>
          <pc:sldMk cId="2812332552" sldId="368"/>
        </pc:sldMkLst>
        <pc:spChg chg="mod">
          <ac:chgData name="Simon Bramwell" userId="bca58ee0-e8a9-4cba-a1a5-7dc7b1466e81" providerId="ADAL" clId="{E8F52224-56E6-4252-8704-37903D748337}" dt="2024-12-14T11:32:27.816" v="791"/>
          <ac:spMkLst>
            <pc:docMk/>
            <pc:sldMk cId="2812332552" sldId="368"/>
            <ac:spMk id="3" creationId="{C216CF8F-6DA7-7B0B-239B-3AC90ABE51FB}"/>
          </ac:spMkLst>
        </pc:spChg>
        <pc:spChg chg="del">
          <ac:chgData name="Simon Bramwell" userId="bca58ee0-e8a9-4cba-a1a5-7dc7b1466e81" providerId="ADAL" clId="{E8F52224-56E6-4252-8704-37903D748337}" dt="2024-12-14T11:33:18.811" v="793" actId="478"/>
          <ac:spMkLst>
            <pc:docMk/>
            <pc:sldMk cId="2812332552" sldId="368"/>
            <ac:spMk id="5" creationId="{27F9DF67-1D8B-EC50-7776-CEAF91B3E30F}"/>
          </ac:spMkLst>
        </pc:spChg>
      </pc:sldChg>
      <pc:sldChg chg="modSp add mod">
        <pc:chgData name="Simon Bramwell" userId="bca58ee0-e8a9-4cba-a1a5-7dc7b1466e81" providerId="ADAL" clId="{E8F52224-56E6-4252-8704-37903D748337}" dt="2024-12-14T11:33:47.290" v="795"/>
        <pc:sldMkLst>
          <pc:docMk/>
          <pc:sldMk cId="2571562426" sldId="369"/>
        </pc:sldMkLst>
        <pc:spChg chg="mod">
          <ac:chgData name="Simon Bramwell" userId="bca58ee0-e8a9-4cba-a1a5-7dc7b1466e81" providerId="ADAL" clId="{E8F52224-56E6-4252-8704-37903D748337}" dt="2024-12-14T11:33:47.290" v="795"/>
          <ac:spMkLst>
            <pc:docMk/>
            <pc:sldMk cId="2571562426" sldId="369"/>
            <ac:spMk id="5" creationId="{4FDC224F-38BB-9C03-65FB-128662F475B0}"/>
          </ac:spMkLst>
        </pc:spChg>
      </pc:sldChg>
      <pc:sldChg chg="addSp modSp add mod">
        <pc:chgData name="Simon Bramwell" userId="bca58ee0-e8a9-4cba-a1a5-7dc7b1466e81" providerId="ADAL" clId="{E8F52224-56E6-4252-8704-37903D748337}" dt="2024-12-14T11:43:23.086" v="822"/>
        <pc:sldMkLst>
          <pc:docMk/>
          <pc:sldMk cId="1743963928" sldId="370"/>
        </pc:sldMkLst>
        <pc:spChg chg="mod">
          <ac:chgData name="Simon Bramwell" userId="bca58ee0-e8a9-4cba-a1a5-7dc7b1466e81" providerId="ADAL" clId="{E8F52224-56E6-4252-8704-37903D748337}" dt="2024-12-14T11:40:57.905" v="817" actId="21"/>
          <ac:spMkLst>
            <pc:docMk/>
            <pc:sldMk cId="1743963928" sldId="370"/>
            <ac:spMk id="3" creationId="{97AE8788-C7BE-C6BF-436C-BF9564D73129}"/>
          </ac:spMkLst>
        </pc:spChg>
        <pc:spChg chg="add mod">
          <ac:chgData name="Simon Bramwell" userId="bca58ee0-e8a9-4cba-a1a5-7dc7b1466e81" providerId="ADAL" clId="{E8F52224-56E6-4252-8704-37903D748337}" dt="2024-12-14T11:41:24.017" v="821" actId="14100"/>
          <ac:spMkLst>
            <pc:docMk/>
            <pc:sldMk cId="1743963928" sldId="370"/>
            <ac:spMk id="5" creationId="{451D0DC5-12D5-DFDC-030C-219836E2A6D0}"/>
          </ac:spMkLst>
        </pc:spChg>
        <pc:spChg chg="add mod">
          <ac:chgData name="Simon Bramwell" userId="bca58ee0-e8a9-4cba-a1a5-7dc7b1466e81" providerId="ADAL" clId="{E8F52224-56E6-4252-8704-37903D748337}" dt="2024-12-14T11:43:23.086" v="822"/>
          <ac:spMkLst>
            <pc:docMk/>
            <pc:sldMk cId="1743963928" sldId="370"/>
            <ac:spMk id="6" creationId="{7260AF7B-C742-D1B9-F453-79A6E4891D99}"/>
          </ac:spMkLst>
        </pc:spChg>
      </pc:sldChg>
      <pc:sldChg chg="modSp add mod">
        <pc:chgData name="Simon Bramwell" userId="bca58ee0-e8a9-4cba-a1a5-7dc7b1466e81" providerId="ADAL" clId="{E8F52224-56E6-4252-8704-37903D748337}" dt="2024-12-14T11:46:34.861" v="868" actId="14100"/>
        <pc:sldMkLst>
          <pc:docMk/>
          <pc:sldMk cId="4239919868" sldId="371"/>
        </pc:sldMkLst>
        <pc:spChg chg="mod">
          <ac:chgData name="Simon Bramwell" userId="bca58ee0-e8a9-4cba-a1a5-7dc7b1466e81" providerId="ADAL" clId="{E8F52224-56E6-4252-8704-37903D748337}" dt="2024-12-14T11:46:34.861" v="868" actId="14100"/>
          <ac:spMkLst>
            <pc:docMk/>
            <pc:sldMk cId="4239919868" sldId="371"/>
            <ac:spMk id="3" creationId="{4FE2515E-BA33-FEEF-D8BD-7F617240DE95}"/>
          </ac:spMkLst>
        </pc:spChg>
      </pc:sldChg>
      <pc:sldChg chg="modSp add mod">
        <pc:chgData name="Simon Bramwell" userId="bca58ee0-e8a9-4cba-a1a5-7dc7b1466e81" providerId="ADAL" clId="{E8F52224-56E6-4252-8704-37903D748337}" dt="2024-12-14T11:46:51.101" v="874" actId="20577"/>
        <pc:sldMkLst>
          <pc:docMk/>
          <pc:sldMk cId="550061835" sldId="372"/>
        </pc:sldMkLst>
        <pc:spChg chg="mod">
          <ac:chgData name="Simon Bramwell" userId="bca58ee0-e8a9-4cba-a1a5-7dc7b1466e81" providerId="ADAL" clId="{E8F52224-56E6-4252-8704-37903D748337}" dt="2024-12-14T11:46:51.101" v="874" actId="20577"/>
          <ac:spMkLst>
            <pc:docMk/>
            <pc:sldMk cId="550061835" sldId="372"/>
            <ac:spMk id="3" creationId="{247BDE2B-D7CF-334E-8B04-524B93A1ECDC}"/>
          </ac:spMkLst>
        </pc:spChg>
      </pc:sldChg>
      <pc:sldChg chg="addSp modSp add mod">
        <pc:chgData name="Simon Bramwell" userId="bca58ee0-e8a9-4cba-a1a5-7dc7b1466e81" providerId="ADAL" clId="{E8F52224-56E6-4252-8704-37903D748337}" dt="2024-12-14T11:50:40.165" v="917" actId="14100"/>
        <pc:sldMkLst>
          <pc:docMk/>
          <pc:sldMk cId="4246887968" sldId="373"/>
        </pc:sldMkLst>
        <pc:spChg chg="mod">
          <ac:chgData name="Simon Bramwell" userId="bca58ee0-e8a9-4cba-a1a5-7dc7b1466e81" providerId="ADAL" clId="{E8F52224-56E6-4252-8704-37903D748337}" dt="2024-12-14T11:49:52.802" v="912" actId="14100"/>
          <ac:spMkLst>
            <pc:docMk/>
            <pc:sldMk cId="4246887968" sldId="373"/>
            <ac:spMk id="3" creationId="{508EEA6B-0C0E-39B4-79CC-37229DC130D3}"/>
          </ac:spMkLst>
        </pc:spChg>
        <pc:spChg chg="add mod">
          <ac:chgData name="Simon Bramwell" userId="bca58ee0-e8a9-4cba-a1a5-7dc7b1466e81" providerId="ADAL" clId="{E8F52224-56E6-4252-8704-37903D748337}" dt="2024-12-14T11:50:40.165" v="917" actId="14100"/>
          <ac:spMkLst>
            <pc:docMk/>
            <pc:sldMk cId="4246887968" sldId="373"/>
            <ac:spMk id="6" creationId="{37155023-4221-0BA3-2A77-E1752F48AA0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53D73-398B-4F57-8EC7-BB599F04BDB9}" type="datetimeFigureOut">
              <a:rPr lang="en-GB" smtClean="0"/>
              <a:t>14/12/2024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060AA-88E7-43BD-A0B5-CCE5E0CB0456}" type="slidenum">
              <a:rPr lang="en-GB" smtClean="0"/>
              <a:t>‹#›</a:t>
            </a:fld>
            <a:endParaRPr lang="en-GB"/>
          </a:p>
        </p:txBody>
      </p:sp>
    </p:spTree>
    <p:extLst>
      <p:ext uri="{BB962C8B-B14F-4D97-AF65-F5344CB8AC3E}">
        <p14:creationId xmlns:p14="http://schemas.microsoft.com/office/powerpoint/2010/main" val="2814340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4CB1E-BE3B-0830-5F55-D0FB396E5A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1BBAE9A-4ACF-713C-02BA-29EC773A6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FB6232-DFF3-92F4-08B8-ECBBFF50EE7D}"/>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EABB7D37-43F4-05B5-881D-FEC22EB101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E70BC7-C6F9-A4DA-73D1-B0FB61BB5297}"/>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167499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9E97C-1A66-1ACA-A7BB-12DDA7835FA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8A9658-CF1C-C8D0-F971-A6EE624625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822755-16AD-C3C4-55E4-1CE6150CDCEE}"/>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7DD99112-9284-1801-87DE-4BDEA75706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A4619E-C597-152A-E96A-D700C9E55CE3}"/>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36457778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9CF1F-FAEE-2836-41FC-9630681006A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FDE2554-4ABB-1300-AB78-92F1312891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7FDF94-4715-B52C-2A21-50D21D364B5B}"/>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B93012A9-815A-F383-32F9-0309B4D0512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F4D291-FFC3-161D-D7BF-E3B07908125E}"/>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2656868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2670C-A8DA-2F1A-8C4A-4D45E8668D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840C8A-0002-E782-146B-B1092D5524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EBE021-D6A7-E6BC-2B6D-EF90EECA1BDF}"/>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89676197-03CB-40B9-DB18-DA6419D99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07B005C-F80E-B82A-9D98-568DD8423400}"/>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269792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CBFB-7801-8B16-E7B5-3FE4A16838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F08FA2F-48CC-2815-53FA-80DD168B3A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258F42-765B-DEF0-0B47-7F13711CFB5C}"/>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7F5A826F-AA9E-FB8A-AE1D-15F38992A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82B225-DFC8-35C1-3865-18F9668DCC79}"/>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324240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586F-2897-83C9-9CC0-4FA9891A1E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6C8CD-E6EB-9FD8-809B-3065BC676BE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EEB3DC4-C754-D005-957E-03D53E02B8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F25676F-6A4A-7CE1-4109-2CE53BFBC4CD}"/>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6" name="Footer Placeholder 5">
            <a:extLst>
              <a:ext uri="{FF2B5EF4-FFF2-40B4-BE49-F238E27FC236}">
                <a16:creationId xmlns:a16="http://schemas.microsoft.com/office/drawing/2014/main" id="{0CAE6D72-EB57-11BF-8993-FEE599F7F2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975F57C-EAE2-04ED-F797-B3B1EB95857E}"/>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3658889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2ED-D053-3628-F774-F548B5E7B8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0ED293B-4511-F63D-10FE-08534F809A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B078954-AC73-37A0-0AAE-286D541B090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2DD74DE-2B77-6D48-7123-067B1CC8E0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FEC811-9A61-D95E-6305-C9EAE7A8DB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55F19A9-6518-7333-CB87-56ECAB470195}"/>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8" name="Footer Placeholder 7">
            <a:extLst>
              <a:ext uri="{FF2B5EF4-FFF2-40B4-BE49-F238E27FC236}">
                <a16:creationId xmlns:a16="http://schemas.microsoft.com/office/drawing/2014/main" id="{E40D46CB-6204-B753-0296-16CE546C65D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376202C-BA21-AEE4-5BCA-11F943E54449}"/>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1000473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5D5FC-B727-A0EA-072E-16C84150758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D5D5D9B-143D-952A-1011-7FD3FF596527}"/>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4" name="Footer Placeholder 3">
            <a:extLst>
              <a:ext uri="{FF2B5EF4-FFF2-40B4-BE49-F238E27FC236}">
                <a16:creationId xmlns:a16="http://schemas.microsoft.com/office/drawing/2014/main" id="{21E84331-F7B3-BDC9-E399-F7067C9EBB4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7E4DFE0-8DDE-5212-46D0-74A9AB393D51}"/>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2221749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4EADE-1E68-7AE1-66EB-A169D9D0A6FC}"/>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3" name="Footer Placeholder 2">
            <a:extLst>
              <a:ext uri="{FF2B5EF4-FFF2-40B4-BE49-F238E27FC236}">
                <a16:creationId xmlns:a16="http://schemas.microsoft.com/office/drawing/2014/main" id="{1F611D14-DEE5-4E8F-EC5D-D07BA69F95F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7C9A815-CA1D-9F50-380A-8D00ADEB47A1}"/>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225199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7770B-9E4B-BFBC-975A-96B07AF944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C1A3F46-73B5-3B1B-1593-3B55055B91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3E9FF8D-453F-6FF7-A7EC-743CC004A1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B64CA0-E39C-E327-814C-888D7F4CC423}"/>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6" name="Footer Placeholder 5">
            <a:extLst>
              <a:ext uri="{FF2B5EF4-FFF2-40B4-BE49-F238E27FC236}">
                <a16:creationId xmlns:a16="http://schemas.microsoft.com/office/drawing/2014/main" id="{9C98D78C-389B-AA2A-24EC-D52CF3E768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4596F4B-48EE-06AC-1F3C-CAD656E719AD}"/>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1284253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83E0A-5B53-4EBC-91FA-226376CC0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33D9953-A374-73C5-398E-FEBF16B0A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A60E66E-4A56-73DE-FFE7-E67533020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14C08B0-F898-7ADD-6763-25A7F3BBA99F}"/>
              </a:ext>
            </a:extLst>
          </p:cNvPr>
          <p:cNvSpPr>
            <a:spLocks noGrp="1"/>
          </p:cNvSpPr>
          <p:nvPr>
            <p:ph type="dt" sz="half" idx="10"/>
          </p:nvPr>
        </p:nvSpPr>
        <p:spPr/>
        <p:txBody>
          <a:bodyPr/>
          <a:lstStyle/>
          <a:p>
            <a:fld id="{184B7269-0F20-49DA-B62D-54043F609480}" type="datetimeFigureOut">
              <a:rPr lang="en-GB" smtClean="0"/>
              <a:t>14/12/2024</a:t>
            </a:fld>
            <a:endParaRPr lang="en-GB"/>
          </a:p>
        </p:txBody>
      </p:sp>
      <p:sp>
        <p:nvSpPr>
          <p:cNvPr id="6" name="Footer Placeholder 5">
            <a:extLst>
              <a:ext uri="{FF2B5EF4-FFF2-40B4-BE49-F238E27FC236}">
                <a16:creationId xmlns:a16="http://schemas.microsoft.com/office/drawing/2014/main" id="{DD0C2BA3-CA5E-A923-4914-FACF91F4021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A6FD841-596C-9358-8B79-88243E5D2D86}"/>
              </a:ext>
            </a:extLst>
          </p:cNvPr>
          <p:cNvSpPr>
            <a:spLocks noGrp="1"/>
          </p:cNvSpPr>
          <p:nvPr>
            <p:ph type="sldNum" sz="quarter" idx="12"/>
          </p:nvPr>
        </p:nvSpPr>
        <p:spPr/>
        <p:txBody>
          <a:bodyPr/>
          <a:lstStyle/>
          <a:p>
            <a:fld id="{42DBA229-FE5D-44A9-9C9F-C0D5CD4A6CC3}" type="slidenum">
              <a:rPr lang="en-GB" smtClean="0"/>
              <a:t>‹#›</a:t>
            </a:fld>
            <a:endParaRPr lang="en-GB"/>
          </a:p>
        </p:txBody>
      </p:sp>
    </p:spTree>
    <p:extLst>
      <p:ext uri="{BB962C8B-B14F-4D97-AF65-F5344CB8AC3E}">
        <p14:creationId xmlns:p14="http://schemas.microsoft.com/office/powerpoint/2010/main" val="667704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EFAC59-939F-162B-06A0-A5DC8AC2AA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10B97A2-8D8C-8C6B-50C3-F6EB7D7581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A52A81-89C0-3662-5142-2191AC5E04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4B7269-0F20-49DA-B62D-54043F609480}" type="datetimeFigureOut">
              <a:rPr lang="en-GB" smtClean="0"/>
              <a:t>14/12/2024</a:t>
            </a:fld>
            <a:endParaRPr lang="en-GB"/>
          </a:p>
        </p:txBody>
      </p:sp>
      <p:sp>
        <p:nvSpPr>
          <p:cNvPr id="5" name="Footer Placeholder 4">
            <a:extLst>
              <a:ext uri="{FF2B5EF4-FFF2-40B4-BE49-F238E27FC236}">
                <a16:creationId xmlns:a16="http://schemas.microsoft.com/office/drawing/2014/main" id="{C164F411-B1A9-9FA0-95A0-77A36AE046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9BE762CF-4E62-2DC2-129C-F64CB1021F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DBA229-FE5D-44A9-9C9F-C0D5CD4A6CC3}" type="slidenum">
              <a:rPr lang="en-GB" smtClean="0"/>
              <a:t>‹#›</a:t>
            </a:fld>
            <a:endParaRPr lang="en-GB"/>
          </a:p>
        </p:txBody>
      </p:sp>
    </p:spTree>
    <p:extLst>
      <p:ext uri="{BB962C8B-B14F-4D97-AF65-F5344CB8AC3E}">
        <p14:creationId xmlns:p14="http://schemas.microsoft.com/office/powerpoint/2010/main" val="160854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erson holding a globe">
            <a:extLst>
              <a:ext uri="{FF2B5EF4-FFF2-40B4-BE49-F238E27FC236}">
                <a16:creationId xmlns:a16="http://schemas.microsoft.com/office/drawing/2014/main" id="{AA7D5FF7-FBA1-5BFC-FD17-969EC70C35C8}"/>
              </a:ext>
            </a:extLst>
          </p:cNvPr>
          <p:cNvPicPr>
            <a:picLocks noChangeAspect="1"/>
          </p:cNvPicPr>
          <p:nvPr/>
        </p:nvPicPr>
        <p:blipFill>
          <a:blip r:embed="rId2"/>
          <a:srcRect b="5095"/>
          <a:stretch/>
        </p:blipFill>
        <p:spPr>
          <a:xfrm>
            <a:off x="-4" y="-16897"/>
            <a:ext cx="12192003" cy="6884632"/>
          </a:xfrm>
          <a:prstGeom prst="rect">
            <a:avLst/>
          </a:prstGeom>
        </p:spPr>
      </p:pic>
      <p:sp useBgFill="1">
        <p:nvSpPr>
          <p:cNvPr id="8" name="Rectangle 7">
            <a:extLst>
              <a:ext uri="{FF2B5EF4-FFF2-40B4-BE49-F238E27FC236}">
                <a16:creationId xmlns:a16="http://schemas.microsoft.com/office/drawing/2014/main" id="{8870DEF6-46A2-D4F8-8BE6-91165D93E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4083" y="1474755"/>
            <a:ext cx="3943552" cy="3927961"/>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CE4EE4-2876-645F-ABA2-02AB50395CF6}"/>
              </a:ext>
            </a:extLst>
          </p:cNvPr>
          <p:cNvSpPr txBox="1">
            <a:spLocks/>
          </p:cNvSpPr>
          <p:nvPr/>
        </p:nvSpPr>
        <p:spPr>
          <a:xfrm>
            <a:off x="7102550" y="2209316"/>
            <a:ext cx="3476846" cy="230952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4000" dirty="0"/>
              <a:t>1 Peter:</a:t>
            </a:r>
          </a:p>
          <a:p>
            <a:pPr algn="ctr">
              <a:spcAft>
                <a:spcPts val="600"/>
              </a:spcAft>
            </a:pPr>
            <a:r>
              <a:rPr lang="en-US" sz="4000" dirty="0"/>
              <a:t> Confidence in a Complex World</a:t>
            </a:r>
          </a:p>
        </p:txBody>
      </p:sp>
      <p:cxnSp>
        <p:nvCxnSpPr>
          <p:cNvPr id="10" name="Straight Connector 9">
            <a:extLst>
              <a:ext uri="{FF2B5EF4-FFF2-40B4-BE49-F238E27FC236}">
                <a16:creationId xmlns:a16="http://schemas.microsoft.com/office/drawing/2014/main" id="{8748256A-88AC-4254-406B-0E8EE2CC2B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75334" y="1940933"/>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97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mountain range with a sunset behind it&#10;&#10;Description automatically generated">
            <a:extLst>
              <a:ext uri="{FF2B5EF4-FFF2-40B4-BE49-F238E27FC236}">
                <a16:creationId xmlns:a16="http://schemas.microsoft.com/office/drawing/2014/main" id="{27D88B00-8B64-3688-B908-DF74CE35A039}"/>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Tree>
    <p:extLst>
      <p:ext uri="{BB962C8B-B14F-4D97-AF65-F5344CB8AC3E}">
        <p14:creationId xmlns:p14="http://schemas.microsoft.com/office/powerpoint/2010/main" val="946262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56479-BC64-3D28-712B-10C9DE72424F}"/>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DA23E5D5-25CF-C495-6EC7-243476A9F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CDB4BD3E-5C54-3C7C-2A2A-E92641220405}"/>
              </a:ext>
            </a:extLst>
          </p:cNvPr>
          <p:cNvSpPr txBox="1"/>
          <p:nvPr/>
        </p:nvSpPr>
        <p:spPr>
          <a:xfrm>
            <a:off x="244548" y="393405"/>
            <a:ext cx="5145599" cy="7201972"/>
          </a:xfrm>
          <a:prstGeom prst="rect">
            <a:avLst/>
          </a:prstGeom>
          <a:noFill/>
        </p:spPr>
        <p:txBody>
          <a:bodyPr wrap="square" rtlCol="0">
            <a:spAutoFit/>
          </a:bodyPr>
          <a:lstStyle/>
          <a:p>
            <a:r>
              <a:rPr lang="en-US" sz="6600" dirty="0">
                <a:solidFill>
                  <a:schemeClr val="bg1"/>
                </a:solidFill>
              </a:rPr>
              <a:t>Advent is here, </a:t>
            </a:r>
            <a:r>
              <a:rPr lang="en-US" sz="6600" dirty="0">
                <a:highlight>
                  <a:srgbClr val="FFFF00"/>
                </a:highlight>
              </a:rPr>
              <a:t>Christ</a:t>
            </a:r>
            <a:r>
              <a:rPr lang="en-US" sz="6600" dirty="0">
                <a:solidFill>
                  <a:schemeClr val="bg1"/>
                </a:solidFill>
              </a:rPr>
              <a:t>(mas) is near…</a:t>
            </a:r>
          </a:p>
          <a:p>
            <a:r>
              <a:rPr lang="en-US" sz="6600" dirty="0">
                <a:solidFill>
                  <a:schemeClr val="bg1"/>
                </a:solidFill>
              </a:rPr>
              <a:t>How should</a:t>
            </a:r>
          </a:p>
          <a:p>
            <a:r>
              <a:rPr lang="en-US" sz="6600" dirty="0">
                <a:solidFill>
                  <a:schemeClr val="bg1"/>
                </a:solidFill>
              </a:rPr>
              <a:t>I “live ready”?</a:t>
            </a:r>
          </a:p>
          <a:p>
            <a:endParaRPr lang="en-GB" sz="6600" dirty="0">
              <a:solidFill>
                <a:schemeClr val="bg1"/>
              </a:solidFill>
            </a:endParaRPr>
          </a:p>
        </p:txBody>
      </p:sp>
    </p:spTree>
    <p:extLst>
      <p:ext uri="{BB962C8B-B14F-4D97-AF65-F5344CB8AC3E}">
        <p14:creationId xmlns:p14="http://schemas.microsoft.com/office/powerpoint/2010/main" val="1600770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B1011-1B47-407F-5AB7-96B5D53BC030}"/>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93E85269-C7F2-931B-8EA3-D96DD191AFEA}"/>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FE065162-B973-DAB8-1A26-673D10D3AAC9}"/>
              </a:ext>
            </a:extLst>
          </p:cNvPr>
          <p:cNvSpPr txBox="1">
            <a:spLocks/>
          </p:cNvSpPr>
          <p:nvPr/>
        </p:nvSpPr>
        <p:spPr>
          <a:xfrm>
            <a:off x="490536" y="441992"/>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1EF06B87-797E-CF52-ABDD-734A14D61428}"/>
              </a:ext>
            </a:extLst>
          </p:cNvPr>
          <p:cNvSpPr txBox="1"/>
          <p:nvPr/>
        </p:nvSpPr>
        <p:spPr>
          <a:xfrm>
            <a:off x="213946" y="1314878"/>
            <a:ext cx="11764107" cy="926920"/>
          </a:xfrm>
          <a:prstGeom prst="rect">
            <a:avLst/>
          </a:prstGeom>
          <a:noFill/>
        </p:spPr>
        <p:txBody>
          <a:bodyPr wrap="square" rtlCol="0">
            <a:spAutoFit/>
          </a:bodyPr>
          <a:lstStyle/>
          <a:p>
            <a:pPr algn="ctr">
              <a:lnSpc>
                <a:spcPct val="150000"/>
              </a:lnSpc>
            </a:pPr>
            <a:r>
              <a:rPr lang="en-GB" sz="4000" b="1" dirty="0">
                <a:latin typeface="Aptos" panose="020B0004020202020204" pitchFamily="34" charset="0"/>
              </a:rPr>
              <a:t>Living ready for Christ…</a:t>
            </a:r>
          </a:p>
        </p:txBody>
      </p:sp>
    </p:spTree>
    <p:extLst>
      <p:ext uri="{BB962C8B-B14F-4D97-AF65-F5344CB8AC3E}">
        <p14:creationId xmlns:p14="http://schemas.microsoft.com/office/powerpoint/2010/main" val="246661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Rectangle 19">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close up of a sign&#10;&#10;Description automatically generated">
            <a:extLst>
              <a:ext uri="{FF2B5EF4-FFF2-40B4-BE49-F238E27FC236}">
                <a16:creationId xmlns:a16="http://schemas.microsoft.com/office/drawing/2014/main" id="{CD0C021E-A6A8-0D15-4F6A-B3DB61891271}"/>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9589" b="20494"/>
          <a:stretch/>
        </p:blipFill>
        <p:spPr>
          <a:xfrm>
            <a:off x="715748" y="3516556"/>
            <a:ext cx="5131088" cy="1327376"/>
          </a:xfrm>
          <a:prstGeom prst="rect">
            <a:avLst/>
          </a:prstGeom>
        </p:spPr>
      </p:pic>
      <p:pic>
        <p:nvPicPr>
          <p:cNvPr id="8" name="Content Placeholder 7" descr="A person sitting on a bench looking at the sunset&#10;&#10;Description automatically generated">
            <a:extLst>
              <a:ext uri="{FF2B5EF4-FFF2-40B4-BE49-F238E27FC236}">
                <a16:creationId xmlns:a16="http://schemas.microsoft.com/office/drawing/2014/main" id="{22D48CB5-1754-F13D-9120-7A3D50B09F6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5165" y="2908303"/>
            <a:ext cx="5131087" cy="2616854"/>
          </a:xfrm>
          <a:prstGeom prst="rect">
            <a:avLst/>
          </a:prstGeom>
        </p:spPr>
      </p:pic>
      <p:sp>
        <p:nvSpPr>
          <p:cNvPr id="9" name="Title 1">
            <a:extLst>
              <a:ext uri="{FF2B5EF4-FFF2-40B4-BE49-F238E27FC236}">
                <a16:creationId xmlns:a16="http://schemas.microsoft.com/office/drawing/2014/main" id="{742BD045-09C5-95A0-224F-A81BF23445DF}"/>
              </a:ext>
            </a:extLst>
          </p:cNvPr>
          <p:cNvSpPr txBox="1">
            <a:spLocks noGrp="1"/>
          </p:cNvSpPr>
          <p:nvPr>
            <p:ph type="title"/>
          </p:nvPr>
        </p:nvSpPr>
        <p:spPr>
          <a:xfrm>
            <a:off x="700088" y="352425"/>
            <a:ext cx="4657975"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bg1"/>
                </a:solidFill>
              </a:rPr>
              <a:t>1 Peter 4: 7-19</a:t>
            </a:r>
          </a:p>
        </p:txBody>
      </p:sp>
      <p:sp>
        <p:nvSpPr>
          <p:cNvPr id="10" name="TextBox 9">
            <a:extLst>
              <a:ext uri="{FF2B5EF4-FFF2-40B4-BE49-F238E27FC236}">
                <a16:creationId xmlns:a16="http://schemas.microsoft.com/office/drawing/2014/main" id="{2843EFB6-8FB0-FFE0-8B5C-02EAA11C8B0E}"/>
              </a:ext>
            </a:extLst>
          </p:cNvPr>
          <p:cNvSpPr txBox="1"/>
          <p:nvPr/>
        </p:nvSpPr>
        <p:spPr>
          <a:xfrm>
            <a:off x="-417095" y="1673276"/>
            <a:ext cx="7807106" cy="926920"/>
          </a:xfrm>
          <a:prstGeom prst="rect">
            <a:avLst/>
          </a:prstGeom>
          <a:noFill/>
        </p:spPr>
        <p:txBody>
          <a:bodyPr wrap="square" rtlCol="0">
            <a:spAutoFit/>
          </a:bodyPr>
          <a:lstStyle/>
          <a:p>
            <a:pPr algn="ctr">
              <a:lnSpc>
                <a:spcPct val="150000"/>
              </a:lnSpc>
            </a:pPr>
            <a:r>
              <a:rPr lang="en-GB" sz="4000" b="1" dirty="0">
                <a:latin typeface="Aptos" panose="020B0004020202020204" pitchFamily="34" charset="0"/>
              </a:rPr>
              <a:t>Living ready for Christ…</a:t>
            </a:r>
          </a:p>
        </p:txBody>
      </p:sp>
    </p:spTree>
    <p:extLst>
      <p:ext uri="{BB962C8B-B14F-4D97-AF65-F5344CB8AC3E}">
        <p14:creationId xmlns:p14="http://schemas.microsoft.com/office/powerpoint/2010/main" val="2112018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E93DE0-C5A5-7614-6637-76211B26D830}"/>
            </a:ext>
          </a:extLst>
        </p:cNvPr>
        <p:cNvGrpSpPr/>
        <p:nvPr/>
      </p:nvGrpSpPr>
      <p:grpSpPr>
        <a:xfrm>
          <a:off x="0" y="0"/>
          <a:ext cx="0" cy="0"/>
          <a:chOff x="0" y="0"/>
          <a:chExt cx="0" cy="0"/>
        </a:xfrm>
      </p:grpSpPr>
      <p:pic>
        <p:nvPicPr>
          <p:cNvPr id="6" name="Content Placeholder 5" descr="A close up of a sign&#10;&#10;Description automatically generated">
            <a:extLst>
              <a:ext uri="{FF2B5EF4-FFF2-40B4-BE49-F238E27FC236}">
                <a16:creationId xmlns:a16="http://schemas.microsoft.com/office/drawing/2014/main" id="{C1668CDA-1A07-BAA7-4B27-2BCC2E96762C}"/>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t="9589" b="20494"/>
          <a:stretch/>
        </p:blipFill>
        <p:spPr>
          <a:xfrm>
            <a:off x="715748" y="3516556"/>
            <a:ext cx="5131088" cy="1327376"/>
          </a:xfrm>
          <a:prstGeom prst="rect">
            <a:avLst/>
          </a:prstGeom>
        </p:spPr>
      </p:pic>
      <p:pic>
        <p:nvPicPr>
          <p:cNvPr id="8" name="Content Placeholder 7" descr="A person sitting on a bench looking at the sunset&#10;&#10;Description automatically generated">
            <a:extLst>
              <a:ext uri="{FF2B5EF4-FFF2-40B4-BE49-F238E27FC236}">
                <a16:creationId xmlns:a16="http://schemas.microsoft.com/office/drawing/2014/main" id="{E1069063-D4CB-EB53-92A2-3BAFD24C082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45165" y="2908303"/>
            <a:ext cx="5131087" cy="2616854"/>
          </a:xfrm>
          <a:prstGeom prst="rect">
            <a:avLst/>
          </a:prstGeom>
        </p:spPr>
      </p:pic>
      <p:sp>
        <p:nvSpPr>
          <p:cNvPr id="9" name="Title 1">
            <a:extLst>
              <a:ext uri="{FF2B5EF4-FFF2-40B4-BE49-F238E27FC236}">
                <a16:creationId xmlns:a16="http://schemas.microsoft.com/office/drawing/2014/main" id="{3B1E53F8-74A0-09D6-952C-D908E6AB2929}"/>
              </a:ext>
            </a:extLst>
          </p:cNvPr>
          <p:cNvSpPr txBox="1">
            <a:spLocks noGrp="1"/>
          </p:cNvSpPr>
          <p:nvPr>
            <p:ph type="title"/>
          </p:nvPr>
        </p:nvSpPr>
        <p:spPr>
          <a:xfrm>
            <a:off x="700088" y="352425"/>
            <a:ext cx="4657975" cy="8985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t>1 Peter 4: 7-19</a:t>
            </a:r>
          </a:p>
        </p:txBody>
      </p:sp>
      <p:sp>
        <p:nvSpPr>
          <p:cNvPr id="10" name="TextBox 9">
            <a:extLst>
              <a:ext uri="{FF2B5EF4-FFF2-40B4-BE49-F238E27FC236}">
                <a16:creationId xmlns:a16="http://schemas.microsoft.com/office/drawing/2014/main" id="{8FC0F55B-FFD3-90B9-4123-2B540C340F00}"/>
              </a:ext>
            </a:extLst>
          </p:cNvPr>
          <p:cNvSpPr txBox="1"/>
          <p:nvPr/>
        </p:nvSpPr>
        <p:spPr>
          <a:xfrm>
            <a:off x="-417095" y="1673276"/>
            <a:ext cx="7807106" cy="926920"/>
          </a:xfrm>
          <a:prstGeom prst="rect">
            <a:avLst/>
          </a:prstGeom>
          <a:noFill/>
        </p:spPr>
        <p:txBody>
          <a:bodyPr wrap="square" rtlCol="0">
            <a:spAutoFit/>
          </a:bodyPr>
          <a:lstStyle/>
          <a:p>
            <a:pPr algn="ctr">
              <a:lnSpc>
                <a:spcPct val="150000"/>
              </a:lnSpc>
            </a:pPr>
            <a:r>
              <a:rPr lang="en-GB" sz="4000" b="1" dirty="0">
                <a:latin typeface="Aptos" panose="020B0004020202020204" pitchFamily="34" charset="0"/>
              </a:rPr>
              <a:t>Living ready for Christ…</a:t>
            </a:r>
          </a:p>
        </p:txBody>
      </p:sp>
      <p:sp>
        <p:nvSpPr>
          <p:cNvPr id="3" name="TextBox 2">
            <a:extLst>
              <a:ext uri="{FF2B5EF4-FFF2-40B4-BE49-F238E27FC236}">
                <a16:creationId xmlns:a16="http://schemas.microsoft.com/office/drawing/2014/main" id="{A42C0EDF-F334-35C5-E0B4-FC6C21A577B0}"/>
              </a:ext>
            </a:extLst>
          </p:cNvPr>
          <p:cNvSpPr txBox="1"/>
          <p:nvPr/>
        </p:nvSpPr>
        <p:spPr>
          <a:xfrm>
            <a:off x="6345165" y="2922001"/>
            <a:ext cx="6645349" cy="1077218"/>
          </a:xfrm>
          <a:prstGeom prst="rect">
            <a:avLst/>
          </a:prstGeom>
          <a:noFill/>
        </p:spPr>
        <p:txBody>
          <a:bodyPr wrap="square" rtlCol="0">
            <a:spAutoFit/>
          </a:bodyPr>
          <a:lstStyle/>
          <a:p>
            <a:r>
              <a:rPr lang="en-US" sz="2800" b="1" dirty="0">
                <a:solidFill>
                  <a:schemeClr val="bg1"/>
                </a:solidFill>
              </a:rPr>
              <a:t>“The end of all things is near…”</a:t>
            </a:r>
            <a:r>
              <a:rPr lang="en-US" sz="3200" b="1" dirty="0"/>
              <a:t>							</a:t>
            </a:r>
            <a:r>
              <a:rPr lang="en-US" sz="2800" b="1" dirty="0">
                <a:solidFill>
                  <a:schemeClr val="bg1"/>
                </a:solidFill>
              </a:rPr>
              <a:t>v7</a:t>
            </a:r>
            <a:endParaRPr lang="en-GB" sz="3200" b="1" dirty="0">
              <a:solidFill>
                <a:schemeClr val="bg1"/>
              </a:solidFill>
            </a:endParaRPr>
          </a:p>
        </p:txBody>
      </p:sp>
    </p:spTree>
    <p:extLst>
      <p:ext uri="{BB962C8B-B14F-4D97-AF65-F5344CB8AC3E}">
        <p14:creationId xmlns:p14="http://schemas.microsoft.com/office/powerpoint/2010/main" val="14909888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F4CE-084F-1C60-F41B-8F19802E3D38}"/>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6EE5EE80-EA99-9757-F387-1AC2F93DE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4DAA04D8-CE06-CA68-E3A1-B12F8DA5767A}"/>
              </a:ext>
            </a:extLst>
          </p:cNvPr>
          <p:cNvSpPr txBox="1"/>
          <p:nvPr/>
        </p:nvSpPr>
        <p:spPr>
          <a:xfrm>
            <a:off x="244549" y="382012"/>
            <a:ext cx="5851451" cy="2123658"/>
          </a:xfrm>
          <a:prstGeom prst="rect">
            <a:avLst/>
          </a:prstGeom>
          <a:noFill/>
        </p:spPr>
        <p:txBody>
          <a:bodyPr wrap="square" rtlCol="0">
            <a:spAutoFit/>
          </a:bodyPr>
          <a:lstStyle/>
          <a:p>
            <a:r>
              <a:rPr lang="en-US" sz="6600" dirty="0">
                <a:solidFill>
                  <a:schemeClr val="bg1"/>
                </a:solidFill>
              </a:rPr>
              <a:t>Getting ready for Christmas…</a:t>
            </a:r>
            <a:endParaRPr lang="en-GB" sz="6600" dirty="0">
              <a:solidFill>
                <a:schemeClr val="bg1"/>
              </a:solidFill>
            </a:endParaRPr>
          </a:p>
        </p:txBody>
      </p:sp>
      <p:sp>
        <p:nvSpPr>
          <p:cNvPr id="3" name="TextBox 2">
            <a:extLst>
              <a:ext uri="{FF2B5EF4-FFF2-40B4-BE49-F238E27FC236}">
                <a16:creationId xmlns:a16="http://schemas.microsoft.com/office/drawing/2014/main" id="{08798ED1-96D0-6FE8-E1C4-3B0E5AB36951}"/>
              </a:ext>
            </a:extLst>
          </p:cNvPr>
          <p:cNvSpPr txBox="1"/>
          <p:nvPr/>
        </p:nvSpPr>
        <p:spPr>
          <a:xfrm>
            <a:off x="148856" y="3429000"/>
            <a:ext cx="5316278" cy="3046988"/>
          </a:xfrm>
          <a:prstGeom prst="rect">
            <a:avLst/>
          </a:prstGeom>
          <a:noFill/>
        </p:spPr>
        <p:txBody>
          <a:bodyPr wrap="square" rtlCol="0">
            <a:spAutoFit/>
          </a:bodyPr>
          <a:lstStyle/>
          <a:p>
            <a:pPr marL="285750" indent="-285750">
              <a:buFont typeface="Arial" panose="020B0604020202020204" pitchFamily="34" charset="0"/>
              <a:buChar char="•"/>
            </a:pPr>
            <a:r>
              <a:rPr lang="en-US" sz="4000" b="1" dirty="0">
                <a:solidFill>
                  <a:schemeClr val="bg1"/>
                </a:solidFill>
              </a:rPr>
              <a:t>Writing cards</a:t>
            </a:r>
          </a:p>
          <a:p>
            <a:pPr marL="285750" indent="-285750">
              <a:buFont typeface="Arial" panose="020B0604020202020204" pitchFamily="34" charset="0"/>
              <a:buChar char="•"/>
            </a:pPr>
            <a:r>
              <a:rPr lang="en-US" sz="4000" b="1" dirty="0">
                <a:solidFill>
                  <a:schemeClr val="bg1"/>
                </a:solidFill>
              </a:rPr>
              <a:t>Buying presents</a:t>
            </a:r>
          </a:p>
          <a:p>
            <a:pPr marL="285750" indent="-285750">
              <a:buFont typeface="Arial" panose="020B0604020202020204" pitchFamily="34" charset="0"/>
              <a:buChar char="•"/>
            </a:pPr>
            <a:r>
              <a:rPr lang="en-US" sz="4000" b="1" dirty="0">
                <a:solidFill>
                  <a:schemeClr val="bg1"/>
                </a:solidFill>
              </a:rPr>
              <a:t>Wrapping gifts</a:t>
            </a:r>
          </a:p>
          <a:p>
            <a:pPr marL="285750" indent="-285750">
              <a:buFont typeface="Arial" panose="020B0604020202020204" pitchFamily="34" charset="0"/>
              <a:buChar char="•"/>
            </a:pPr>
            <a:r>
              <a:rPr lang="en-US" sz="4000" b="1" dirty="0">
                <a:solidFill>
                  <a:schemeClr val="bg1"/>
                </a:solidFill>
              </a:rPr>
              <a:t>Cooking turkey</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41125605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7BCB8-5FB6-E0F0-8783-F538A625B578}"/>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C580856C-2731-B1E3-5822-CA7D432C34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A7781410-049E-71FC-00C0-96FD0F9DA4BE}"/>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423B64AF-9AA6-B563-42C9-969CF6451758}"/>
              </a:ext>
            </a:extLst>
          </p:cNvPr>
          <p:cNvSpPr txBox="1"/>
          <p:nvPr/>
        </p:nvSpPr>
        <p:spPr>
          <a:xfrm>
            <a:off x="244549" y="2941005"/>
            <a:ext cx="5316278" cy="3539430"/>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r>
              <a:rPr lang="en-US" sz="4800" b="1" dirty="0">
                <a:solidFill>
                  <a:schemeClr val="bg1"/>
                </a:solidFill>
              </a:rPr>
              <a:t>Serve! </a:t>
            </a:r>
            <a:r>
              <a:rPr lang="en-US" sz="4800" dirty="0">
                <a:solidFill>
                  <a:schemeClr val="bg1"/>
                </a:solidFill>
              </a:rPr>
              <a:t>(v10)</a:t>
            </a:r>
          </a:p>
          <a:p>
            <a:pPr marL="285750" indent="-285750">
              <a:buFont typeface="Arial" panose="020B0604020202020204" pitchFamily="34" charset="0"/>
              <a:buChar char="•"/>
            </a:pPr>
            <a:r>
              <a:rPr lang="en-US" sz="4800" b="1" dirty="0">
                <a:solidFill>
                  <a:schemeClr val="bg1"/>
                </a:solidFill>
              </a:rPr>
              <a:t>Speak! </a:t>
            </a:r>
            <a:r>
              <a:rPr lang="en-US" sz="4800" dirty="0">
                <a:solidFill>
                  <a:schemeClr val="bg1"/>
                </a:solidFill>
              </a:rPr>
              <a:t>(v11)</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2578601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46078-49E2-6507-FE8B-9A9858E67FFD}"/>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8AEF4911-0932-034B-81F8-7BFCC19875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E76F774C-DB2B-5C19-1606-251672BCF1AF}"/>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FA450FD3-3897-59CA-4490-906918CF48D2}"/>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235168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343AE7-5C4C-5806-8D67-9CB0BE4CAA12}"/>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98C364AB-7A83-36BC-1623-C5809BFB6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70B87695-3E20-22D4-FBE6-2AE413BD8587}"/>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BDAA7463-5CAE-4A02-B9CD-BCFDF511A8C3}"/>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532E21B6-1D7E-C2EF-FEC1-E574BA3A53B0}"/>
              </a:ext>
            </a:extLst>
          </p:cNvPr>
          <p:cNvSpPr txBox="1"/>
          <p:nvPr/>
        </p:nvSpPr>
        <p:spPr>
          <a:xfrm>
            <a:off x="244549" y="3910050"/>
            <a:ext cx="4019107" cy="2554545"/>
          </a:xfrm>
          <a:prstGeom prst="rect">
            <a:avLst/>
          </a:prstGeom>
          <a:noFill/>
        </p:spPr>
        <p:txBody>
          <a:bodyPr wrap="square">
            <a:spAutoFit/>
          </a:bodyPr>
          <a:lstStyle/>
          <a:p>
            <a:r>
              <a:rPr lang="en-US" sz="3200" dirty="0">
                <a:solidFill>
                  <a:schemeClr val="bg1"/>
                </a:solidFill>
              </a:rPr>
              <a:t>The end of all things is near. Therefore be alert and of sober mind so that you may </a:t>
            </a:r>
            <a:r>
              <a:rPr lang="en-US" sz="3200" b="1" dirty="0">
                <a:effectLst>
                  <a:outerShdw blurRad="38100" dist="38100" dir="2700000" algn="tl">
                    <a:srgbClr val="000000">
                      <a:alpha val="43137"/>
                    </a:srgbClr>
                  </a:outerShdw>
                </a:effectLst>
                <a:highlight>
                  <a:srgbClr val="FFFF00"/>
                </a:highlight>
              </a:rPr>
              <a:t>pray.	</a:t>
            </a:r>
            <a:endParaRPr lang="en-GB" dirty="0">
              <a:solidFill>
                <a:schemeClr val="bg1"/>
              </a:solidFill>
            </a:endParaRPr>
          </a:p>
        </p:txBody>
      </p:sp>
    </p:spTree>
    <p:extLst>
      <p:ext uri="{BB962C8B-B14F-4D97-AF65-F5344CB8AC3E}">
        <p14:creationId xmlns:p14="http://schemas.microsoft.com/office/powerpoint/2010/main" val="3934872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B2BB9-82FD-211B-0950-A04CF1F97496}"/>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333BD901-7AA0-75F2-6C1C-8C6FF0010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003ACA39-CE39-6C31-8E1D-4F19236014B2}"/>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715098B0-F90F-089A-EB1E-892A2EF774AF}"/>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5204BF42-F69C-5870-56C2-11376D9D7A13}"/>
              </a:ext>
            </a:extLst>
          </p:cNvPr>
          <p:cNvSpPr txBox="1"/>
          <p:nvPr/>
        </p:nvSpPr>
        <p:spPr>
          <a:xfrm>
            <a:off x="244549" y="3910050"/>
            <a:ext cx="4019107" cy="2554545"/>
          </a:xfrm>
          <a:prstGeom prst="rect">
            <a:avLst/>
          </a:prstGeom>
          <a:noFill/>
        </p:spPr>
        <p:txBody>
          <a:bodyPr wrap="square">
            <a:spAutoFit/>
          </a:bodyPr>
          <a:lstStyle/>
          <a:p>
            <a:r>
              <a:rPr lang="en-US" sz="3200" dirty="0">
                <a:solidFill>
                  <a:schemeClr val="bg1"/>
                </a:solidFill>
              </a:rPr>
              <a:t>The end of all things is near. Therefore be alert and of sober mind so that you may </a:t>
            </a:r>
            <a:r>
              <a:rPr lang="en-US" sz="3200" b="1" dirty="0">
                <a:effectLst>
                  <a:outerShdw blurRad="38100" dist="38100" dir="2700000" algn="tl">
                    <a:srgbClr val="000000">
                      <a:alpha val="43137"/>
                    </a:srgbClr>
                  </a:outerShdw>
                </a:effectLst>
                <a:highlight>
                  <a:srgbClr val="FFFF00"/>
                </a:highlight>
              </a:rPr>
              <a:t>pray.	</a:t>
            </a:r>
            <a:endParaRPr lang="en-GB" dirty="0">
              <a:solidFill>
                <a:schemeClr val="bg1"/>
              </a:solidFill>
            </a:endParaRPr>
          </a:p>
        </p:txBody>
      </p:sp>
      <p:pic>
        <p:nvPicPr>
          <p:cNvPr id="6" name="Picture 5" descr="A cross on top of a building&#10;&#10;Description automatically generated">
            <a:extLst>
              <a:ext uri="{FF2B5EF4-FFF2-40B4-BE49-F238E27FC236}">
                <a16:creationId xmlns:a16="http://schemas.microsoft.com/office/drawing/2014/main" id="{BA96ED2A-3B6C-200C-8039-DEB2BC2474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03" y="4400745"/>
            <a:ext cx="2647950" cy="2390775"/>
          </a:xfrm>
          <a:prstGeom prst="rect">
            <a:avLst/>
          </a:prstGeom>
          <a:ln>
            <a:noFill/>
          </a:ln>
          <a:effectLst>
            <a:softEdge rad="112500"/>
          </a:effectLst>
        </p:spPr>
      </p:pic>
    </p:spTree>
    <p:extLst>
      <p:ext uri="{BB962C8B-B14F-4D97-AF65-F5344CB8AC3E}">
        <p14:creationId xmlns:p14="http://schemas.microsoft.com/office/powerpoint/2010/main" val="2911741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E289D7-11F1-22C8-1799-BE08A40DF9A9}"/>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AC31070A-1996-7338-42BB-70D960E9A17E}"/>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67B089C5-D282-147A-817C-16FAE2E34CCD}"/>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0D3AB8FD-CECE-BC03-A66D-CAC9F0DC3555}"/>
              </a:ext>
            </a:extLst>
          </p:cNvPr>
          <p:cNvSpPr txBox="1"/>
          <p:nvPr/>
        </p:nvSpPr>
        <p:spPr>
          <a:xfrm>
            <a:off x="247283" y="1202583"/>
            <a:ext cx="11764107" cy="4998420"/>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The end of all things is near. Therefore be alert and of sober mind so that you may pray. Above all, love each other deeply, because love covers over a multitude of sins. Offer hospitality to one another without grumbling. Each of you should use whatever gift you have received to serve others, as faithful stewards of God’s grace in its various forms. </a:t>
            </a:r>
            <a:endParaRPr lang="en-GB" sz="6600" dirty="0">
              <a:latin typeface="Aptos" panose="020B0004020202020204" pitchFamily="34" charset="0"/>
            </a:endParaRPr>
          </a:p>
        </p:txBody>
      </p:sp>
    </p:spTree>
    <p:extLst>
      <p:ext uri="{BB962C8B-B14F-4D97-AF65-F5344CB8AC3E}">
        <p14:creationId xmlns:p14="http://schemas.microsoft.com/office/powerpoint/2010/main" val="2741572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3B10D2-0370-2FEF-9E73-06A171A507C2}"/>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BF0302DE-5E31-697C-502D-E028ED7A24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69BEC998-98E5-D29C-767A-688BD7268BC5}"/>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BB052977-A040-0AED-0B98-07A2F81C4D2F}"/>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DBEBF4EF-7CCB-F0BA-4548-58B35B393AEE}"/>
              </a:ext>
            </a:extLst>
          </p:cNvPr>
          <p:cNvSpPr txBox="1"/>
          <p:nvPr/>
        </p:nvSpPr>
        <p:spPr>
          <a:xfrm>
            <a:off x="244549" y="3910050"/>
            <a:ext cx="4263654" cy="2308324"/>
          </a:xfrm>
          <a:prstGeom prst="rect">
            <a:avLst/>
          </a:prstGeom>
          <a:noFill/>
        </p:spPr>
        <p:txBody>
          <a:bodyPr wrap="square">
            <a:spAutoFit/>
          </a:bodyPr>
          <a:lstStyle/>
          <a:p>
            <a:r>
              <a:rPr lang="en-US" sz="3600" b="1" dirty="0">
                <a:solidFill>
                  <a:schemeClr val="bg1"/>
                </a:solidFill>
              </a:rPr>
              <a:t>Christ listens</a:t>
            </a:r>
          </a:p>
          <a:p>
            <a:r>
              <a:rPr lang="en-US" sz="3600" b="1" dirty="0">
                <a:solidFill>
                  <a:schemeClr val="bg1"/>
                </a:solidFill>
              </a:rPr>
              <a:t>Christ comes</a:t>
            </a:r>
          </a:p>
          <a:p>
            <a:r>
              <a:rPr lang="en-US" sz="3600" b="1" dirty="0">
                <a:solidFill>
                  <a:schemeClr val="bg1"/>
                </a:solidFill>
              </a:rPr>
              <a:t>Christ is welcomed</a:t>
            </a:r>
          </a:p>
          <a:p>
            <a:r>
              <a:rPr lang="en-US" sz="3600" b="1" dirty="0">
                <a:solidFill>
                  <a:schemeClr val="bg1"/>
                </a:solidFill>
              </a:rPr>
              <a:t>Christ speaks</a:t>
            </a:r>
            <a:endParaRPr lang="en-GB" sz="3600" b="1" dirty="0">
              <a:solidFill>
                <a:schemeClr val="bg1"/>
              </a:solidFill>
            </a:endParaRPr>
          </a:p>
        </p:txBody>
      </p:sp>
      <p:pic>
        <p:nvPicPr>
          <p:cNvPr id="6" name="Picture 5" descr="A cross on top of a building&#10;&#10;Description automatically generated">
            <a:extLst>
              <a:ext uri="{FF2B5EF4-FFF2-40B4-BE49-F238E27FC236}">
                <a16:creationId xmlns:a16="http://schemas.microsoft.com/office/drawing/2014/main" id="{0802B478-5E05-2DDA-0B1C-2512E25757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8203" y="4400745"/>
            <a:ext cx="2647950" cy="2390775"/>
          </a:xfrm>
          <a:prstGeom prst="rect">
            <a:avLst/>
          </a:prstGeom>
          <a:ln>
            <a:noFill/>
          </a:ln>
          <a:effectLst>
            <a:softEdge rad="112500"/>
          </a:effectLst>
        </p:spPr>
      </p:pic>
    </p:spTree>
    <p:extLst>
      <p:ext uri="{BB962C8B-B14F-4D97-AF65-F5344CB8AC3E}">
        <p14:creationId xmlns:p14="http://schemas.microsoft.com/office/powerpoint/2010/main" val="346982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4CDA0D-2CF1-44C4-E9DE-FF4F30306EDF}"/>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14B6F5E6-8016-759E-96BC-887ADB50A0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567B30F5-DE29-AAE1-8A06-E6476A69252E}"/>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457369DF-50DA-CBA7-4DFD-981C076F1D0D}"/>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613631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023D6-9578-8836-7F81-171F3F510D70}"/>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F4F78A7E-1AF6-82D9-B0BD-8DC56F7CBC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8DA4856E-1DEC-121C-F5A3-D69B6FA7D4CE}"/>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C435E3D2-DC63-667E-AD15-4711086A2793}"/>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1F124596-0DE9-2E79-6041-4E629B7EF7C4}"/>
              </a:ext>
            </a:extLst>
          </p:cNvPr>
          <p:cNvSpPr txBox="1"/>
          <p:nvPr/>
        </p:nvSpPr>
        <p:spPr>
          <a:xfrm>
            <a:off x="244549" y="3811012"/>
            <a:ext cx="11466188" cy="3046988"/>
          </a:xfrm>
          <a:prstGeom prst="rect">
            <a:avLst/>
          </a:prstGeom>
          <a:noFill/>
        </p:spPr>
        <p:txBody>
          <a:bodyPr wrap="square">
            <a:spAutoFit/>
          </a:bodyPr>
          <a:lstStyle/>
          <a:p>
            <a:r>
              <a:rPr lang="en-US" sz="3200" dirty="0">
                <a:solidFill>
                  <a:schemeClr val="bg1"/>
                </a:solidFill>
                <a:highlight>
                  <a:srgbClr val="000000"/>
                </a:highlight>
              </a:rPr>
              <a:t>Love is patient, love is kind. It does not envy, it does not boast, it is not proud. It does not </a:t>
            </a:r>
            <a:r>
              <a:rPr lang="en-US" sz="3200" dirty="0" err="1">
                <a:solidFill>
                  <a:schemeClr val="bg1"/>
                </a:solidFill>
                <a:highlight>
                  <a:srgbClr val="000000"/>
                </a:highlight>
              </a:rPr>
              <a:t>dishonour</a:t>
            </a:r>
            <a:r>
              <a:rPr lang="en-US" sz="3200" dirty="0">
                <a:solidFill>
                  <a:schemeClr val="bg1"/>
                </a:solidFill>
                <a:highlight>
                  <a:srgbClr val="000000"/>
                </a:highlight>
              </a:rPr>
              <a:t> others, it is not self-seeking, it is not easily angered, it keeps no record of wrongs. Love does not delight in evil but rejoices with the truth. It always protects, always trusts, always hopes, always perseveres. Love never fails.</a:t>
            </a:r>
          </a:p>
          <a:p>
            <a:r>
              <a:rPr lang="en-US" sz="3200" dirty="0">
                <a:solidFill>
                  <a:schemeClr val="bg1"/>
                </a:solidFill>
                <a:highlight>
                  <a:srgbClr val="000000"/>
                </a:highlight>
              </a:rPr>
              <a:t>									1 Cor 13: 4-8</a:t>
            </a:r>
            <a:endParaRPr lang="en-GB" dirty="0">
              <a:solidFill>
                <a:schemeClr val="bg1"/>
              </a:solidFill>
              <a:highlight>
                <a:srgbClr val="000000"/>
              </a:highlight>
            </a:endParaRPr>
          </a:p>
        </p:txBody>
      </p:sp>
    </p:spTree>
    <p:extLst>
      <p:ext uri="{BB962C8B-B14F-4D97-AF65-F5344CB8AC3E}">
        <p14:creationId xmlns:p14="http://schemas.microsoft.com/office/powerpoint/2010/main" val="15296946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4B1B3-4A04-C691-59AB-287418853610}"/>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F5444BBE-5211-F6B4-8898-9650DABF58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447FD9F8-EEF0-9E49-DD44-962EF8F50569}"/>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C1071947-72A1-3934-6A71-C79665FCDB52}"/>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0A250696-AD19-C479-C2DD-1CCA7A9D82DB}"/>
              </a:ext>
            </a:extLst>
          </p:cNvPr>
          <p:cNvSpPr txBox="1"/>
          <p:nvPr/>
        </p:nvSpPr>
        <p:spPr>
          <a:xfrm>
            <a:off x="244549" y="3910050"/>
            <a:ext cx="4019107" cy="2554545"/>
          </a:xfrm>
          <a:prstGeom prst="rect">
            <a:avLst/>
          </a:prstGeom>
          <a:noFill/>
        </p:spPr>
        <p:txBody>
          <a:bodyPr wrap="square">
            <a:spAutoFit/>
          </a:bodyPr>
          <a:lstStyle/>
          <a:p>
            <a:r>
              <a:rPr lang="en-US" sz="3200" dirty="0">
                <a:solidFill>
                  <a:schemeClr val="bg1"/>
                </a:solidFill>
              </a:rPr>
              <a:t>Above all, </a:t>
            </a:r>
            <a:r>
              <a:rPr lang="en-US" sz="3200" dirty="0">
                <a:highlight>
                  <a:srgbClr val="FFFF00"/>
                </a:highlight>
              </a:rPr>
              <a:t>love</a:t>
            </a:r>
            <a:r>
              <a:rPr lang="en-US" sz="3200" dirty="0">
                <a:solidFill>
                  <a:schemeClr val="bg1"/>
                </a:solidFill>
              </a:rPr>
              <a:t> each other </a:t>
            </a:r>
            <a:r>
              <a:rPr lang="en-US" sz="3200" dirty="0">
                <a:highlight>
                  <a:srgbClr val="FFFF00"/>
                </a:highlight>
              </a:rPr>
              <a:t>deeply</a:t>
            </a:r>
            <a:r>
              <a:rPr lang="en-US" sz="3200" dirty="0">
                <a:solidFill>
                  <a:schemeClr val="bg1"/>
                </a:solidFill>
              </a:rPr>
              <a:t>, because </a:t>
            </a:r>
            <a:r>
              <a:rPr lang="en-US" sz="3200" dirty="0">
                <a:highlight>
                  <a:srgbClr val="FFFF00"/>
                </a:highlight>
              </a:rPr>
              <a:t>love</a:t>
            </a:r>
            <a:r>
              <a:rPr lang="en-US" sz="3200" dirty="0">
                <a:solidFill>
                  <a:schemeClr val="bg1"/>
                </a:solidFill>
              </a:rPr>
              <a:t> </a:t>
            </a:r>
            <a:r>
              <a:rPr lang="en-US" sz="3200" dirty="0">
                <a:highlight>
                  <a:srgbClr val="FFFF00"/>
                </a:highlight>
              </a:rPr>
              <a:t>covers</a:t>
            </a:r>
            <a:r>
              <a:rPr lang="en-US" sz="3200" dirty="0">
                <a:solidFill>
                  <a:schemeClr val="bg1"/>
                </a:solidFill>
              </a:rPr>
              <a:t> </a:t>
            </a:r>
            <a:r>
              <a:rPr lang="en-US" sz="3200" dirty="0">
                <a:highlight>
                  <a:srgbClr val="FFFF00"/>
                </a:highlight>
              </a:rPr>
              <a:t>over a multitude of sins</a:t>
            </a:r>
            <a:r>
              <a:rPr lang="en-US" sz="3200" dirty="0">
                <a:solidFill>
                  <a:schemeClr val="bg1"/>
                </a:solidFill>
              </a:rPr>
              <a:t>.</a:t>
            </a:r>
            <a:endParaRPr lang="en-GB" dirty="0">
              <a:solidFill>
                <a:schemeClr val="bg1"/>
              </a:solidFill>
            </a:endParaRPr>
          </a:p>
        </p:txBody>
      </p:sp>
    </p:spTree>
    <p:extLst>
      <p:ext uri="{BB962C8B-B14F-4D97-AF65-F5344CB8AC3E}">
        <p14:creationId xmlns:p14="http://schemas.microsoft.com/office/powerpoint/2010/main" val="2094986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47412-C808-D9D3-9F76-59FDE5215561}"/>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B68A0430-21CE-7500-2883-09918894CD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D9BE0B36-31D0-DECA-B05B-99D08358F5C2}"/>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FE436672-E846-A5DE-3002-4A0437EB415B}"/>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3B230614-6A55-E6BC-CCDC-5CE512F9FAE6}"/>
              </a:ext>
            </a:extLst>
          </p:cNvPr>
          <p:cNvSpPr txBox="1"/>
          <p:nvPr/>
        </p:nvSpPr>
        <p:spPr>
          <a:xfrm>
            <a:off x="244549" y="3910050"/>
            <a:ext cx="4019107" cy="1569660"/>
          </a:xfrm>
          <a:prstGeom prst="rect">
            <a:avLst/>
          </a:prstGeom>
          <a:noFill/>
        </p:spPr>
        <p:txBody>
          <a:bodyPr wrap="square">
            <a:spAutoFit/>
          </a:bodyPr>
          <a:lstStyle/>
          <a:p>
            <a:r>
              <a:rPr lang="en-US" sz="3200" dirty="0">
                <a:solidFill>
                  <a:schemeClr val="bg1"/>
                </a:solidFill>
              </a:rPr>
              <a:t>Offer hospitality to one another without grumbling.</a:t>
            </a:r>
            <a:endParaRPr lang="en-GB" dirty="0">
              <a:solidFill>
                <a:schemeClr val="bg1"/>
              </a:solidFill>
            </a:endParaRPr>
          </a:p>
        </p:txBody>
      </p:sp>
    </p:spTree>
    <p:extLst>
      <p:ext uri="{BB962C8B-B14F-4D97-AF65-F5344CB8AC3E}">
        <p14:creationId xmlns:p14="http://schemas.microsoft.com/office/powerpoint/2010/main" val="786775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A8382-5F9A-DA1E-295F-F2E726E78E6A}"/>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7CEEB532-17A0-B865-AB8B-B8C4B0687F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4A2B6F85-CED8-3E55-0A48-8DD7769187EA}"/>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9844E43C-1C04-948B-A4F8-FCB5E14D03A4}"/>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Serve! (v10)</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474267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4EBC62-6242-B7F1-8858-B432614DFB0C}"/>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7F8C583A-8EFE-B5C8-C839-02BA100B2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DEE6D3B7-09E2-1A78-D06F-07DA5CF7BE10}"/>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40645025-B979-76F9-E283-8CC396F6C736}"/>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Serve! (v10)</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4E29CA7D-D2CB-BB0D-F167-840818685238}"/>
              </a:ext>
            </a:extLst>
          </p:cNvPr>
          <p:cNvSpPr txBox="1"/>
          <p:nvPr/>
        </p:nvSpPr>
        <p:spPr>
          <a:xfrm>
            <a:off x="1207075" y="4340938"/>
            <a:ext cx="10327198" cy="2062103"/>
          </a:xfrm>
          <a:prstGeom prst="rect">
            <a:avLst/>
          </a:prstGeom>
          <a:noFill/>
        </p:spPr>
        <p:txBody>
          <a:bodyPr wrap="square">
            <a:spAutoFit/>
          </a:bodyPr>
          <a:lstStyle/>
          <a:p>
            <a:r>
              <a:rPr lang="en-US" sz="3200" dirty="0">
                <a:solidFill>
                  <a:schemeClr val="bg1"/>
                </a:solidFill>
                <a:highlight>
                  <a:srgbClr val="000000"/>
                </a:highlight>
              </a:rPr>
              <a:t>Each of you should use whatever gift you have received to serve others, as faithful stewards of God’s grace in its various forms. … If anyone serves, they should do so with the strength God provides….</a:t>
            </a:r>
            <a:endParaRPr lang="en-GB" dirty="0">
              <a:solidFill>
                <a:schemeClr val="bg1"/>
              </a:solidFill>
              <a:highlight>
                <a:srgbClr val="000000"/>
              </a:highlight>
            </a:endParaRPr>
          </a:p>
        </p:txBody>
      </p:sp>
    </p:spTree>
    <p:extLst>
      <p:ext uri="{BB962C8B-B14F-4D97-AF65-F5344CB8AC3E}">
        <p14:creationId xmlns:p14="http://schemas.microsoft.com/office/powerpoint/2010/main" val="99137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AF4A-D2B6-9752-BE6F-BD575F347C04}"/>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E7CD1B39-CC89-ABF6-CC6C-CF5560436D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86D0620B-56CA-A6F3-11FD-1D34C089C55B}"/>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C216CF8F-6DA7-7B0B-239B-3AC90ABE51FB}"/>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Speak! </a:t>
            </a:r>
            <a:r>
              <a:rPr lang="en-US" sz="4800" dirty="0">
                <a:solidFill>
                  <a:schemeClr val="bg1"/>
                </a:solidFill>
              </a:rPr>
              <a:t>(v11)</a:t>
            </a:r>
          </a:p>
          <a:p>
            <a:pPr marL="285750" indent="-285750">
              <a:buFont typeface="Arial" panose="020B0604020202020204" pitchFamily="34" charset="0"/>
              <a:buChar char="•"/>
            </a:pPr>
            <a:endParaRPr lang="en-GB" sz="3200" dirty="0">
              <a:solidFill>
                <a:schemeClr val="bg1"/>
              </a:solidFill>
            </a:endParaRPr>
          </a:p>
        </p:txBody>
      </p:sp>
    </p:spTree>
    <p:extLst>
      <p:ext uri="{BB962C8B-B14F-4D97-AF65-F5344CB8AC3E}">
        <p14:creationId xmlns:p14="http://schemas.microsoft.com/office/powerpoint/2010/main" val="28123325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D76616-2643-3A2C-7F4F-08CB6EFC525D}"/>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44FDE767-53A2-F9EC-0500-22881194A8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CCF3DAEF-0C27-C03E-A1E2-6544D87B0A28}"/>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41B13105-6F01-BF05-CCE2-EE2698C5708F}"/>
              </a:ext>
            </a:extLst>
          </p:cNvPr>
          <p:cNvSpPr txBox="1"/>
          <p:nvPr/>
        </p:nvSpPr>
        <p:spPr>
          <a:xfrm>
            <a:off x="244549" y="2941005"/>
            <a:ext cx="5316278" cy="1323439"/>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Speak! </a:t>
            </a:r>
            <a:r>
              <a:rPr lang="en-US" sz="4800" dirty="0">
                <a:solidFill>
                  <a:schemeClr val="bg1"/>
                </a:solidFill>
              </a:rPr>
              <a:t>(v11)</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4FDC224F-38BB-9C03-65FB-128662F475B0}"/>
              </a:ext>
            </a:extLst>
          </p:cNvPr>
          <p:cNvSpPr txBox="1"/>
          <p:nvPr/>
        </p:nvSpPr>
        <p:spPr>
          <a:xfrm>
            <a:off x="244549" y="3910050"/>
            <a:ext cx="4019107" cy="2062103"/>
          </a:xfrm>
          <a:prstGeom prst="rect">
            <a:avLst/>
          </a:prstGeom>
          <a:noFill/>
        </p:spPr>
        <p:txBody>
          <a:bodyPr wrap="square">
            <a:spAutoFit/>
          </a:bodyPr>
          <a:lstStyle/>
          <a:p>
            <a:r>
              <a:rPr lang="en-US" sz="3200" dirty="0">
                <a:solidFill>
                  <a:schemeClr val="bg1"/>
                </a:solidFill>
              </a:rPr>
              <a:t>If anyone speaks, they should do so as one who speaks the very words of God.</a:t>
            </a:r>
            <a:endParaRPr lang="en-GB" dirty="0">
              <a:solidFill>
                <a:schemeClr val="bg1"/>
              </a:solidFill>
            </a:endParaRPr>
          </a:p>
        </p:txBody>
      </p:sp>
    </p:spTree>
    <p:extLst>
      <p:ext uri="{BB962C8B-B14F-4D97-AF65-F5344CB8AC3E}">
        <p14:creationId xmlns:p14="http://schemas.microsoft.com/office/powerpoint/2010/main" val="25715624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A1A9-C182-2774-6376-D71F3D0DD301}"/>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6DB1D7F0-CE3B-3137-AE8F-C7318EE35F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5C3A2942-2A6B-2CD2-94F4-388016F4F3A3}"/>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97AE8788-C7BE-C6BF-436C-BF9564D73129}"/>
              </a:ext>
            </a:extLst>
          </p:cNvPr>
          <p:cNvSpPr txBox="1"/>
          <p:nvPr/>
        </p:nvSpPr>
        <p:spPr>
          <a:xfrm>
            <a:off x="244549" y="2941005"/>
            <a:ext cx="5316278" cy="3539430"/>
          </a:xfrm>
          <a:prstGeom prst="rect">
            <a:avLst/>
          </a:prstGeom>
          <a:noFill/>
        </p:spPr>
        <p:txBody>
          <a:bodyPr wrap="square" rtlCol="0">
            <a:spAutoFit/>
          </a:bodyPr>
          <a:lstStyle/>
          <a:p>
            <a:pPr marL="285750" indent="-285750">
              <a:buFont typeface="Arial" panose="020B0604020202020204" pitchFamily="34" charset="0"/>
              <a:buChar char="•"/>
            </a:pPr>
            <a:r>
              <a:rPr lang="en-US" sz="4800" b="1" dirty="0">
                <a:solidFill>
                  <a:schemeClr val="bg1"/>
                </a:solidFill>
              </a:rPr>
              <a:t>Pray! </a:t>
            </a:r>
            <a:r>
              <a:rPr lang="en-US" sz="4800" dirty="0">
                <a:solidFill>
                  <a:schemeClr val="bg1"/>
                </a:solidFill>
              </a:rPr>
              <a:t>(v7)</a:t>
            </a:r>
          </a:p>
          <a:p>
            <a:pPr marL="285750" indent="-285750">
              <a:buFont typeface="Arial" panose="020B0604020202020204" pitchFamily="34" charset="0"/>
              <a:buChar char="•"/>
            </a:pPr>
            <a:r>
              <a:rPr lang="en-US" sz="4800" b="1" dirty="0">
                <a:solidFill>
                  <a:schemeClr val="bg1"/>
                </a:solidFill>
              </a:rPr>
              <a:t>Love! </a:t>
            </a:r>
            <a:r>
              <a:rPr lang="en-US" sz="4800" dirty="0">
                <a:solidFill>
                  <a:schemeClr val="bg1"/>
                </a:solidFill>
              </a:rPr>
              <a:t>(vv8-9)</a:t>
            </a:r>
          </a:p>
          <a:p>
            <a:pPr marL="285750" indent="-285750">
              <a:buFont typeface="Arial" panose="020B0604020202020204" pitchFamily="34" charset="0"/>
              <a:buChar char="•"/>
            </a:pPr>
            <a:r>
              <a:rPr lang="en-US" sz="4800" b="1" dirty="0">
                <a:solidFill>
                  <a:schemeClr val="bg1"/>
                </a:solidFill>
              </a:rPr>
              <a:t>Serve! </a:t>
            </a:r>
            <a:r>
              <a:rPr lang="en-US" sz="4800" dirty="0">
                <a:solidFill>
                  <a:schemeClr val="bg1"/>
                </a:solidFill>
              </a:rPr>
              <a:t>(v10)</a:t>
            </a:r>
          </a:p>
          <a:p>
            <a:pPr marL="285750" indent="-285750">
              <a:buFont typeface="Arial" panose="020B0604020202020204" pitchFamily="34" charset="0"/>
              <a:buChar char="•"/>
            </a:pPr>
            <a:r>
              <a:rPr lang="en-US" sz="4800" b="1" dirty="0">
                <a:solidFill>
                  <a:schemeClr val="bg1"/>
                </a:solidFill>
              </a:rPr>
              <a:t>Speak! </a:t>
            </a:r>
            <a:r>
              <a:rPr lang="en-US" sz="4800" dirty="0">
                <a:solidFill>
                  <a:schemeClr val="bg1"/>
                </a:solidFill>
              </a:rPr>
              <a:t>(v11)</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451D0DC5-12D5-DFDC-030C-219836E2A6D0}"/>
              </a:ext>
            </a:extLst>
          </p:cNvPr>
          <p:cNvSpPr txBox="1"/>
          <p:nvPr/>
        </p:nvSpPr>
        <p:spPr>
          <a:xfrm>
            <a:off x="5560827" y="1403498"/>
            <a:ext cx="6386624" cy="1384995"/>
          </a:xfrm>
          <a:prstGeom prst="rect">
            <a:avLst/>
          </a:prstGeom>
          <a:noFill/>
        </p:spPr>
        <p:txBody>
          <a:bodyPr wrap="square" rtlCol="0">
            <a:spAutoFit/>
          </a:bodyPr>
          <a:lstStyle/>
          <a:p>
            <a:r>
              <a:rPr lang="en-US" sz="6600" dirty="0">
                <a:highlight>
                  <a:srgbClr val="FFFF00"/>
                </a:highlight>
              </a:rPr>
              <a:t>KEEP GOING!</a:t>
            </a:r>
          </a:p>
          <a:p>
            <a:endParaRPr lang="en-GB" dirty="0"/>
          </a:p>
        </p:txBody>
      </p:sp>
    </p:spTree>
    <p:extLst>
      <p:ext uri="{BB962C8B-B14F-4D97-AF65-F5344CB8AC3E}">
        <p14:creationId xmlns:p14="http://schemas.microsoft.com/office/powerpoint/2010/main" val="1743963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14BCA-B45A-CCC5-10C0-FD2612273C8D}"/>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F7AD7573-95C7-8C6E-182F-D972A75F4ED2}"/>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EB7E766B-BDC6-2930-C889-5E07507C5ACF}"/>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1834029F-A754-2395-28ED-7F2AB5233CCB}"/>
              </a:ext>
            </a:extLst>
          </p:cNvPr>
          <p:cNvSpPr txBox="1"/>
          <p:nvPr/>
        </p:nvSpPr>
        <p:spPr>
          <a:xfrm>
            <a:off x="247283" y="1202583"/>
            <a:ext cx="11764107" cy="4167423"/>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If anyone speaks, they should do so as one who speaks the very words of God. If anyone serves, they should do so with the strength God provides, so that in all things God may be praised through Jesus Christ. To him be the glory and the power for ever and ever. Amen. </a:t>
            </a:r>
            <a:endParaRPr lang="en-GB" sz="6600" dirty="0">
              <a:latin typeface="Aptos" panose="020B0004020202020204" pitchFamily="34" charset="0"/>
            </a:endParaRPr>
          </a:p>
        </p:txBody>
      </p:sp>
    </p:spTree>
    <p:extLst>
      <p:ext uri="{BB962C8B-B14F-4D97-AF65-F5344CB8AC3E}">
        <p14:creationId xmlns:p14="http://schemas.microsoft.com/office/powerpoint/2010/main" val="1014050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4B67C8-5119-5900-59C7-98131AAA2BBF}"/>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FED85205-BD5E-C729-079B-7C82108B25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12DC451E-B66A-FEF8-2FE1-CFAD5E75943A}"/>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4FE2515E-BA33-FEEF-D8BD-7F617240DE95}"/>
              </a:ext>
            </a:extLst>
          </p:cNvPr>
          <p:cNvSpPr txBox="1"/>
          <p:nvPr/>
        </p:nvSpPr>
        <p:spPr>
          <a:xfrm>
            <a:off x="244548" y="2941005"/>
            <a:ext cx="6386624" cy="1323439"/>
          </a:xfrm>
          <a:prstGeom prst="rect">
            <a:avLst/>
          </a:prstGeom>
          <a:noFill/>
        </p:spPr>
        <p:txBody>
          <a:bodyPr wrap="square" rtlCol="0">
            <a:spAutoFit/>
          </a:bodyPr>
          <a:lstStyle/>
          <a:p>
            <a:pPr marL="285750" indent="-285750">
              <a:buFont typeface="Arial" panose="020B0604020202020204" pitchFamily="34" charset="0"/>
              <a:buChar char="•"/>
            </a:pPr>
            <a:r>
              <a:rPr lang="en-US" sz="4800" dirty="0">
                <a:solidFill>
                  <a:schemeClr val="bg1"/>
                </a:solidFill>
              </a:rPr>
              <a:t>Suffering</a:t>
            </a:r>
            <a:r>
              <a:rPr lang="en-US" sz="4800" b="1" dirty="0">
                <a:solidFill>
                  <a:schemeClr val="bg1"/>
                </a:solidFill>
              </a:rPr>
              <a:t> </a:t>
            </a:r>
            <a:r>
              <a:rPr lang="en-US" sz="4800" dirty="0">
                <a:solidFill>
                  <a:schemeClr val="bg1"/>
                </a:solidFill>
              </a:rPr>
              <a:t>(vv12-16, 19)</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A963039A-9FEB-E2B2-0A9B-1D0433197D78}"/>
              </a:ext>
            </a:extLst>
          </p:cNvPr>
          <p:cNvSpPr txBox="1"/>
          <p:nvPr/>
        </p:nvSpPr>
        <p:spPr>
          <a:xfrm>
            <a:off x="5560827" y="1403498"/>
            <a:ext cx="6386624" cy="1384995"/>
          </a:xfrm>
          <a:prstGeom prst="rect">
            <a:avLst/>
          </a:prstGeom>
          <a:noFill/>
        </p:spPr>
        <p:txBody>
          <a:bodyPr wrap="square" rtlCol="0">
            <a:spAutoFit/>
          </a:bodyPr>
          <a:lstStyle/>
          <a:p>
            <a:r>
              <a:rPr lang="en-US" sz="6600" dirty="0">
                <a:highlight>
                  <a:srgbClr val="FFFF00"/>
                </a:highlight>
              </a:rPr>
              <a:t>KEEP GOING!</a:t>
            </a:r>
          </a:p>
          <a:p>
            <a:endParaRPr lang="en-GB" dirty="0"/>
          </a:p>
        </p:txBody>
      </p:sp>
    </p:spTree>
    <p:extLst>
      <p:ext uri="{BB962C8B-B14F-4D97-AF65-F5344CB8AC3E}">
        <p14:creationId xmlns:p14="http://schemas.microsoft.com/office/powerpoint/2010/main" val="42399198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D255-2737-FE6F-837C-21C96022835C}"/>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5CB86D99-477F-3D77-91F6-C0CD2C3E53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5143BE85-D14A-695C-40C2-35729AF462EA}"/>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247BDE2B-D7CF-334E-8B04-524B93A1ECDC}"/>
              </a:ext>
            </a:extLst>
          </p:cNvPr>
          <p:cNvSpPr txBox="1"/>
          <p:nvPr/>
        </p:nvSpPr>
        <p:spPr>
          <a:xfrm>
            <a:off x="244548" y="2941005"/>
            <a:ext cx="6268547" cy="2062103"/>
          </a:xfrm>
          <a:prstGeom prst="rect">
            <a:avLst/>
          </a:prstGeom>
          <a:noFill/>
        </p:spPr>
        <p:txBody>
          <a:bodyPr wrap="square" rtlCol="0">
            <a:spAutoFit/>
          </a:bodyPr>
          <a:lstStyle/>
          <a:p>
            <a:pPr marL="285750" indent="-285750">
              <a:buFont typeface="Arial" panose="020B0604020202020204" pitchFamily="34" charset="0"/>
              <a:buChar char="•"/>
            </a:pPr>
            <a:r>
              <a:rPr lang="en-US" sz="4800" dirty="0">
                <a:solidFill>
                  <a:schemeClr val="bg1"/>
                </a:solidFill>
              </a:rPr>
              <a:t>Suffering</a:t>
            </a:r>
            <a:r>
              <a:rPr lang="en-US" sz="4800" b="1" dirty="0">
                <a:solidFill>
                  <a:schemeClr val="bg1"/>
                </a:solidFill>
              </a:rPr>
              <a:t> </a:t>
            </a:r>
            <a:r>
              <a:rPr lang="en-US" sz="4800" dirty="0">
                <a:solidFill>
                  <a:schemeClr val="bg1"/>
                </a:solidFill>
              </a:rPr>
              <a:t>(vv12-16,19)</a:t>
            </a:r>
          </a:p>
          <a:p>
            <a:pPr marL="285750" indent="-285750">
              <a:buFont typeface="Arial" panose="020B0604020202020204" pitchFamily="34" charset="0"/>
              <a:buChar char="•"/>
            </a:pPr>
            <a:r>
              <a:rPr lang="en-US" sz="4800" dirty="0">
                <a:solidFill>
                  <a:schemeClr val="bg1"/>
                </a:solidFill>
              </a:rPr>
              <a:t>Judgement (17-18)</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EDEDB34E-B288-9534-6333-7C5BCE71A346}"/>
              </a:ext>
            </a:extLst>
          </p:cNvPr>
          <p:cNvSpPr txBox="1"/>
          <p:nvPr/>
        </p:nvSpPr>
        <p:spPr>
          <a:xfrm>
            <a:off x="5560827" y="1403498"/>
            <a:ext cx="6386624" cy="1384995"/>
          </a:xfrm>
          <a:prstGeom prst="rect">
            <a:avLst/>
          </a:prstGeom>
          <a:noFill/>
        </p:spPr>
        <p:txBody>
          <a:bodyPr wrap="square" rtlCol="0">
            <a:spAutoFit/>
          </a:bodyPr>
          <a:lstStyle/>
          <a:p>
            <a:r>
              <a:rPr lang="en-US" sz="6600" dirty="0">
                <a:highlight>
                  <a:srgbClr val="FFFF00"/>
                </a:highlight>
              </a:rPr>
              <a:t>KEEP GOING!</a:t>
            </a:r>
          </a:p>
          <a:p>
            <a:endParaRPr lang="en-GB" dirty="0"/>
          </a:p>
        </p:txBody>
      </p:sp>
    </p:spTree>
    <p:extLst>
      <p:ext uri="{BB962C8B-B14F-4D97-AF65-F5344CB8AC3E}">
        <p14:creationId xmlns:p14="http://schemas.microsoft.com/office/powerpoint/2010/main" val="5500618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E1743-B40A-E81A-B28B-1DCB81309BA7}"/>
            </a:ext>
          </a:extLst>
        </p:cNvPr>
        <p:cNvGrpSpPr/>
        <p:nvPr/>
      </p:nvGrpSpPr>
      <p:grpSpPr>
        <a:xfrm>
          <a:off x="0" y="0"/>
          <a:ext cx="0" cy="0"/>
          <a:chOff x="0" y="0"/>
          <a:chExt cx="0" cy="0"/>
        </a:xfrm>
      </p:grpSpPr>
      <p:pic>
        <p:nvPicPr>
          <p:cNvPr id="4" name="Picture 3" descr=" .jpg">
            <a:extLst>
              <a:ext uri="{FF2B5EF4-FFF2-40B4-BE49-F238E27FC236}">
                <a16:creationId xmlns:a16="http://schemas.microsoft.com/office/drawing/2014/main" id="{23F75F55-7ED8-AF47-2FD3-02F34D07E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63C95912-9F4E-4FCA-B4D2-4CC6E7DAD2D2}"/>
              </a:ext>
            </a:extLst>
          </p:cNvPr>
          <p:cNvSpPr txBox="1"/>
          <p:nvPr/>
        </p:nvSpPr>
        <p:spPr>
          <a:xfrm>
            <a:off x="244549" y="393405"/>
            <a:ext cx="5316278" cy="2123658"/>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a:t>
            </a:r>
            <a:endParaRPr lang="en-GB" sz="6600" dirty="0">
              <a:solidFill>
                <a:schemeClr val="bg1"/>
              </a:solidFill>
            </a:endParaRPr>
          </a:p>
        </p:txBody>
      </p:sp>
      <p:sp>
        <p:nvSpPr>
          <p:cNvPr id="3" name="TextBox 2">
            <a:extLst>
              <a:ext uri="{FF2B5EF4-FFF2-40B4-BE49-F238E27FC236}">
                <a16:creationId xmlns:a16="http://schemas.microsoft.com/office/drawing/2014/main" id="{508EEA6B-0C0E-39B4-79CC-37229DC130D3}"/>
              </a:ext>
            </a:extLst>
          </p:cNvPr>
          <p:cNvSpPr txBox="1"/>
          <p:nvPr/>
        </p:nvSpPr>
        <p:spPr>
          <a:xfrm>
            <a:off x="244548" y="2941005"/>
            <a:ext cx="7683798" cy="1323439"/>
          </a:xfrm>
          <a:prstGeom prst="rect">
            <a:avLst/>
          </a:prstGeom>
          <a:noFill/>
        </p:spPr>
        <p:txBody>
          <a:bodyPr wrap="square" rtlCol="0">
            <a:spAutoFit/>
          </a:bodyPr>
          <a:lstStyle/>
          <a:p>
            <a:pPr marL="285750" indent="-285750">
              <a:buFont typeface="Arial" panose="020B0604020202020204" pitchFamily="34" charset="0"/>
              <a:buChar char="•"/>
            </a:pPr>
            <a:r>
              <a:rPr lang="en-US" sz="4800" dirty="0">
                <a:solidFill>
                  <a:schemeClr val="bg1"/>
                </a:solidFill>
              </a:rPr>
              <a:t>Continue to do good (v19)</a:t>
            </a:r>
          </a:p>
          <a:p>
            <a:pPr marL="285750" indent="-285750">
              <a:buFont typeface="Arial" panose="020B0604020202020204" pitchFamily="34" charset="0"/>
              <a:buChar char="•"/>
            </a:pPr>
            <a:endParaRPr lang="en-GB" sz="3200" dirty="0">
              <a:solidFill>
                <a:schemeClr val="bg1"/>
              </a:solidFill>
            </a:endParaRPr>
          </a:p>
        </p:txBody>
      </p:sp>
      <p:sp>
        <p:nvSpPr>
          <p:cNvPr id="5" name="TextBox 4">
            <a:extLst>
              <a:ext uri="{FF2B5EF4-FFF2-40B4-BE49-F238E27FC236}">
                <a16:creationId xmlns:a16="http://schemas.microsoft.com/office/drawing/2014/main" id="{53A5B13E-351B-1C1B-9BED-8721172C17F4}"/>
              </a:ext>
            </a:extLst>
          </p:cNvPr>
          <p:cNvSpPr txBox="1"/>
          <p:nvPr/>
        </p:nvSpPr>
        <p:spPr>
          <a:xfrm>
            <a:off x="5560827" y="1403498"/>
            <a:ext cx="6386624" cy="1384995"/>
          </a:xfrm>
          <a:prstGeom prst="rect">
            <a:avLst/>
          </a:prstGeom>
          <a:noFill/>
        </p:spPr>
        <p:txBody>
          <a:bodyPr wrap="square" rtlCol="0">
            <a:spAutoFit/>
          </a:bodyPr>
          <a:lstStyle/>
          <a:p>
            <a:r>
              <a:rPr lang="en-US" sz="6600" dirty="0">
                <a:highlight>
                  <a:srgbClr val="FFFF00"/>
                </a:highlight>
              </a:rPr>
              <a:t>KEEP GOING!</a:t>
            </a:r>
          </a:p>
          <a:p>
            <a:endParaRPr lang="en-GB" dirty="0"/>
          </a:p>
        </p:txBody>
      </p:sp>
      <p:sp>
        <p:nvSpPr>
          <p:cNvPr id="6" name="TextBox 5">
            <a:extLst>
              <a:ext uri="{FF2B5EF4-FFF2-40B4-BE49-F238E27FC236}">
                <a16:creationId xmlns:a16="http://schemas.microsoft.com/office/drawing/2014/main" id="{37155023-4221-0BA3-2A77-E1752F48AA06}"/>
              </a:ext>
            </a:extLst>
          </p:cNvPr>
          <p:cNvSpPr txBox="1"/>
          <p:nvPr/>
        </p:nvSpPr>
        <p:spPr>
          <a:xfrm>
            <a:off x="244549" y="3910050"/>
            <a:ext cx="4439746" cy="3046988"/>
          </a:xfrm>
          <a:prstGeom prst="rect">
            <a:avLst/>
          </a:prstGeom>
          <a:noFill/>
        </p:spPr>
        <p:txBody>
          <a:bodyPr wrap="square">
            <a:spAutoFit/>
          </a:bodyPr>
          <a:lstStyle/>
          <a:p>
            <a:r>
              <a:rPr lang="en-US" sz="3200" dirty="0">
                <a:solidFill>
                  <a:schemeClr val="bg1"/>
                </a:solidFill>
              </a:rPr>
              <a:t>Those who suffer according to God’s will should commit themselves to their faithful Creator and continue to do good.</a:t>
            </a:r>
            <a:endParaRPr lang="en-GB" dirty="0">
              <a:solidFill>
                <a:schemeClr val="bg1"/>
              </a:solidFill>
            </a:endParaRPr>
          </a:p>
        </p:txBody>
      </p:sp>
    </p:spTree>
    <p:extLst>
      <p:ext uri="{BB962C8B-B14F-4D97-AF65-F5344CB8AC3E}">
        <p14:creationId xmlns:p14="http://schemas.microsoft.com/office/powerpoint/2010/main" val="424688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99B41-27C9-932C-2B92-35F6544A8AEB}"/>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BD9C5FBB-D8E8-3B76-BD66-E6F50EA558CF}"/>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E96F6E03-AAC2-2B3A-1221-B22A08B9410D}"/>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1E04C23E-8C45-94E4-A552-52F150CCDC54}"/>
              </a:ext>
            </a:extLst>
          </p:cNvPr>
          <p:cNvSpPr txBox="1"/>
          <p:nvPr/>
        </p:nvSpPr>
        <p:spPr>
          <a:xfrm>
            <a:off x="213946" y="1596726"/>
            <a:ext cx="11764107" cy="4167423"/>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Dear friends, do not be surprised at the fiery ordeal that has come on you to test you, as though something strange were happening to you. But rejoice inasmuch as you participate in the sufferings of Christ, so that you may be overjoyed when his glory is revealed. </a:t>
            </a:r>
            <a:endParaRPr lang="en-GB" sz="6600" dirty="0">
              <a:latin typeface="Aptos" panose="020B0004020202020204" pitchFamily="34" charset="0"/>
            </a:endParaRPr>
          </a:p>
        </p:txBody>
      </p:sp>
    </p:spTree>
    <p:extLst>
      <p:ext uri="{BB962C8B-B14F-4D97-AF65-F5344CB8AC3E}">
        <p14:creationId xmlns:p14="http://schemas.microsoft.com/office/powerpoint/2010/main" val="2761097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75A96-A6A1-37AC-0A3B-5ABE7844CB0E}"/>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7D91127B-4DE8-4DA7-6923-23BD44B5052B}"/>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67FC009A-9FDC-7A17-C820-7E700AADC33A}"/>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037F6DCE-ABE3-224E-6F18-C0E1C943AA32}"/>
              </a:ext>
            </a:extLst>
          </p:cNvPr>
          <p:cNvSpPr txBox="1"/>
          <p:nvPr/>
        </p:nvSpPr>
        <p:spPr>
          <a:xfrm>
            <a:off x="247283" y="1202583"/>
            <a:ext cx="11764107" cy="4998420"/>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If you are insulted because of the name of Christ, you are blessed, for the Spirit of glory and of God rests on you. If you suffer, it should not be as a murderer or thief or any other kind of criminal, or even as a meddler. However, if you suffer as a Christian, do not be ashamed, but praise God that you bear that name. </a:t>
            </a:r>
            <a:endParaRPr lang="en-GB" sz="6600" dirty="0">
              <a:latin typeface="Aptos" panose="020B0004020202020204" pitchFamily="34" charset="0"/>
            </a:endParaRPr>
          </a:p>
        </p:txBody>
      </p:sp>
    </p:spTree>
    <p:extLst>
      <p:ext uri="{BB962C8B-B14F-4D97-AF65-F5344CB8AC3E}">
        <p14:creationId xmlns:p14="http://schemas.microsoft.com/office/powerpoint/2010/main" val="2270265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90C96-D296-E5A2-2815-20FB1C875D40}"/>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87A0425E-737A-7D4A-E995-1586B66A1E0E}"/>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B75902B6-9D37-66E7-7224-E51FCDEC35D6}"/>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B296DF58-AAD4-B3B3-D2B6-4A784E8238CE}"/>
              </a:ext>
            </a:extLst>
          </p:cNvPr>
          <p:cNvSpPr txBox="1"/>
          <p:nvPr/>
        </p:nvSpPr>
        <p:spPr>
          <a:xfrm>
            <a:off x="213946" y="1596726"/>
            <a:ext cx="11764107" cy="4167423"/>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For it is time for judgment to begin with God’s household; and if it begins with us, what will the outcome be for those who do not obey the gospel of God? And,</a:t>
            </a:r>
          </a:p>
          <a:p>
            <a:pPr algn="ctr">
              <a:lnSpc>
                <a:spcPct val="150000"/>
              </a:lnSpc>
            </a:pPr>
            <a:r>
              <a:rPr lang="en-US" sz="3600" dirty="0">
                <a:effectLst/>
                <a:latin typeface="Aptos" panose="020B0004020202020204" pitchFamily="34" charset="0"/>
                <a:ea typeface="Aptos" panose="020B0004020202020204" pitchFamily="34" charset="0"/>
              </a:rPr>
              <a:t>‘If it is hard for the righteous to be saved,</a:t>
            </a:r>
          </a:p>
          <a:p>
            <a:pPr algn="ctr">
              <a:lnSpc>
                <a:spcPct val="150000"/>
              </a:lnSpc>
            </a:pPr>
            <a:r>
              <a:rPr lang="en-US" sz="3600" dirty="0">
                <a:effectLst/>
                <a:latin typeface="Aptos" panose="020B0004020202020204" pitchFamily="34" charset="0"/>
                <a:ea typeface="Aptos" panose="020B0004020202020204" pitchFamily="34" charset="0"/>
              </a:rPr>
              <a:t>    what will become of the ungodly and the sinner?’</a:t>
            </a:r>
          </a:p>
        </p:txBody>
      </p:sp>
    </p:spTree>
    <p:extLst>
      <p:ext uri="{BB962C8B-B14F-4D97-AF65-F5344CB8AC3E}">
        <p14:creationId xmlns:p14="http://schemas.microsoft.com/office/powerpoint/2010/main" val="2189706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E445D-4D8D-5032-2027-CCCB3056EB6C}"/>
            </a:ext>
          </a:extLst>
        </p:cNvPr>
        <p:cNvGrpSpPr/>
        <p:nvPr/>
      </p:nvGrpSpPr>
      <p:grpSpPr>
        <a:xfrm>
          <a:off x="0" y="0"/>
          <a:ext cx="0" cy="0"/>
          <a:chOff x="0" y="0"/>
          <a:chExt cx="0" cy="0"/>
        </a:xfrm>
      </p:grpSpPr>
      <p:pic>
        <p:nvPicPr>
          <p:cNvPr id="5" name="Content Placeholder 4" descr="A person standing on a dock with arms outstretched&#10;&#10;Description automatically generated">
            <a:extLst>
              <a:ext uri="{FF2B5EF4-FFF2-40B4-BE49-F238E27FC236}">
                <a16:creationId xmlns:a16="http://schemas.microsoft.com/office/drawing/2014/main" id="{0006C991-E8CB-57BE-2CE9-B2215DED1D7C}"/>
              </a:ext>
            </a:extLst>
          </p:cNvPr>
          <p:cNvPicPr>
            <a:picLocks noGrp="1" noChangeAspect="1"/>
          </p:cNvPicPr>
          <p:nvPr>
            <p:ph idx="1"/>
          </p:nvPr>
        </p:nvPicPr>
        <p:blipFill>
          <a:blip r:embed="rId2">
            <a:alphaModFix amt="35000"/>
            <a:extLst>
              <a:ext uri="{28A0092B-C50C-407E-A947-70E740481C1C}">
                <a14:useLocalDpi xmlns:a14="http://schemas.microsoft.com/office/drawing/2010/main" val="0"/>
              </a:ext>
            </a:extLst>
          </a:blip>
          <a:srcRect t="1975" b="2281"/>
          <a:stretch/>
        </p:blipFill>
        <p:spPr>
          <a:xfrm>
            <a:off x="20" y="10"/>
            <a:ext cx="12191980" cy="6857990"/>
          </a:xfrm>
          <a:prstGeom prst="rect">
            <a:avLst/>
          </a:prstGeom>
        </p:spPr>
      </p:pic>
      <p:sp>
        <p:nvSpPr>
          <p:cNvPr id="3" name="Title 1">
            <a:extLst>
              <a:ext uri="{FF2B5EF4-FFF2-40B4-BE49-F238E27FC236}">
                <a16:creationId xmlns:a16="http://schemas.microsoft.com/office/drawing/2014/main" id="{C487094C-0A73-D150-309E-26569CBBF525}"/>
              </a:ext>
            </a:extLst>
          </p:cNvPr>
          <p:cNvSpPr txBox="1">
            <a:spLocks/>
          </p:cNvSpPr>
          <p:nvPr/>
        </p:nvSpPr>
        <p:spPr>
          <a:xfrm>
            <a:off x="523875" y="425950"/>
            <a:ext cx="11210925" cy="7448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3600" b="1" dirty="0">
                <a:solidFill>
                  <a:schemeClr val="tx1">
                    <a:lumMod val="85000"/>
                    <a:lumOff val="15000"/>
                  </a:schemeClr>
                </a:solidFill>
              </a:rPr>
              <a:t>1 Peter 4: 7-19…</a:t>
            </a:r>
          </a:p>
        </p:txBody>
      </p:sp>
      <p:sp>
        <p:nvSpPr>
          <p:cNvPr id="2" name="TextBox 1">
            <a:extLst>
              <a:ext uri="{FF2B5EF4-FFF2-40B4-BE49-F238E27FC236}">
                <a16:creationId xmlns:a16="http://schemas.microsoft.com/office/drawing/2014/main" id="{8D1FB067-B79F-935B-3507-FA2CF21CD24D}"/>
              </a:ext>
            </a:extLst>
          </p:cNvPr>
          <p:cNvSpPr txBox="1"/>
          <p:nvPr/>
        </p:nvSpPr>
        <p:spPr>
          <a:xfrm>
            <a:off x="213946" y="1596726"/>
            <a:ext cx="11764107" cy="2505429"/>
          </a:xfrm>
          <a:prstGeom prst="rect">
            <a:avLst/>
          </a:prstGeom>
          <a:noFill/>
        </p:spPr>
        <p:txBody>
          <a:bodyPr wrap="square" rtlCol="0">
            <a:spAutoFit/>
          </a:bodyPr>
          <a:lstStyle/>
          <a:p>
            <a:pPr algn="ctr">
              <a:lnSpc>
                <a:spcPct val="150000"/>
              </a:lnSpc>
            </a:pPr>
            <a:r>
              <a:rPr lang="en-US" sz="3600" dirty="0">
                <a:effectLst/>
                <a:latin typeface="Aptos" panose="020B0004020202020204" pitchFamily="34" charset="0"/>
                <a:ea typeface="Aptos" panose="020B0004020202020204" pitchFamily="34" charset="0"/>
              </a:rPr>
              <a:t>So then, those who suffer according to God’s will should commit themselves to their faithful Creator and continue to do good.</a:t>
            </a:r>
          </a:p>
        </p:txBody>
      </p:sp>
    </p:spTree>
    <p:extLst>
      <p:ext uri="{BB962C8B-B14F-4D97-AF65-F5344CB8AC3E}">
        <p14:creationId xmlns:p14="http://schemas.microsoft.com/office/powerpoint/2010/main" val="31134808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6256001" cy="9144000"/>
          </a:xfrm>
          <a:prstGeom prst="rect">
            <a:avLst/>
          </a:prstGeom>
        </p:spPr>
      </p:pic>
      <p:sp>
        <p:nvSpPr>
          <p:cNvPr id="2" name="TextBox 1">
            <a:extLst>
              <a:ext uri="{FF2B5EF4-FFF2-40B4-BE49-F238E27FC236}">
                <a16:creationId xmlns:a16="http://schemas.microsoft.com/office/drawing/2014/main" id="{E4C12F80-8B4D-E04D-ABBD-077F4938A0C4}"/>
              </a:ext>
            </a:extLst>
          </p:cNvPr>
          <p:cNvSpPr txBox="1"/>
          <p:nvPr/>
        </p:nvSpPr>
        <p:spPr>
          <a:xfrm>
            <a:off x="244549" y="393405"/>
            <a:ext cx="5316278" cy="3139321"/>
          </a:xfrm>
          <a:prstGeom prst="rect">
            <a:avLst/>
          </a:prstGeom>
          <a:noFill/>
        </p:spPr>
        <p:txBody>
          <a:bodyPr wrap="square" rtlCol="0">
            <a:spAutoFit/>
          </a:bodyPr>
          <a:lstStyle/>
          <a:p>
            <a:r>
              <a:rPr lang="en-US" sz="6600" dirty="0">
                <a:solidFill>
                  <a:schemeClr val="bg1"/>
                </a:solidFill>
              </a:rPr>
              <a:t>Living ready for </a:t>
            </a:r>
            <a:r>
              <a:rPr lang="en-US" sz="6600" dirty="0">
                <a:highlight>
                  <a:srgbClr val="FFFF00"/>
                </a:highlight>
              </a:rPr>
              <a:t>Christ</a:t>
            </a:r>
            <a:r>
              <a:rPr lang="en-US" sz="6600" dirty="0">
                <a:solidFill>
                  <a:schemeClr val="bg1"/>
                </a:solidFill>
              </a:rPr>
              <a:t>(mas)…</a:t>
            </a:r>
            <a:endParaRPr lang="en-GB" sz="6600" dirty="0">
              <a:solidFill>
                <a:schemeClr val="bg1"/>
              </a:solidFill>
            </a:endParaRPr>
          </a:p>
        </p:txBody>
      </p:sp>
    </p:spTree>
    <p:extLst>
      <p:ext uri="{BB962C8B-B14F-4D97-AF65-F5344CB8AC3E}">
        <p14:creationId xmlns:p14="http://schemas.microsoft.com/office/powerpoint/2010/main" val="856775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hristmas card with a tree and lights&#10;&#10;Description automatically generated">
            <a:extLst>
              <a:ext uri="{FF2B5EF4-FFF2-40B4-BE49-F238E27FC236}">
                <a16:creationId xmlns:a16="http://schemas.microsoft.com/office/drawing/2014/main" id="{24969575-FD90-FA5F-29EC-8DA9FBA740CF}"/>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763" r="5300"/>
          <a:stretch/>
        </p:blipFill>
        <p:spPr>
          <a:xfrm>
            <a:off x="-6588" y="10"/>
            <a:ext cx="12198588" cy="6857990"/>
          </a:xfrm>
          <a:prstGeom prst="rect">
            <a:avLst/>
          </a:prstGeom>
        </p:spPr>
      </p:pic>
    </p:spTree>
    <p:extLst>
      <p:ext uri="{BB962C8B-B14F-4D97-AF65-F5344CB8AC3E}">
        <p14:creationId xmlns:p14="http://schemas.microsoft.com/office/powerpoint/2010/main" val="3369968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1522</TotalTime>
  <Words>937</Words>
  <Application>Microsoft Office PowerPoint</Application>
  <PresentationFormat>Widescreen</PresentationFormat>
  <Paragraphs>90</Paragraphs>
  <Slides>32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Aptos</vt:lpstr>
      <vt:lpstr>Aptos Display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Peter 4: 7-19</vt:lpstr>
      <vt:lpstr>1 Peter 4: 7-19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Bramwell</dc:creator>
  <cp:lastModifiedBy>Simon Bramwell</cp:lastModifiedBy>
  <cp:revision>33</cp:revision>
  <dcterms:created xsi:type="dcterms:W3CDTF">2024-09-07T05:53:30Z</dcterms:created>
  <dcterms:modified xsi:type="dcterms:W3CDTF">2024-12-14T18:19:39Z</dcterms:modified>
</cp:coreProperties>
</file>