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95" r:id="rId2"/>
    <p:sldId id="297" r:id="rId3"/>
    <p:sldId id="304" r:id="rId4"/>
    <p:sldId id="298" r:id="rId5"/>
    <p:sldId id="305" r:id="rId6"/>
    <p:sldId id="299" r:id="rId7"/>
    <p:sldId id="306" r:id="rId8"/>
    <p:sldId id="300" r:id="rId9"/>
    <p:sldId id="307" r:id="rId10"/>
    <p:sldId id="301" r:id="rId11"/>
    <p:sldId id="308" r:id="rId12"/>
    <p:sldId id="302" r:id="rId13"/>
    <p:sldId id="309" r:id="rId14"/>
    <p:sldId id="348" r:id="rId15"/>
    <p:sldId id="303" r:id="rId16"/>
    <p:sldId id="310" r:id="rId17"/>
    <p:sldId id="313" r:id="rId18"/>
    <p:sldId id="312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2" r:id="rId37"/>
    <p:sldId id="331" r:id="rId38"/>
    <p:sldId id="333" r:id="rId39"/>
    <p:sldId id="334" r:id="rId40"/>
    <p:sldId id="335" r:id="rId41"/>
    <p:sldId id="336" r:id="rId42"/>
    <p:sldId id="337" r:id="rId43"/>
    <p:sldId id="338" r:id="rId44"/>
    <p:sldId id="340" r:id="rId45"/>
    <p:sldId id="339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29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1B9A0-3BD5-42A3-803A-30BB75383E11}" v="4" dt="2025-01-04T08:40:36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106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Bramwell" userId="bca58ee0-e8a9-4cba-a1a5-7dc7b1466e81" providerId="ADAL" clId="{E681B9A0-3BD5-42A3-803A-30BB75383E11}"/>
    <pc:docChg chg="undo custSel addSld delSld modSld sldOrd">
      <pc:chgData name="Simon Bramwell" userId="bca58ee0-e8a9-4cba-a1a5-7dc7b1466e81" providerId="ADAL" clId="{E681B9A0-3BD5-42A3-803A-30BB75383E11}" dt="2025-01-04T21:58:30.521" v="3265" actId="20577"/>
      <pc:docMkLst>
        <pc:docMk/>
      </pc:docMkLst>
      <pc:sldChg chg="addSp delSp modSp del mod">
        <pc:chgData name="Simon Bramwell" userId="bca58ee0-e8a9-4cba-a1a5-7dc7b1466e81" providerId="ADAL" clId="{E681B9A0-3BD5-42A3-803A-30BB75383E11}" dt="2025-01-04T08:37:48.153" v="9" actId="47"/>
        <pc:sldMkLst>
          <pc:docMk/>
          <pc:sldMk cId="3289971834" sldId="262"/>
        </pc:sldMkLst>
        <pc:picChg chg="add del mod">
          <ac:chgData name="Simon Bramwell" userId="bca58ee0-e8a9-4cba-a1a5-7dc7b1466e81" providerId="ADAL" clId="{E681B9A0-3BD5-42A3-803A-30BB75383E11}" dt="2025-01-04T08:37:03.379" v="2" actId="21"/>
          <ac:picMkLst>
            <pc:docMk/>
            <pc:sldMk cId="3289971834" sldId="262"/>
            <ac:picMk id="4" creationId="{AA7D5FF7-FBA1-5BFC-FD17-969EC70C35C8}"/>
          </ac:picMkLst>
        </pc:picChg>
      </pc:sldChg>
      <pc:sldChg chg="del">
        <pc:chgData name="Simon Bramwell" userId="bca58ee0-e8a9-4cba-a1a5-7dc7b1466e81" providerId="ADAL" clId="{E681B9A0-3BD5-42A3-803A-30BB75383E11}" dt="2025-01-04T16:57:45.208" v="3208" actId="47"/>
        <pc:sldMkLst>
          <pc:docMk/>
          <pc:sldMk cId="3815045086" sldId="267"/>
        </pc:sldMkLst>
      </pc:sldChg>
      <pc:sldChg chg="del">
        <pc:chgData name="Simon Bramwell" userId="bca58ee0-e8a9-4cba-a1a5-7dc7b1466e81" providerId="ADAL" clId="{E681B9A0-3BD5-42A3-803A-30BB75383E11}" dt="2025-01-04T16:58:00.795" v="3215" actId="47"/>
        <pc:sldMkLst>
          <pc:docMk/>
          <pc:sldMk cId="2476347736" sldId="268"/>
        </pc:sldMkLst>
      </pc:sldChg>
      <pc:sldChg chg="del">
        <pc:chgData name="Simon Bramwell" userId="bca58ee0-e8a9-4cba-a1a5-7dc7b1466e81" providerId="ADAL" clId="{E681B9A0-3BD5-42A3-803A-30BB75383E11}" dt="2025-01-04T16:57:49.761" v="3209" actId="47"/>
        <pc:sldMkLst>
          <pc:docMk/>
          <pc:sldMk cId="3972828323" sldId="269"/>
        </pc:sldMkLst>
      </pc:sldChg>
      <pc:sldChg chg="del">
        <pc:chgData name="Simon Bramwell" userId="bca58ee0-e8a9-4cba-a1a5-7dc7b1466e81" providerId="ADAL" clId="{E681B9A0-3BD5-42A3-803A-30BB75383E11}" dt="2025-01-04T16:57:55.463" v="3210" actId="47"/>
        <pc:sldMkLst>
          <pc:docMk/>
          <pc:sldMk cId="3523021485" sldId="270"/>
        </pc:sldMkLst>
      </pc:sldChg>
      <pc:sldChg chg="del">
        <pc:chgData name="Simon Bramwell" userId="bca58ee0-e8a9-4cba-a1a5-7dc7b1466e81" providerId="ADAL" clId="{E681B9A0-3BD5-42A3-803A-30BB75383E11}" dt="2025-01-04T16:57:57.541" v="3211" actId="47"/>
        <pc:sldMkLst>
          <pc:docMk/>
          <pc:sldMk cId="2613598047" sldId="271"/>
        </pc:sldMkLst>
      </pc:sldChg>
      <pc:sldChg chg="del">
        <pc:chgData name="Simon Bramwell" userId="bca58ee0-e8a9-4cba-a1a5-7dc7b1466e81" providerId="ADAL" clId="{E681B9A0-3BD5-42A3-803A-30BB75383E11}" dt="2025-01-04T16:57:58.252" v="3212" actId="47"/>
        <pc:sldMkLst>
          <pc:docMk/>
          <pc:sldMk cId="2613981181" sldId="272"/>
        </pc:sldMkLst>
      </pc:sldChg>
      <pc:sldChg chg="del">
        <pc:chgData name="Simon Bramwell" userId="bca58ee0-e8a9-4cba-a1a5-7dc7b1466e81" providerId="ADAL" clId="{E681B9A0-3BD5-42A3-803A-30BB75383E11}" dt="2025-01-04T16:57:58.983" v="3213" actId="47"/>
        <pc:sldMkLst>
          <pc:docMk/>
          <pc:sldMk cId="2527628063" sldId="273"/>
        </pc:sldMkLst>
      </pc:sldChg>
      <pc:sldChg chg="addSp delSp modSp del mod setBg">
        <pc:chgData name="Simon Bramwell" userId="bca58ee0-e8a9-4cba-a1a5-7dc7b1466e81" providerId="ADAL" clId="{E681B9A0-3BD5-42A3-803A-30BB75383E11}" dt="2025-01-04T08:43:19.322" v="44" actId="2696"/>
        <pc:sldMkLst>
          <pc:docMk/>
          <pc:sldMk cId="137944370" sldId="275"/>
        </pc:sldMkLst>
        <pc:spChg chg="del">
          <ac:chgData name="Simon Bramwell" userId="bca58ee0-e8a9-4cba-a1a5-7dc7b1466e81" providerId="ADAL" clId="{E681B9A0-3BD5-42A3-803A-30BB75383E11}" dt="2025-01-04T08:37:14.712" v="3" actId="478"/>
          <ac:spMkLst>
            <pc:docMk/>
            <pc:sldMk cId="137944370" sldId="275"/>
            <ac:spMk id="3" creationId="{100B1F97-5000-E057-DBBC-156F57D44298}"/>
          </ac:spMkLst>
        </pc:spChg>
        <pc:spChg chg="add del">
          <ac:chgData name="Simon Bramwell" userId="bca58ee0-e8a9-4cba-a1a5-7dc7b1466e81" providerId="ADAL" clId="{E681B9A0-3BD5-42A3-803A-30BB75383E11}" dt="2025-01-04T08:37:45.032" v="8" actId="26606"/>
          <ac:spMkLst>
            <pc:docMk/>
            <pc:sldMk cId="137944370" sldId="275"/>
            <ac:spMk id="9" creationId="{8DC15EC0-BDFC-078F-16F1-1906EC68C718}"/>
          </ac:spMkLst>
        </pc:spChg>
        <pc:spChg chg="add del">
          <ac:chgData name="Simon Bramwell" userId="bca58ee0-e8a9-4cba-a1a5-7dc7b1466e81" providerId="ADAL" clId="{E681B9A0-3BD5-42A3-803A-30BB75383E11}" dt="2025-01-04T08:37:45.032" v="8" actId="26606"/>
          <ac:spMkLst>
            <pc:docMk/>
            <pc:sldMk cId="137944370" sldId="275"/>
            <ac:spMk id="12" creationId="{9F7D5CDA-D291-4307-BF55-1381FED29634}"/>
          </ac:spMkLst>
        </pc:spChg>
        <pc:spChg chg="add del">
          <ac:chgData name="Simon Bramwell" userId="bca58ee0-e8a9-4cba-a1a5-7dc7b1466e81" providerId="ADAL" clId="{E681B9A0-3BD5-42A3-803A-30BB75383E11}" dt="2025-01-04T08:37:45.032" v="8" actId="26606"/>
          <ac:spMkLst>
            <pc:docMk/>
            <pc:sldMk cId="137944370" sldId="275"/>
            <ac:spMk id="14" creationId="{59B296B9-C5A5-4E4F-9B60-C907B5F1466C}"/>
          </ac:spMkLst>
        </pc:spChg>
        <pc:spChg chg="add del">
          <ac:chgData name="Simon Bramwell" userId="bca58ee0-e8a9-4cba-a1a5-7dc7b1466e81" providerId="ADAL" clId="{E681B9A0-3BD5-42A3-803A-30BB75383E11}" dt="2025-01-04T08:37:45.032" v="8" actId="26606"/>
          <ac:spMkLst>
            <pc:docMk/>
            <pc:sldMk cId="137944370" sldId="275"/>
            <ac:spMk id="16" creationId="{D0300FD3-5AF1-6305-15FA-9078072672E2}"/>
          </ac:spMkLst>
        </pc:spChg>
        <pc:picChg chg="mod">
          <ac:chgData name="Simon Bramwell" userId="bca58ee0-e8a9-4cba-a1a5-7dc7b1466e81" providerId="ADAL" clId="{E681B9A0-3BD5-42A3-803A-30BB75383E11}" dt="2025-01-04T08:40:36.685" v="11" actId="14826"/>
          <ac:picMkLst>
            <pc:docMk/>
            <pc:sldMk cId="137944370" sldId="275"/>
            <ac:picMk id="5" creationId="{A8BFA348-F4A8-1CD5-13E0-62587606FCB7}"/>
          </ac:picMkLst>
        </pc:picChg>
      </pc:sldChg>
      <pc:sldChg chg="del">
        <pc:chgData name="Simon Bramwell" userId="bca58ee0-e8a9-4cba-a1a5-7dc7b1466e81" providerId="ADAL" clId="{E681B9A0-3BD5-42A3-803A-30BB75383E11}" dt="2025-01-04T16:57:59.620" v="3214" actId="47"/>
        <pc:sldMkLst>
          <pc:docMk/>
          <pc:sldMk cId="1062888156" sldId="276"/>
        </pc:sldMkLst>
      </pc:sldChg>
      <pc:sldChg chg="del">
        <pc:chgData name="Simon Bramwell" userId="bca58ee0-e8a9-4cba-a1a5-7dc7b1466e81" providerId="ADAL" clId="{E681B9A0-3BD5-42A3-803A-30BB75383E11}" dt="2025-01-04T16:58:01.375" v="3216" actId="47"/>
        <pc:sldMkLst>
          <pc:docMk/>
          <pc:sldMk cId="265005533" sldId="277"/>
        </pc:sldMkLst>
      </pc:sldChg>
      <pc:sldChg chg="del">
        <pc:chgData name="Simon Bramwell" userId="bca58ee0-e8a9-4cba-a1a5-7dc7b1466e81" providerId="ADAL" clId="{E681B9A0-3BD5-42A3-803A-30BB75383E11}" dt="2025-01-04T16:58:01.931" v="3217" actId="47"/>
        <pc:sldMkLst>
          <pc:docMk/>
          <pc:sldMk cId="148870218" sldId="278"/>
        </pc:sldMkLst>
      </pc:sldChg>
      <pc:sldChg chg="del">
        <pc:chgData name="Simon Bramwell" userId="bca58ee0-e8a9-4cba-a1a5-7dc7b1466e81" providerId="ADAL" clId="{E681B9A0-3BD5-42A3-803A-30BB75383E11}" dt="2025-01-04T16:58:02.467" v="3218" actId="47"/>
        <pc:sldMkLst>
          <pc:docMk/>
          <pc:sldMk cId="458624850" sldId="279"/>
        </pc:sldMkLst>
      </pc:sldChg>
      <pc:sldChg chg="del">
        <pc:chgData name="Simon Bramwell" userId="bca58ee0-e8a9-4cba-a1a5-7dc7b1466e81" providerId="ADAL" clId="{E681B9A0-3BD5-42A3-803A-30BB75383E11}" dt="2025-01-04T16:58:03.039" v="3219" actId="47"/>
        <pc:sldMkLst>
          <pc:docMk/>
          <pc:sldMk cId="585018066" sldId="280"/>
        </pc:sldMkLst>
      </pc:sldChg>
      <pc:sldChg chg="del">
        <pc:chgData name="Simon Bramwell" userId="bca58ee0-e8a9-4cba-a1a5-7dc7b1466e81" providerId="ADAL" clId="{E681B9A0-3BD5-42A3-803A-30BB75383E11}" dt="2025-01-04T16:58:03.647" v="3220" actId="47"/>
        <pc:sldMkLst>
          <pc:docMk/>
          <pc:sldMk cId="208991074" sldId="281"/>
        </pc:sldMkLst>
      </pc:sldChg>
      <pc:sldChg chg="del">
        <pc:chgData name="Simon Bramwell" userId="bca58ee0-e8a9-4cba-a1a5-7dc7b1466e81" providerId="ADAL" clId="{E681B9A0-3BD5-42A3-803A-30BB75383E11}" dt="2025-01-04T16:58:04.215" v="3221" actId="47"/>
        <pc:sldMkLst>
          <pc:docMk/>
          <pc:sldMk cId="4080176036" sldId="282"/>
        </pc:sldMkLst>
      </pc:sldChg>
      <pc:sldChg chg="del">
        <pc:chgData name="Simon Bramwell" userId="bca58ee0-e8a9-4cba-a1a5-7dc7b1466e81" providerId="ADAL" clId="{E681B9A0-3BD5-42A3-803A-30BB75383E11}" dt="2025-01-04T16:58:04.760" v="3222" actId="47"/>
        <pc:sldMkLst>
          <pc:docMk/>
          <pc:sldMk cId="991906213" sldId="283"/>
        </pc:sldMkLst>
      </pc:sldChg>
      <pc:sldChg chg="del">
        <pc:chgData name="Simon Bramwell" userId="bca58ee0-e8a9-4cba-a1a5-7dc7b1466e81" providerId="ADAL" clId="{E681B9A0-3BD5-42A3-803A-30BB75383E11}" dt="2025-01-04T16:58:05.295" v="3223" actId="47"/>
        <pc:sldMkLst>
          <pc:docMk/>
          <pc:sldMk cId="1939017431" sldId="284"/>
        </pc:sldMkLst>
      </pc:sldChg>
      <pc:sldChg chg="del">
        <pc:chgData name="Simon Bramwell" userId="bca58ee0-e8a9-4cba-a1a5-7dc7b1466e81" providerId="ADAL" clId="{E681B9A0-3BD5-42A3-803A-30BB75383E11}" dt="2025-01-04T16:58:05.801" v="3224" actId="47"/>
        <pc:sldMkLst>
          <pc:docMk/>
          <pc:sldMk cId="2355524097" sldId="285"/>
        </pc:sldMkLst>
      </pc:sldChg>
      <pc:sldChg chg="del">
        <pc:chgData name="Simon Bramwell" userId="bca58ee0-e8a9-4cba-a1a5-7dc7b1466e81" providerId="ADAL" clId="{E681B9A0-3BD5-42A3-803A-30BB75383E11}" dt="2025-01-04T16:58:06.378" v="3225" actId="47"/>
        <pc:sldMkLst>
          <pc:docMk/>
          <pc:sldMk cId="3862429482" sldId="286"/>
        </pc:sldMkLst>
      </pc:sldChg>
      <pc:sldChg chg="del">
        <pc:chgData name="Simon Bramwell" userId="bca58ee0-e8a9-4cba-a1a5-7dc7b1466e81" providerId="ADAL" clId="{E681B9A0-3BD5-42A3-803A-30BB75383E11}" dt="2025-01-04T16:58:06.900" v="3226" actId="47"/>
        <pc:sldMkLst>
          <pc:docMk/>
          <pc:sldMk cId="1361590553" sldId="287"/>
        </pc:sldMkLst>
      </pc:sldChg>
      <pc:sldChg chg="del">
        <pc:chgData name="Simon Bramwell" userId="bca58ee0-e8a9-4cba-a1a5-7dc7b1466e81" providerId="ADAL" clId="{E681B9A0-3BD5-42A3-803A-30BB75383E11}" dt="2025-01-04T16:58:07.426" v="3227" actId="47"/>
        <pc:sldMkLst>
          <pc:docMk/>
          <pc:sldMk cId="2295604991" sldId="288"/>
        </pc:sldMkLst>
      </pc:sldChg>
      <pc:sldChg chg="del">
        <pc:chgData name="Simon Bramwell" userId="bca58ee0-e8a9-4cba-a1a5-7dc7b1466e81" providerId="ADAL" clId="{E681B9A0-3BD5-42A3-803A-30BB75383E11}" dt="2025-01-04T16:58:08.569" v="3229" actId="47"/>
        <pc:sldMkLst>
          <pc:docMk/>
          <pc:sldMk cId="2675664899" sldId="289"/>
        </pc:sldMkLst>
      </pc:sldChg>
      <pc:sldChg chg="del">
        <pc:chgData name="Simon Bramwell" userId="bca58ee0-e8a9-4cba-a1a5-7dc7b1466e81" providerId="ADAL" clId="{E681B9A0-3BD5-42A3-803A-30BB75383E11}" dt="2025-01-04T16:58:07.969" v="3228" actId="47"/>
        <pc:sldMkLst>
          <pc:docMk/>
          <pc:sldMk cId="3410880769" sldId="290"/>
        </pc:sldMkLst>
      </pc:sldChg>
      <pc:sldChg chg="del">
        <pc:chgData name="Simon Bramwell" userId="bca58ee0-e8a9-4cba-a1a5-7dc7b1466e81" providerId="ADAL" clId="{E681B9A0-3BD5-42A3-803A-30BB75383E11}" dt="2025-01-04T16:58:09.142" v="3230" actId="47"/>
        <pc:sldMkLst>
          <pc:docMk/>
          <pc:sldMk cId="1583265914" sldId="291"/>
        </pc:sldMkLst>
      </pc:sldChg>
      <pc:sldChg chg="del">
        <pc:chgData name="Simon Bramwell" userId="bca58ee0-e8a9-4cba-a1a5-7dc7b1466e81" providerId="ADAL" clId="{E681B9A0-3BD5-42A3-803A-30BB75383E11}" dt="2025-01-04T16:58:09.750" v="3231" actId="47"/>
        <pc:sldMkLst>
          <pc:docMk/>
          <pc:sldMk cId="3666709636" sldId="292"/>
        </pc:sldMkLst>
      </pc:sldChg>
      <pc:sldChg chg="del">
        <pc:chgData name="Simon Bramwell" userId="bca58ee0-e8a9-4cba-a1a5-7dc7b1466e81" providerId="ADAL" clId="{E681B9A0-3BD5-42A3-803A-30BB75383E11}" dt="2025-01-04T16:58:10.415" v="3232" actId="47"/>
        <pc:sldMkLst>
          <pc:docMk/>
          <pc:sldMk cId="448920011" sldId="293"/>
        </pc:sldMkLst>
      </pc:sldChg>
      <pc:sldChg chg="del">
        <pc:chgData name="Simon Bramwell" userId="bca58ee0-e8a9-4cba-a1a5-7dc7b1466e81" providerId="ADAL" clId="{E681B9A0-3BD5-42A3-803A-30BB75383E11}" dt="2025-01-04T16:58:10.976" v="3233" actId="47"/>
        <pc:sldMkLst>
          <pc:docMk/>
          <pc:sldMk cId="2528497529" sldId="294"/>
        </pc:sldMkLst>
      </pc:sldChg>
      <pc:sldChg chg="addSp modSp add mod">
        <pc:chgData name="Simon Bramwell" userId="bca58ee0-e8a9-4cba-a1a5-7dc7b1466e81" providerId="ADAL" clId="{E681B9A0-3BD5-42A3-803A-30BB75383E11}" dt="2025-01-04T08:42:59.971" v="43" actId="1076"/>
        <pc:sldMkLst>
          <pc:docMk/>
          <pc:sldMk cId="2022853090" sldId="295"/>
        </pc:sldMkLst>
        <pc:spChg chg="add mod">
          <ac:chgData name="Simon Bramwell" userId="bca58ee0-e8a9-4cba-a1a5-7dc7b1466e81" providerId="ADAL" clId="{E681B9A0-3BD5-42A3-803A-30BB75383E11}" dt="2025-01-04T08:42:59.971" v="43" actId="1076"/>
          <ac:spMkLst>
            <pc:docMk/>
            <pc:sldMk cId="2022853090" sldId="295"/>
            <ac:spMk id="2" creationId="{A2B65C74-C76E-85C5-758C-10E73E537DA2}"/>
          </ac:spMkLst>
        </pc:spChg>
        <pc:picChg chg="mod">
          <ac:chgData name="Simon Bramwell" userId="bca58ee0-e8a9-4cba-a1a5-7dc7b1466e81" providerId="ADAL" clId="{E681B9A0-3BD5-42A3-803A-30BB75383E11}" dt="2025-01-04T08:41:43.681" v="15" actId="14826"/>
          <ac:picMkLst>
            <pc:docMk/>
            <pc:sldMk cId="2022853090" sldId="295"/>
            <ac:picMk id="5" creationId="{2005C1DD-5CD3-E6A5-D8EC-C93553D0ED7E}"/>
          </ac:picMkLst>
        </pc:picChg>
      </pc:sldChg>
      <pc:sldChg chg="new del">
        <pc:chgData name="Simon Bramwell" userId="bca58ee0-e8a9-4cba-a1a5-7dc7b1466e81" providerId="ADAL" clId="{E681B9A0-3BD5-42A3-803A-30BB75383E11}" dt="2025-01-04T08:41:32.636" v="13" actId="680"/>
        <pc:sldMkLst>
          <pc:docMk/>
          <pc:sldMk cId="2192400489" sldId="295"/>
        </pc:sldMkLst>
      </pc:sldChg>
      <pc:sldChg chg="add">
        <pc:chgData name="Simon Bramwell" userId="bca58ee0-e8a9-4cba-a1a5-7dc7b1466e81" providerId="ADAL" clId="{E681B9A0-3BD5-42A3-803A-30BB75383E11}" dt="2025-01-04T08:42:09.743" v="16"/>
        <pc:sldMkLst>
          <pc:docMk/>
          <pc:sldMk cId="3345169693" sldId="296"/>
        </pc:sldMkLst>
      </pc:sldChg>
      <pc:sldChg chg="modSp add mod">
        <pc:chgData name="Simon Bramwell" userId="bca58ee0-e8a9-4cba-a1a5-7dc7b1466e81" providerId="ADAL" clId="{E681B9A0-3BD5-42A3-803A-30BB75383E11}" dt="2025-01-04T08:45:51.372" v="119" actId="5793"/>
        <pc:sldMkLst>
          <pc:docMk/>
          <pc:sldMk cId="3885861349" sldId="297"/>
        </pc:sldMkLst>
        <pc:spChg chg="mod">
          <ac:chgData name="Simon Bramwell" userId="bca58ee0-e8a9-4cba-a1a5-7dc7b1466e81" providerId="ADAL" clId="{E681B9A0-3BD5-42A3-803A-30BB75383E11}" dt="2025-01-04T08:45:51.372" v="119" actId="5793"/>
          <ac:spMkLst>
            <pc:docMk/>
            <pc:sldMk cId="3885861349" sldId="297"/>
            <ac:spMk id="2" creationId="{1B14B887-22B8-5976-7B62-111FA9B91D22}"/>
          </ac:spMkLst>
        </pc:spChg>
      </pc:sldChg>
      <pc:sldChg chg="modSp add mod">
        <pc:chgData name="Simon Bramwell" userId="bca58ee0-e8a9-4cba-a1a5-7dc7b1466e81" providerId="ADAL" clId="{E681B9A0-3BD5-42A3-803A-30BB75383E11}" dt="2025-01-04T08:45:59.054" v="125" actId="5793"/>
        <pc:sldMkLst>
          <pc:docMk/>
          <pc:sldMk cId="1331087385" sldId="298"/>
        </pc:sldMkLst>
        <pc:spChg chg="mod">
          <ac:chgData name="Simon Bramwell" userId="bca58ee0-e8a9-4cba-a1a5-7dc7b1466e81" providerId="ADAL" clId="{E681B9A0-3BD5-42A3-803A-30BB75383E11}" dt="2025-01-04T08:45:59.054" v="125" actId="5793"/>
          <ac:spMkLst>
            <pc:docMk/>
            <pc:sldMk cId="1331087385" sldId="298"/>
            <ac:spMk id="2" creationId="{6D4A2863-8A39-9F15-51AC-37416BF2F7A6}"/>
          </ac:spMkLst>
        </pc:spChg>
      </pc:sldChg>
      <pc:sldChg chg="modSp add mod">
        <pc:chgData name="Simon Bramwell" userId="bca58ee0-e8a9-4cba-a1a5-7dc7b1466e81" providerId="ADAL" clId="{E681B9A0-3BD5-42A3-803A-30BB75383E11}" dt="2025-01-04T08:46:17.551" v="146" actId="20577"/>
        <pc:sldMkLst>
          <pc:docMk/>
          <pc:sldMk cId="2271584847" sldId="299"/>
        </pc:sldMkLst>
        <pc:spChg chg="mod">
          <ac:chgData name="Simon Bramwell" userId="bca58ee0-e8a9-4cba-a1a5-7dc7b1466e81" providerId="ADAL" clId="{E681B9A0-3BD5-42A3-803A-30BB75383E11}" dt="2025-01-04T08:46:17.551" v="146" actId="20577"/>
          <ac:spMkLst>
            <pc:docMk/>
            <pc:sldMk cId="2271584847" sldId="299"/>
            <ac:spMk id="2" creationId="{94170D88-B492-1489-0B37-F3CEB0388CB9}"/>
          </ac:spMkLst>
        </pc:spChg>
      </pc:sldChg>
      <pc:sldChg chg="modSp add mod">
        <pc:chgData name="Simon Bramwell" userId="bca58ee0-e8a9-4cba-a1a5-7dc7b1466e81" providerId="ADAL" clId="{E681B9A0-3BD5-42A3-803A-30BB75383E11}" dt="2025-01-04T08:46:39.905" v="164" actId="20577"/>
        <pc:sldMkLst>
          <pc:docMk/>
          <pc:sldMk cId="1309783840" sldId="300"/>
        </pc:sldMkLst>
        <pc:spChg chg="mod">
          <ac:chgData name="Simon Bramwell" userId="bca58ee0-e8a9-4cba-a1a5-7dc7b1466e81" providerId="ADAL" clId="{E681B9A0-3BD5-42A3-803A-30BB75383E11}" dt="2025-01-04T08:46:39.905" v="164" actId="20577"/>
          <ac:spMkLst>
            <pc:docMk/>
            <pc:sldMk cId="1309783840" sldId="300"/>
            <ac:spMk id="2" creationId="{462FA718-131E-80E2-D46B-FE69F623A95A}"/>
          </ac:spMkLst>
        </pc:spChg>
      </pc:sldChg>
      <pc:sldChg chg="modSp add mod">
        <pc:chgData name="Simon Bramwell" userId="bca58ee0-e8a9-4cba-a1a5-7dc7b1466e81" providerId="ADAL" clId="{E681B9A0-3BD5-42A3-803A-30BB75383E11}" dt="2025-01-04T08:47:28.394" v="210" actId="20577"/>
        <pc:sldMkLst>
          <pc:docMk/>
          <pc:sldMk cId="3283809590" sldId="301"/>
        </pc:sldMkLst>
        <pc:spChg chg="mod">
          <ac:chgData name="Simon Bramwell" userId="bca58ee0-e8a9-4cba-a1a5-7dc7b1466e81" providerId="ADAL" clId="{E681B9A0-3BD5-42A3-803A-30BB75383E11}" dt="2025-01-04T08:47:28.394" v="210" actId="20577"/>
          <ac:spMkLst>
            <pc:docMk/>
            <pc:sldMk cId="3283809590" sldId="301"/>
            <ac:spMk id="2" creationId="{A7C93E84-CD1C-9DC4-A10E-CE96F43D69E3}"/>
          </ac:spMkLst>
        </pc:spChg>
      </pc:sldChg>
      <pc:sldChg chg="add">
        <pc:chgData name="Simon Bramwell" userId="bca58ee0-e8a9-4cba-a1a5-7dc7b1466e81" providerId="ADAL" clId="{E681B9A0-3BD5-42A3-803A-30BB75383E11}" dt="2025-01-04T08:47:20.017" v="185"/>
        <pc:sldMkLst>
          <pc:docMk/>
          <pc:sldMk cId="1126735873" sldId="302"/>
        </pc:sldMkLst>
      </pc:sldChg>
      <pc:sldChg chg="modSp add mod">
        <pc:chgData name="Simon Bramwell" userId="bca58ee0-e8a9-4cba-a1a5-7dc7b1466e81" providerId="ADAL" clId="{E681B9A0-3BD5-42A3-803A-30BB75383E11}" dt="2025-01-04T08:50:27.443" v="303" actId="20577"/>
        <pc:sldMkLst>
          <pc:docMk/>
          <pc:sldMk cId="701980769" sldId="303"/>
        </pc:sldMkLst>
        <pc:spChg chg="mod">
          <ac:chgData name="Simon Bramwell" userId="bca58ee0-e8a9-4cba-a1a5-7dc7b1466e81" providerId="ADAL" clId="{E681B9A0-3BD5-42A3-803A-30BB75383E11}" dt="2025-01-04T08:50:27.443" v="303" actId="20577"/>
          <ac:spMkLst>
            <pc:docMk/>
            <pc:sldMk cId="701980769" sldId="303"/>
            <ac:spMk id="2" creationId="{F610C8E8-608E-A352-EAC0-509B03A3C4A1}"/>
          </ac:spMkLst>
        </pc:spChg>
      </pc:sldChg>
      <pc:sldChg chg="modSp add mod">
        <pc:chgData name="Simon Bramwell" userId="bca58ee0-e8a9-4cba-a1a5-7dc7b1466e81" providerId="ADAL" clId="{E681B9A0-3BD5-42A3-803A-30BB75383E11}" dt="2025-01-04T08:49:08.691" v="242" actId="20577"/>
        <pc:sldMkLst>
          <pc:docMk/>
          <pc:sldMk cId="142105672" sldId="304"/>
        </pc:sldMkLst>
        <pc:spChg chg="mod">
          <ac:chgData name="Simon Bramwell" userId="bca58ee0-e8a9-4cba-a1a5-7dc7b1466e81" providerId="ADAL" clId="{E681B9A0-3BD5-42A3-803A-30BB75383E11}" dt="2025-01-04T08:49:08.691" v="242" actId="20577"/>
          <ac:spMkLst>
            <pc:docMk/>
            <pc:sldMk cId="142105672" sldId="304"/>
            <ac:spMk id="2" creationId="{BC42477F-9D35-0881-84CA-274BC5B12ABA}"/>
          </ac:spMkLst>
        </pc:spChg>
      </pc:sldChg>
      <pc:sldChg chg="modSp add mod">
        <pc:chgData name="Simon Bramwell" userId="bca58ee0-e8a9-4cba-a1a5-7dc7b1466e81" providerId="ADAL" clId="{E681B9A0-3BD5-42A3-803A-30BB75383E11}" dt="2025-01-04T08:49:24.615" v="255" actId="20577"/>
        <pc:sldMkLst>
          <pc:docMk/>
          <pc:sldMk cId="3864260848" sldId="305"/>
        </pc:sldMkLst>
        <pc:spChg chg="mod">
          <ac:chgData name="Simon Bramwell" userId="bca58ee0-e8a9-4cba-a1a5-7dc7b1466e81" providerId="ADAL" clId="{E681B9A0-3BD5-42A3-803A-30BB75383E11}" dt="2025-01-04T08:49:24.615" v="255" actId="20577"/>
          <ac:spMkLst>
            <pc:docMk/>
            <pc:sldMk cId="3864260848" sldId="305"/>
            <ac:spMk id="2" creationId="{665BFC6C-0BEF-B7F6-11E2-046ADEF076C8}"/>
          </ac:spMkLst>
        </pc:spChg>
      </pc:sldChg>
      <pc:sldChg chg="modSp add mod">
        <pc:chgData name="Simon Bramwell" userId="bca58ee0-e8a9-4cba-a1a5-7dc7b1466e81" providerId="ADAL" clId="{E681B9A0-3BD5-42A3-803A-30BB75383E11}" dt="2025-01-04T08:49:38.477" v="265" actId="20577"/>
        <pc:sldMkLst>
          <pc:docMk/>
          <pc:sldMk cId="279231837" sldId="306"/>
        </pc:sldMkLst>
        <pc:spChg chg="mod">
          <ac:chgData name="Simon Bramwell" userId="bca58ee0-e8a9-4cba-a1a5-7dc7b1466e81" providerId="ADAL" clId="{E681B9A0-3BD5-42A3-803A-30BB75383E11}" dt="2025-01-04T08:49:38.477" v="265" actId="20577"/>
          <ac:spMkLst>
            <pc:docMk/>
            <pc:sldMk cId="279231837" sldId="306"/>
            <ac:spMk id="2" creationId="{8F5BA818-6016-0C97-44C7-C250FBB86CE2}"/>
          </ac:spMkLst>
        </pc:spChg>
      </pc:sldChg>
      <pc:sldChg chg="modSp add mod">
        <pc:chgData name="Simon Bramwell" userId="bca58ee0-e8a9-4cba-a1a5-7dc7b1466e81" providerId="ADAL" clId="{E681B9A0-3BD5-42A3-803A-30BB75383E11}" dt="2025-01-04T08:49:49.211" v="280" actId="20577"/>
        <pc:sldMkLst>
          <pc:docMk/>
          <pc:sldMk cId="1309399556" sldId="307"/>
        </pc:sldMkLst>
        <pc:spChg chg="mod">
          <ac:chgData name="Simon Bramwell" userId="bca58ee0-e8a9-4cba-a1a5-7dc7b1466e81" providerId="ADAL" clId="{E681B9A0-3BD5-42A3-803A-30BB75383E11}" dt="2025-01-04T08:49:49.211" v="280" actId="20577"/>
          <ac:spMkLst>
            <pc:docMk/>
            <pc:sldMk cId="1309399556" sldId="307"/>
            <ac:spMk id="2" creationId="{E8839F21-A7CC-5F8C-F1FC-B7F843E851D4}"/>
          </ac:spMkLst>
        </pc:spChg>
      </pc:sldChg>
      <pc:sldChg chg="modSp add mod">
        <pc:chgData name="Simon Bramwell" userId="bca58ee0-e8a9-4cba-a1a5-7dc7b1466e81" providerId="ADAL" clId="{E681B9A0-3BD5-42A3-803A-30BB75383E11}" dt="2025-01-04T08:50:03.559" v="287" actId="20577"/>
        <pc:sldMkLst>
          <pc:docMk/>
          <pc:sldMk cId="3544605842" sldId="308"/>
        </pc:sldMkLst>
        <pc:spChg chg="mod">
          <ac:chgData name="Simon Bramwell" userId="bca58ee0-e8a9-4cba-a1a5-7dc7b1466e81" providerId="ADAL" clId="{E681B9A0-3BD5-42A3-803A-30BB75383E11}" dt="2025-01-04T08:50:03.559" v="287" actId="20577"/>
          <ac:spMkLst>
            <pc:docMk/>
            <pc:sldMk cId="3544605842" sldId="308"/>
            <ac:spMk id="2" creationId="{AD8B9470-A2E5-10FA-E80C-2F3E46DF903F}"/>
          </ac:spMkLst>
        </pc:spChg>
      </pc:sldChg>
      <pc:sldChg chg="modSp add mod">
        <pc:chgData name="Simon Bramwell" userId="bca58ee0-e8a9-4cba-a1a5-7dc7b1466e81" providerId="ADAL" clId="{E681B9A0-3BD5-42A3-803A-30BB75383E11}" dt="2025-01-04T08:50:19.548" v="295" actId="20577"/>
        <pc:sldMkLst>
          <pc:docMk/>
          <pc:sldMk cId="1312076386" sldId="309"/>
        </pc:sldMkLst>
        <pc:spChg chg="mod">
          <ac:chgData name="Simon Bramwell" userId="bca58ee0-e8a9-4cba-a1a5-7dc7b1466e81" providerId="ADAL" clId="{E681B9A0-3BD5-42A3-803A-30BB75383E11}" dt="2025-01-04T08:50:19.548" v="295" actId="20577"/>
          <ac:spMkLst>
            <pc:docMk/>
            <pc:sldMk cId="1312076386" sldId="309"/>
            <ac:spMk id="2" creationId="{274FEA2B-4DA3-0596-5E7E-97ACB41A6CD5}"/>
          </ac:spMkLst>
        </pc:spChg>
      </pc:sldChg>
      <pc:sldChg chg="addSp modSp add mod">
        <pc:chgData name="Simon Bramwell" userId="bca58ee0-e8a9-4cba-a1a5-7dc7b1466e81" providerId="ADAL" clId="{E681B9A0-3BD5-42A3-803A-30BB75383E11}" dt="2025-01-04T08:53:56.348" v="332" actId="1440"/>
        <pc:sldMkLst>
          <pc:docMk/>
          <pc:sldMk cId="4080304780" sldId="310"/>
        </pc:sldMkLst>
        <pc:spChg chg="mod">
          <ac:chgData name="Simon Bramwell" userId="bca58ee0-e8a9-4cba-a1a5-7dc7b1466e81" providerId="ADAL" clId="{E681B9A0-3BD5-42A3-803A-30BB75383E11}" dt="2025-01-04T08:51:37.964" v="325" actId="20577"/>
          <ac:spMkLst>
            <pc:docMk/>
            <pc:sldMk cId="4080304780" sldId="310"/>
            <ac:spMk id="2" creationId="{1D80D908-45FA-4161-99CB-52CEB7E48734}"/>
          </ac:spMkLst>
        </pc:spChg>
        <pc:picChg chg="add mod">
          <ac:chgData name="Simon Bramwell" userId="bca58ee0-e8a9-4cba-a1a5-7dc7b1466e81" providerId="ADAL" clId="{E681B9A0-3BD5-42A3-803A-30BB75383E11}" dt="2025-01-04T08:53:56.348" v="332" actId="1440"/>
          <ac:picMkLst>
            <pc:docMk/>
            <pc:sldMk cId="4080304780" sldId="310"/>
            <ac:picMk id="4" creationId="{A725BDA3-CC80-9ED0-E7D8-183EDF0268EC}"/>
          </ac:picMkLst>
        </pc:picChg>
      </pc:sldChg>
      <pc:sldChg chg="add del">
        <pc:chgData name="Simon Bramwell" userId="bca58ee0-e8a9-4cba-a1a5-7dc7b1466e81" providerId="ADAL" clId="{E681B9A0-3BD5-42A3-803A-30BB75383E11}" dt="2025-01-04T08:54:29.592" v="334" actId="2696"/>
        <pc:sldMkLst>
          <pc:docMk/>
          <pc:sldMk cId="1597908564" sldId="311"/>
        </pc:sldMkLst>
      </pc:sldChg>
      <pc:sldChg chg="addSp delSp modSp add del mod">
        <pc:chgData name="Simon Bramwell" userId="bca58ee0-e8a9-4cba-a1a5-7dc7b1466e81" providerId="ADAL" clId="{E681B9A0-3BD5-42A3-803A-30BB75383E11}" dt="2025-01-04T08:57:41.004" v="358" actId="47"/>
        <pc:sldMkLst>
          <pc:docMk/>
          <pc:sldMk cId="3498022744" sldId="311"/>
        </pc:sldMkLst>
        <pc:spChg chg="del mod">
          <ac:chgData name="Simon Bramwell" userId="bca58ee0-e8a9-4cba-a1a5-7dc7b1466e81" providerId="ADAL" clId="{E681B9A0-3BD5-42A3-803A-30BB75383E11}" dt="2025-01-04T08:55:38.336" v="350" actId="478"/>
          <ac:spMkLst>
            <pc:docMk/>
            <pc:sldMk cId="3498022744" sldId="311"/>
            <ac:spMk id="2" creationId="{3BA6E995-02E9-A6E5-E71E-DA5E2092E548}"/>
          </ac:spMkLst>
        </pc:spChg>
        <pc:picChg chg="add mod">
          <ac:chgData name="Simon Bramwell" userId="bca58ee0-e8a9-4cba-a1a5-7dc7b1466e81" providerId="ADAL" clId="{E681B9A0-3BD5-42A3-803A-30BB75383E11}" dt="2025-01-04T08:55:47.566" v="353" actId="962"/>
          <ac:picMkLst>
            <pc:docMk/>
            <pc:sldMk cId="3498022744" sldId="311"/>
            <ac:picMk id="4" creationId="{206AC81B-C83F-640F-E333-CC3373E25846}"/>
          </ac:picMkLst>
        </pc:picChg>
      </pc:sldChg>
      <pc:sldChg chg="modSp add mod">
        <pc:chgData name="Simon Bramwell" userId="bca58ee0-e8a9-4cba-a1a5-7dc7b1466e81" providerId="ADAL" clId="{E681B9A0-3BD5-42A3-803A-30BB75383E11}" dt="2025-01-04T08:58:37.446" v="382" actId="1076"/>
        <pc:sldMkLst>
          <pc:docMk/>
          <pc:sldMk cId="2411054127" sldId="312"/>
        </pc:sldMkLst>
        <pc:spChg chg="mod">
          <ac:chgData name="Simon Bramwell" userId="bca58ee0-e8a9-4cba-a1a5-7dc7b1466e81" providerId="ADAL" clId="{E681B9A0-3BD5-42A3-803A-30BB75383E11}" dt="2025-01-04T08:58:37.446" v="382" actId="1076"/>
          <ac:spMkLst>
            <pc:docMk/>
            <pc:sldMk cId="2411054127" sldId="312"/>
            <ac:spMk id="2" creationId="{5170933E-018E-5FEF-A0DE-59ECEA307D1D}"/>
          </ac:spMkLst>
        </pc:spChg>
      </pc:sldChg>
      <pc:sldChg chg="modSp add ord">
        <pc:chgData name="Simon Bramwell" userId="bca58ee0-e8a9-4cba-a1a5-7dc7b1466e81" providerId="ADAL" clId="{E681B9A0-3BD5-42A3-803A-30BB75383E11}" dt="2025-01-04T08:57:06.890" v="357"/>
        <pc:sldMkLst>
          <pc:docMk/>
          <pc:sldMk cId="2618067899" sldId="313"/>
        </pc:sldMkLst>
        <pc:picChg chg="mod">
          <ac:chgData name="Simon Bramwell" userId="bca58ee0-e8a9-4cba-a1a5-7dc7b1466e81" providerId="ADAL" clId="{E681B9A0-3BD5-42A3-803A-30BB75383E11}" dt="2025-01-04T08:56:31.571" v="355" actId="14826"/>
          <ac:picMkLst>
            <pc:docMk/>
            <pc:sldMk cId="2618067899" sldId="313"/>
            <ac:picMk id="5" creationId="{55C2DA0E-9E54-9754-ACAD-9E96A456726F}"/>
          </ac:picMkLst>
        </pc:picChg>
      </pc:sldChg>
      <pc:sldChg chg="addSp modSp add mod">
        <pc:chgData name="Simon Bramwell" userId="bca58ee0-e8a9-4cba-a1a5-7dc7b1466e81" providerId="ADAL" clId="{E681B9A0-3BD5-42A3-803A-30BB75383E11}" dt="2025-01-04T09:04:35.029" v="442" actId="6549"/>
        <pc:sldMkLst>
          <pc:docMk/>
          <pc:sldMk cId="3755177806" sldId="314"/>
        </pc:sldMkLst>
        <pc:spChg chg="add mod">
          <ac:chgData name="Simon Bramwell" userId="bca58ee0-e8a9-4cba-a1a5-7dc7b1466e81" providerId="ADAL" clId="{E681B9A0-3BD5-42A3-803A-30BB75383E11}" dt="2025-01-04T09:04:35.029" v="442" actId="6549"/>
          <ac:spMkLst>
            <pc:docMk/>
            <pc:sldMk cId="3755177806" sldId="314"/>
            <ac:spMk id="3" creationId="{A7F10C94-52C4-6853-61FB-2C8523C89C1E}"/>
          </ac:spMkLst>
        </pc:spChg>
      </pc:sldChg>
      <pc:sldChg chg="modSp add mod">
        <pc:chgData name="Simon Bramwell" userId="bca58ee0-e8a9-4cba-a1a5-7dc7b1466e81" providerId="ADAL" clId="{E681B9A0-3BD5-42A3-803A-30BB75383E11}" dt="2025-01-04T09:06:42.171" v="465" actId="20577"/>
        <pc:sldMkLst>
          <pc:docMk/>
          <pc:sldMk cId="580769345" sldId="315"/>
        </pc:sldMkLst>
        <pc:spChg chg="mod">
          <ac:chgData name="Simon Bramwell" userId="bca58ee0-e8a9-4cba-a1a5-7dc7b1466e81" providerId="ADAL" clId="{E681B9A0-3BD5-42A3-803A-30BB75383E11}" dt="2025-01-04T09:06:42.171" v="465" actId="20577"/>
          <ac:spMkLst>
            <pc:docMk/>
            <pc:sldMk cId="580769345" sldId="315"/>
            <ac:spMk id="3" creationId="{41120549-46D4-B97D-6E79-844E91C26FCD}"/>
          </ac:spMkLst>
        </pc:spChg>
      </pc:sldChg>
      <pc:sldChg chg="modSp add mod">
        <pc:chgData name="Simon Bramwell" userId="bca58ee0-e8a9-4cba-a1a5-7dc7b1466e81" providerId="ADAL" clId="{E681B9A0-3BD5-42A3-803A-30BB75383E11}" dt="2025-01-04T09:08:05.039" v="471" actId="115"/>
        <pc:sldMkLst>
          <pc:docMk/>
          <pc:sldMk cId="1320063328" sldId="316"/>
        </pc:sldMkLst>
        <pc:spChg chg="mod">
          <ac:chgData name="Simon Bramwell" userId="bca58ee0-e8a9-4cba-a1a5-7dc7b1466e81" providerId="ADAL" clId="{E681B9A0-3BD5-42A3-803A-30BB75383E11}" dt="2025-01-04T09:08:05.039" v="471" actId="115"/>
          <ac:spMkLst>
            <pc:docMk/>
            <pc:sldMk cId="1320063328" sldId="316"/>
            <ac:spMk id="3" creationId="{FE4FF09A-79B4-3C88-CD25-550308198006}"/>
          </ac:spMkLst>
        </pc:spChg>
      </pc:sldChg>
      <pc:sldChg chg="modSp add mod">
        <pc:chgData name="Simon Bramwell" userId="bca58ee0-e8a9-4cba-a1a5-7dc7b1466e81" providerId="ADAL" clId="{E681B9A0-3BD5-42A3-803A-30BB75383E11}" dt="2025-01-04T09:09:54.835" v="482" actId="115"/>
        <pc:sldMkLst>
          <pc:docMk/>
          <pc:sldMk cId="591633434" sldId="317"/>
        </pc:sldMkLst>
        <pc:spChg chg="mod">
          <ac:chgData name="Simon Bramwell" userId="bca58ee0-e8a9-4cba-a1a5-7dc7b1466e81" providerId="ADAL" clId="{E681B9A0-3BD5-42A3-803A-30BB75383E11}" dt="2025-01-04T09:09:54.835" v="482" actId="115"/>
          <ac:spMkLst>
            <pc:docMk/>
            <pc:sldMk cId="591633434" sldId="317"/>
            <ac:spMk id="3" creationId="{EA8DE9DC-ACC8-A784-A4C8-D98FD510CB97}"/>
          </ac:spMkLst>
        </pc:spChg>
      </pc:sldChg>
      <pc:sldChg chg="modSp add mod">
        <pc:chgData name="Simon Bramwell" userId="bca58ee0-e8a9-4cba-a1a5-7dc7b1466e81" providerId="ADAL" clId="{E681B9A0-3BD5-42A3-803A-30BB75383E11}" dt="2025-01-04T09:10:50.558" v="496" actId="115"/>
        <pc:sldMkLst>
          <pc:docMk/>
          <pc:sldMk cId="3148204748" sldId="318"/>
        </pc:sldMkLst>
        <pc:spChg chg="mod">
          <ac:chgData name="Simon Bramwell" userId="bca58ee0-e8a9-4cba-a1a5-7dc7b1466e81" providerId="ADAL" clId="{E681B9A0-3BD5-42A3-803A-30BB75383E11}" dt="2025-01-04T09:10:50.558" v="496" actId="115"/>
          <ac:spMkLst>
            <pc:docMk/>
            <pc:sldMk cId="3148204748" sldId="318"/>
            <ac:spMk id="3" creationId="{3ACCC30E-4FC7-70E7-D581-CF23B8E7CC0C}"/>
          </ac:spMkLst>
        </pc:spChg>
      </pc:sldChg>
      <pc:sldChg chg="modSp add mod">
        <pc:chgData name="Simon Bramwell" userId="bca58ee0-e8a9-4cba-a1a5-7dc7b1466e81" providerId="ADAL" clId="{E681B9A0-3BD5-42A3-803A-30BB75383E11}" dt="2025-01-04T09:18:40.409" v="534" actId="1076"/>
        <pc:sldMkLst>
          <pc:docMk/>
          <pc:sldMk cId="4064439308" sldId="319"/>
        </pc:sldMkLst>
        <pc:spChg chg="mod">
          <ac:chgData name="Simon Bramwell" userId="bca58ee0-e8a9-4cba-a1a5-7dc7b1466e81" providerId="ADAL" clId="{E681B9A0-3BD5-42A3-803A-30BB75383E11}" dt="2025-01-04T09:18:40.409" v="534" actId="1076"/>
          <ac:spMkLst>
            <pc:docMk/>
            <pc:sldMk cId="4064439308" sldId="319"/>
            <ac:spMk id="2" creationId="{8E86BDD6-EC09-A436-9FB5-635BFD19F6C5}"/>
          </ac:spMkLst>
        </pc:spChg>
        <pc:spChg chg="mod">
          <ac:chgData name="Simon Bramwell" userId="bca58ee0-e8a9-4cba-a1a5-7dc7b1466e81" providerId="ADAL" clId="{E681B9A0-3BD5-42A3-803A-30BB75383E11}" dt="2025-01-04T09:14:45.364" v="531" actId="121"/>
          <ac:spMkLst>
            <pc:docMk/>
            <pc:sldMk cId="4064439308" sldId="319"/>
            <ac:spMk id="3" creationId="{7905A505-C2A7-D0BB-D078-DA59754488E8}"/>
          </ac:spMkLst>
        </pc:spChg>
      </pc:sldChg>
      <pc:sldChg chg="modSp add mod">
        <pc:chgData name="Simon Bramwell" userId="bca58ee0-e8a9-4cba-a1a5-7dc7b1466e81" providerId="ADAL" clId="{E681B9A0-3BD5-42A3-803A-30BB75383E11}" dt="2025-01-04T09:20:29.615" v="588" actId="20577"/>
        <pc:sldMkLst>
          <pc:docMk/>
          <pc:sldMk cId="1797583190" sldId="320"/>
        </pc:sldMkLst>
        <pc:spChg chg="mod">
          <ac:chgData name="Simon Bramwell" userId="bca58ee0-e8a9-4cba-a1a5-7dc7b1466e81" providerId="ADAL" clId="{E681B9A0-3BD5-42A3-803A-30BB75383E11}" dt="2025-01-04T09:20:29.615" v="588" actId="20577"/>
          <ac:spMkLst>
            <pc:docMk/>
            <pc:sldMk cId="1797583190" sldId="320"/>
            <ac:spMk id="3" creationId="{21B41946-36B3-4EFE-6CDB-29F913F50178}"/>
          </ac:spMkLst>
        </pc:spChg>
      </pc:sldChg>
      <pc:sldChg chg="add">
        <pc:chgData name="Simon Bramwell" userId="bca58ee0-e8a9-4cba-a1a5-7dc7b1466e81" providerId="ADAL" clId="{E681B9A0-3BD5-42A3-803A-30BB75383E11}" dt="2025-01-04T09:20:51.112" v="589"/>
        <pc:sldMkLst>
          <pc:docMk/>
          <pc:sldMk cId="3239926496" sldId="321"/>
        </pc:sldMkLst>
      </pc:sldChg>
      <pc:sldChg chg="modSp add mod">
        <pc:chgData name="Simon Bramwell" userId="bca58ee0-e8a9-4cba-a1a5-7dc7b1466e81" providerId="ADAL" clId="{E681B9A0-3BD5-42A3-803A-30BB75383E11}" dt="2025-01-04T09:22:00.919" v="618" actId="313"/>
        <pc:sldMkLst>
          <pc:docMk/>
          <pc:sldMk cId="3138931516" sldId="322"/>
        </pc:sldMkLst>
        <pc:spChg chg="mod">
          <ac:chgData name="Simon Bramwell" userId="bca58ee0-e8a9-4cba-a1a5-7dc7b1466e81" providerId="ADAL" clId="{E681B9A0-3BD5-42A3-803A-30BB75383E11}" dt="2025-01-04T09:22:00.919" v="618" actId="313"/>
          <ac:spMkLst>
            <pc:docMk/>
            <pc:sldMk cId="3138931516" sldId="322"/>
            <ac:spMk id="3" creationId="{86351988-A5E9-169E-D323-9E6D53A449C8}"/>
          </ac:spMkLst>
        </pc:spChg>
      </pc:sldChg>
      <pc:sldChg chg="modSp add mod">
        <pc:chgData name="Simon Bramwell" userId="bca58ee0-e8a9-4cba-a1a5-7dc7b1466e81" providerId="ADAL" clId="{E681B9A0-3BD5-42A3-803A-30BB75383E11}" dt="2025-01-04T09:43:34.910" v="1267" actId="403"/>
        <pc:sldMkLst>
          <pc:docMk/>
          <pc:sldMk cId="2740667570" sldId="323"/>
        </pc:sldMkLst>
        <pc:spChg chg="mod">
          <ac:chgData name="Simon Bramwell" userId="bca58ee0-e8a9-4cba-a1a5-7dc7b1466e81" providerId="ADAL" clId="{E681B9A0-3BD5-42A3-803A-30BB75383E11}" dt="2025-01-04T09:43:34.910" v="1267" actId="403"/>
          <ac:spMkLst>
            <pc:docMk/>
            <pc:sldMk cId="2740667570" sldId="323"/>
            <ac:spMk id="2" creationId="{CFD72392-C358-B65C-0C67-2CBE26160463}"/>
          </ac:spMkLst>
        </pc:spChg>
        <pc:spChg chg="mod">
          <ac:chgData name="Simon Bramwell" userId="bca58ee0-e8a9-4cba-a1a5-7dc7b1466e81" providerId="ADAL" clId="{E681B9A0-3BD5-42A3-803A-30BB75383E11}" dt="2025-01-04T09:24:33.810" v="791" actId="20577"/>
          <ac:spMkLst>
            <pc:docMk/>
            <pc:sldMk cId="2740667570" sldId="323"/>
            <ac:spMk id="3" creationId="{546F249B-1FB0-A527-4BAA-331D6008B23E}"/>
          </ac:spMkLst>
        </pc:spChg>
      </pc:sldChg>
      <pc:sldChg chg="modSp add mod">
        <pc:chgData name="Simon Bramwell" userId="bca58ee0-e8a9-4cba-a1a5-7dc7b1466e81" providerId="ADAL" clId="{E681B9A0-3BD5-42A3-803A-30BB75383E11}" dt="2025-01-04T09:28:15.996" v="849" actId="1076"/>
        <pc:sldMkLst>
          <pc:docMk/>
          <pc:sldMk cId="2603077583" sldId="324"/>
        </pc:sldMkLst>
        <pc:spChg chg="mod">
          <ac:chgData name="Simon Bramwell" userId="bca58ee0-e8a9-4cba-a1a5-7dc7b1466e81" providerId="ADAL" clId="{E681B9A0-3BD5-42A3-803A-30BB75383E11}" dt="2025-01-04T09:26:51.417" v="843" actId="404"/>
          <ac:spMkLst>
            <pc:docMk/>
            <pc:sldMk cId="2603077583" sldId="324"/>
            <ac:spMk id="2" creationId="{39E75B6D-E630-6A92-5AF9-6EDF012E9373}"/>
          </ac:spMkLst>
        </pc:spChg>
        <pc:spChg chg="mod">
          <ac:chgData name="Simon Bramwell" userId="bca58ee0-e8a9-4cba-a1a5-7dc7b1466e81" providerId="ADAL" clId="{E681B9A0-3BD5-42A3-803A-30BB75383E11}" dt="2025-01-04T09:28:15.996" v="849" actId="1076"/>
          <ac:spMkLst>
            <pc:docMk/>
            <pc:sldMk cId="2603077583" sldId="324"/>
            <ac:spMk id="3" creationId="{9B5CAC3A-B4C0-EDEE-E5B1-40B0C2FB9ABF}"/>
          </ac:spMkLst>
        </pc:spChg>
      </pc:sldChg>
      <pc:sldChg chg="modSp add mod">
        <pc:chgData name="Simon Bramwell" userId="bca58ee0-e8a9-4cba-a1a5-7dc7b1466e81" providerId="ADAL" clId="{E681B9A0-3BD5-42A3-803A-30BB75383E11}" dt="2025-01-04T09:31:03.158" v="905" actId="1076"/>
        <pc:sldMkLst>
          <pc:docMk/>
          <pc:sldMk cId="4089142058" sldId="325"/>
        </pc:sldMkLst>
        <pc:spChg chg="mod">
          <ac:chgData name="Simon Bramwell" userId="bca58ee0-e8a9-4cba-a1a5-7dc7b1466e81" providerId="ADAL" clId="{E681B9A0-3BD5-42A3-803A-30BB75383E11}" dt="2025-01-04T09:30:58.029" v="904" actId="1076"/>
          <ac:spMkLst>
            <pc:docMk/>
            <pc:sldMk cId="4089142058" sldId="325"/>
            <ac:spMk id="2" creationId="{E69D3A78-206D-15EC-0BC2-A4D0294B4D84}"/>
          </ac:spMkLst>
        </pc:spChg>
        <pc:spChg chg="mod">
          <ac:chgData name="Simon Bramwell" userId="bca58ee0-e8a9-4cba-a1a5-7dc7b1466e81" providerId="ADAL" clId="{E681B9A0-3BD5-42A3-803A-30BB75383E11}" dt="2025-01-04T09:31:03.158" v="905" actId="1076"/>
          <ac:spMkLst>
            <pc:docMk/>
            <pc:sldMk cId="4089142058" sldId="325"/>
            <ac:spMk id="3" creationId="{8378A14A-0F29-CB77-3F43-274DB8FE7BD8}"/>
          </ac:spMkLst>
        </pc:spChg>
        <pc:picChg chg="mod">
          <ac:chgData name="Simon Bramwell" userId="bca58ee0-e8a9-4cba-a1a5-7dc7b1466e81" providerId="ADAL" clId="{E681B9A0-3BD5-42A3-803A-30BB75383E11}" dt="2025-01-04T09:30:47.798" v="902" actId="1076"/>
          <ac:picMkLst>
            <pc:docMk/>
            <pc:sldMk cId="4089142058" sldId="325"/>
            <ac:picMk id="5" creationId="{052DA2A5-7A24-D1B2-F355-2A770B8E8BFA}"/>
          </ac:picMkLst>
        </pc:picChg>
      </pc:sldChg>
      <pc:sldChg chg="modSp add mod">
        <pc:chgData name="Simon Bramwell" userId="bca58ee0-e8a9-4cba-a1a5-7dc7b1466e81" providerId="ADAL" clId="{E681B9A0-3BD5-42A3-803A-30BB75383E11}" dt="2025-01-04T17:01:51.872" v="3257" actId="1076"/>
        <pc:sldMkLst>
          <pc:docMk/>
          <pc:sldMk cId="2863645642" sldId="326"/>
        </pc:sldMkLst>
        <pc:spChg chg="mod">
          <ac:chgData name="Simon Bramwell" userId="bca58ee0-e8a9-4cba-a1a5-7dc7b1466e81" providerId="ADAL" clId="{E681B9A0-3BD5-42A3-803A-30BB75383E11}" dt="2025-01-04T17:01:51.872" v="3257" actId="1076"/>
          <ac:spMkLst>
            <pc:docMk/>
            <pc:sldMk cId="2863645642" sldId="326"/>
            <ac:spMk id="2" creationId="{C9E82102-35CC-3A30-9670-19753276F921}"/>
          </ac:spMkLst>
        </pc:spChg>
        <pc:spChg chg="mod">
          <ac:chgData name="Simon Bramwell" userId="bca58ee0-e8a9-4cba-a1a5-7dc7b1466e81" providerId="ADAL" clId="{E681B9A0-3BD5-42A3-803A-30BB75383E11}" dt="2025-01-04T17:01:48.323" v="3256" actId="1076"/>
          <ac:spMkLst>
            <pc:docMk/>
            <pc:sldMk cId="2863645642" sldId="326"/>
            <ac:spMk id="3" creationId="{358682B4-33FA-344F-93AA-E440342EDC20}"/>
          </ac:spMkLst>
        </pc:spChg>
        <pc:picChg chg="mod">
          <ac:chgData name="Simon Bramwell" userId="bca58ee0-e8a9-4cba-a1a5-7dc7b1466e81" providerId="ADAL" clId="{E681B9A0-3BD5-42A3-803A-30BB75383E11}" dt="2025-01-04T17:01:32.943" v="3254" actId="1076"/>
          <ac:picMkLst>
            <pc:docMk/>
            <pc:sldMk cId="2863645642" sldId="326"/>
            <ac:picMk id="5" creationId="{81295E3F-A901-187C-D876-655BDF7E1BDA}"/>
          </ac:picMkLst>
        </pc:picChg>
      </pc:sldChg>
      <pc:sldChg chg="modSp add mod">
        <pc:chgData name="Simon Bramwell" userId="bca58ee0-e8a9-4cba-a1a5-7dc7b1466e81" providerId="ADAL" clId="{E681B9A0-3BD5-42A3-803A-30BB75383E11}" dt="2025-01-04T09:41:00.025" v="1258" actId="113"/>
        <pc:sldMkLst>
          <pc:docMk/>
          <pc:sldMk cId="1615179555" sldId="327"/>
        </pc:sldMkLst>
        <pc:spChg chg="mod">
          <ac:chgData name="Simon Bramwell" userId="bca58ee0-e8a9-4cba-a1a5-7dc7b1466e81" providerId="ADAL" clId="{E681B9A0-3BD5-42A3-803A-30BB75383E11}" dt="2025-01-04T09:41:00.025" v="1258" actId="113"/>
          <ac:spMkLst>
            <pc:docMk/>
            <pc:sldMk cId="1615179555" sldId="327"/>
            <ac:spMk id="3" creationId="{5B3D8B43-6528-F52D-D6C6-F95596E6B925}"/>
          </ac:spMkLst>
        </pc:spChg>
      </pc:sldChg>
      <pc:sldChg chg="modSp add mod">
        <pc:chgData name="Simon Bramwell" userId="bca58ee0-e8a9-4cba-a1a5-7dc7b1466e81" providerId="ADAL" clId="{E681B9A0-3BD5-42A3-803A-30BB75383E11}" dt="2025-01-04T09:35:25.380" v="921" actId="20577"/>
        <pc:sldMkLst>
          <pc:docMk/>
          <pc:sldMk cId="3436243268" sldId="328"/>
        </pc:sldMkLst>
        <pc:spChg chg="mod">
          <ac:chgData name="Simon Bramwell" userId="bca58ee0-e8a9-4cba-a1a5-7dc7b1466e81" providerId="ADAL" clId="{E681B9A0-3BD5-42A3-803A-30BB75383E11}" dt="2025-01-04T09:35:25.380" v="921" actId="20577"/>
          <ac:spMkLst>
            <pc:docMk/>
            <pc:sldMk cId="3436243268" sldId="328"/>
            <ac:spMk id="2" creationId="{32571D0D-BBE2-3754-C286-709F8A777A00}"/>
          </ac:spMkLst>
        </pc:spChg>
        <pc:spChg chg="mod">
          <ac:chgData name="Simon Bramwell" userId="bca58ee0-e8a9-4cba-a1a5-7dc7b1466e81" providerId="ADAL" clId="{E681B9A0-3BD5-42A3-803A-30BB75383E11}" dt="2025-01-04T09:35:12.408" v="919" actId="6549"/>
          <ac:spMkLst>
            <pc:docMk/>
            <pc:sldMk cId="3436243268" sldId="328"/>
            <ac:spMk id="3" creationId="{0959F44E-FBDB-CA0B-3CE0-086E1D74B1AC}"/>
          </ac:spMkLst>
        </pc:spChg>
      </pc:sldChg>
      <pc:sldChg chg="modSp add mod">
        <pc:chgData name="Simon Bramwell" userId="bca58ee0-e8a9-4cba-a1a5-7dc7b1466e81" providerId="ADAL" clId="{E681B9A0-3BD5-42A3-803A-30BB75383E11}" dt="2025-01-04T09:41:18.432" v="1261" actId="113"/>
        <pc:sldMkLst>
          <pc:docMk/>
          <pc:sldMk cId="834136427" sldId="329"/>
        </pc:sldMkLst>
        <pc:spChg chg="mod">
          <ac:chgData name="Simon Bramwell" userId="bca58ee0-e8a9-4cba-a1a5-7dc7b1466e81" providerId="ADAL" clId="{E681B9A0-3BD5-42A3-803A-30BB75383E11}" dt="2025-01-04T09:37:39.370" v="954" actId="20577"/>
          <ac:spMkLst>
            <pc:docMk/>
            <pc:sldMk cId="834136427" sldId="329"/>
            <ac:spMk id="2" creationId="{0D04FBDA-5FA4-F1D7-2095-3F261CAFA11D}"/>
          </ac:spMkLst>
        </pc:spChg>
        <pc:spChg chg="mod">
          <ac:chgData name="Simon Bramwell" userId="bca58ee0-e8a9-4cba-a1a5-7dc7b1466e81" providerId="ADAL" clId="{E681B9A0-3BD5-42A3-803A-30BB75383E11}" dt="2025-01-04T09:41:18.432" v="1261" actId="113"/>
          <ac:spMkLst>
            <pc:docMk/>
            <pc:sldMk cId="834136427" sldId="329"/>
            <ac:spMk id="3" creationId="{65EB7241-6636-6FDA-AB55-313790F0698A}"/>
          </ac:spMkLst>
        </pc:spChg>
      </pc:sldChg>
      <pc:sldChg chg="modSp add mod">
        <pc:chgData name="Simon Bramwell" userId="bca58ee0-e8a9-4cba-a1a5-7dc7b1466e81" providerId="ADAL" clId="{E681B9A0-3BD5-42A3-803A-30BB75383E11}" dt="2025-01-04T15:47:38.328" v="1326" actId="404"/>
        <pc:sldMkLst>
          <pc:docMk/>
          <pc:sldMk cId="3281124192" sldId="330"/>
        </pc:sldMkLst>
        <pc:spChg chg="mod">
          <ac:chgData name="Simon Bramwell" userId="bca58ee0-e8a9-4cba-a1a5-7dc7b1466e81" providerId="ADAL" clId="{E681B9A0-3BD5-42A3-803A-30BB75383E11}" dt="2025-01-04T09:48:52.636" v="1316" actId="20577"/>
          <ac:spMkLst>
            <pc:docMk/>
            <pc:sldMk cId="3281124192" sldId="330"/>
            <ac:spMk id="2" creationId="{5CE95FF3-6E72-1750-3009-AA400103B50F}"/>
          </ac:spMkLst>
        </pc:spChg>
        <pc:spChg chg="mod">
          <ac:chgData name="Simon Bramwell" userId="bca58ee0-e8a9-4cba-a1a5-7dc7b1466e81" providerId="ADAL" clId="{E681B9A0-3BD5-42A3-803A-30BB75383E11}" dt="2025-01-04T15:47:38.328" v="1326" actId="404"/>
          <ac:spMkLst>
            <pc:docMk/>
            <pc:sldMk cId="3281124192" sldId="330"/>
            <ac:spMk id="3" creationId="{1E918EE6-5626-B7CB-5D82-0DACA25C50B9}"/>
          </ac:spMkLst>
        </pc:spChg>
      </pc:sldChg>
      <pc:sldChg chg="addSp delSp modSp add mod setBg">
        <pc:chgData name="Simon Bramwell" userId="bca58ee0-e8a9-4cba-a1a5-7dc7b1466e81" providerId="ADAL" clId="{E681B9A0-3BD5-42A3-803A-30BB75383E11}" dt="2025-01-04T16:16:54.696" v="1904" actId="20577"/>
        <pc:sldMkLst>
          <pc:docMk/>
          <pc:sldMk cId="4084211530" sldId="331"/>
        </pc:sldMkLst>
        <pc:spChg chg="mod">
          <ac:chgData name="Simon Bramwell" userId="bca58ee0-e8a9-4cba-a1a5-7dc7b1466e81" providerId="ADAL" clId="{E681B9A0-3BD5-42A3-803A-30BB75383E11}" dt="2025-01-04T16:16:54.696" v="1904" actId="20577"/>
          <ac:spMkLst>
            <pc:docMk/>
            <pc:sldMk cId="4084211530" sldId="331"/>
            <ac:spMk id="2" creationId="{011260B2-5240-97EF-219D-D7AC508BE222}"/>
          </ac:spMkLst>
        </pc:spChg>
        <pc:spChg chg="del mod">
          <ac:chgData name="Simon Bramwell" userId="bca58ee0-e8a9-4cba-a1a5-7dc7b1466e81" providerId="ADAL" clId="{E681B9A0-3BD5-42A3-803A-30BB75383E11}" dt="2025-01-04T15:55:23.291" v="1482" actId="478"/>
          <ac:spMkLst>
            <pc:docMk/>
            <pc:sldMk cId="4084211530" sldId="331"/>
            <ac:spMk id="3" creationId="{1AF7CE3F-1C6D-AEA1-B1B8-A3F06D5A46C2}"/>
          </ac:spMkLst>
        </pc:spChg>
        <pc:spChg chg="add del">
          <ac:chgData name="Simon Bramwell" userId="bca58ee0-e8a9-4cba-a1a5-7dc7b1466e81" providerId="ADAL" clId="{E681B9A0-3BD5-42A3-803A-30BB75383E11}" dt="2025-01-04T15:56:16.206" v="1489" actId="26606"/>
          <ac:spMkLst>
            <pc:docMk/>
            <pc:sldMk cId="4084211530" sldId="331"/>
            <ac:spMk id="11" creationId="{022BDE4A-8A20-4A69-9C5A-581C82036A4D}"/>
          </ac:spMkLst>
        </pc:spChg>
        <pc:picChg chg="mod ord">
          <ac:chgData name="Simon Bramwell" userId="bca58ee0-e8a9-4cba-a1a5-7dc7b1466e81" providerId="ADAL" clId="{E681B9A0-3BD5-42A3-803A-30BB75383E11}" dt="2025-01-04T15:56:16.206" v="1489" actId="26606"/>
          <ac:picMkLst>
            <pc:docMk/>
            <pc:sldMk cId="4084211530" sldId="331"/>
            <ac:picMk id="5" creationId="{385AD862-22D2-CFA9-A443-BE6746C1D94D}"/>
          </ac:picMkLst>
        </pc:picChg>
        <pc:picChg chg="add mod">
          <ac:chgData name="Simon Bramwell" userId="bca58ee0-e8a9-4cba-a1a5-7dc7b1466e81" providerId="ADAL" clId="{E681B9A0-3BD5-42A3-803A-30BB75383E11}" dt="2025-01-04T15:56:48.360" v="1497" actId="1076"/>
          <ac:picMkLst>
            <pc:docMk/>
            <pc:sldMk cId="4084211530" sldId="331"/>
            <ac:picMk id="6" creationId="{68360064-23DE-69E9-6DAF-55A6737D81AF}"/>
          </ac:picMkLst>
        </pc:picChg>
      </pc:sldChg>
      <pc:sldChg chg="modSp add mod ord">
        <pc:chgData name="Simon Bramwell" userId="bca58ee0-e8a9-4cba-a1a5-7dc7b1466e81" providerId="ADAL" clId="{E681B9A0-3BD5-42A3-803A-30BB75383E11}" dt="2025-01-04T16:17:20.627" v="1909" actId="1076"/>
        <pc:sldMkLst>
          <pc:docMk/>
          <pc:sldMk cId="1940262990" sldId="332"/>
        </pc:sldMkLst>
        <pc:spChg chg="mod">
          <ac:chgData name="Simon Bramwell" userId="bca58ee0-e8a9-4cba-a1a5-7dc7b1466e81" providerId="ADAL" clId="{E681B9A0-3BD5-42A3-803A-30BB75383E11}" dt="2025-01-04T16:17:13.497" v="1908" actId="20577"/>
          <ac:spMkLst>
            <pc:docMk/>
            <pc:sldMk cId="1940262990" sldId="332"/>
            <ac:spMk id="2" creationId="{4A85107E-7455-D70D-3139-5C145F32109D}"/>
          </ac:spMkLst>
        </pc:spChg>
        <pc:spChg chg="mod">
          <ac:chgData name="Simon Bramwell" userId="bca58ee0-e8a9-4cba-a1a5-7dc7b1466e81" providerId="ADAL" clId="{E681B9A0-3BD5-42A3-803A-30BB75383E11}" dt="2025-01-04T16:17:20.627" v="1909" actId="1076"/>
          <ac:spMkLst>
            <pc:docMk/>
            <pc:sldMk cId="1940262990" sldId="332"/>
            <ac:spMk id="3" creationId="{F39EBB52-8B1B-EF8B-2B26-40605E3A2AA6}"/>
          </ac:spMkLst>
        </pc:spChg>
      </pc:sldChg>
      <pc:sldChg chg="addSp modSp add mod">
        <pc:chgData name="Simon Bramwell" userId="bca58ee0-e8a9-4cba-a1a5-7dc7b1466e81" providerId="ADAL" clId="{E681B9A0-3BD5-42A3-803A-30BB75383E11}" dt="2025-01-04T16:16:47.755" v="1902" actId="20577"/>
        <pc:sldMkLst>
          <pc:docMk/>
          <pc:sldMk cId="4037430763" sldId="333"/>
        </pc:sldMkLst>
        <pc:spChg chg="mod">
          <ac:chgData name="Simon Bramwell" userId="bca58ee0-e8a9-4cba-a1a5-7dc7b1466e81" providerId="ADAL" clId="{E681B9A0-3BD5-42A3-803A-30BB75383E11}" dt="2025-01-04T16:16:47.755" v="1902" actId="20577"/>
          <ac:spMkLst>
            <pc:docMk/>
            <pc:sldMk cId="4037430763" sldId="333"/>
            <ac:spMk id="2" creationId="{3E495864-2FAB-75DF-361A-B04007A22D27}"/>
          </ac:spMkLst>
        </pc:spChg>
        <pc:spChg chg="mod">
          <ac:chgData name="Simon Bramwell" userId="bca58ee0-e8a9-4cba-a1a5-7dc7b1466e81" providerId="ADAL" clId="{E681B9A0-3BD5-42A3-803A-30BB75383E11}" dt="2025-01-04T16:14:02.337" v="1807" actId="5793"/>
          <ac:spMkLst>
            <pc:docMk/>
            <pc:sldMk cId="4037430763" sldId="333"/>
            <ac:spMk id="3" creationId="{A7DF4733-0299-00F1-78F8-BD74478FA19E}"/>
          </ac:spMkLst>
        </pc:spChg>
        <pc:picChg chg="add mod">
          <ac:chgData name="Simon Bramwell" userId="bca58ee0-e8a9-4cba-a1a5-7dc7b1466e81" providerId="ADAL" clId="{E681B9A0-3BD5-42A3-803A-30BB75383E11}" dt="2025-01-04T16:01:38.713" v="1579"/>
          <ac:picMkLst>
            <pc:docMk/>
            <pc:sldMk cId="4037430763" sldId="333"/>
            <ac:picMk id="4" creationId="{355A867F-0E74-4275-8E19-AA5121DD86E1}"/>
          </ac:picMkLst>
        </pc:picChg>
      </pc:sldChg>
      <pc:sldChg chg="modSp add mod">
        <pc:chgData name="Simon Bramwell" userId="bca58ee0-e8a9-4cba-a1a5-7dc7b1466e81" providerId="ADAL" clId="{E681B9A0-3BD5-42A3-803A-30BB75383E11}" dt="2025-01-04T16:16:42.260" v="1900" actId="20577"/>
        <pc:sldMkLst>
          <pc:docMk/>
          <pc:sldMk cId="1069999690" sldId="334"/>
        </pc:sldMkLst>
        <pc:spChg chg="mod">
          <ac:chgData name="Simon Bramwell" userId="bca58ee0-e8a9-4cba-a1a5-7dc7b1466e81" providerId="ADAL" clId="{E681B9A0-3BD5-42A3-803A-30BB75383E11}" dt="2025-01-04T16:16:42.260" v="1900" actId="20577"/>
          <ac:spMkLst>
            <pc:docMk/>
            <pc:sldMk cId="1069999690" sldId="334"/>
            <ac:spMk id="2" creationId="{40107E81-F18E-3954-E09A-6D3793AA080E}"/>
          </ac:spMkLst>
        </pc:spChg>
        <pc:spChg chg="mod">
          <ac:chgData name="Simon Bramwell" userId="bca58ee0-e8a9-4cba-a1a5-7dc7b1466e81" providerId="ADAL" clId="{E681B9A0-3BD5-42A3-803A-30BB75383E11}" dt="2025-01-04T16:03:19.092" v="1604" actId="121"/>
          <ac:spMkLst>
            <pc:docMk/>
            <pc:sldMk cId="1069999690" sldId="334"/>
            <ac:spMk id="3" creationId="{37395C9E-8DC7-B7AA-CB26-00E23354D75F}"/>
          </ac:spMkLst>
        </pc:spChg>
      </pc:sldChg>
      <pc:sldChg chg="modSp add mod">
        <pc:chgData name="Simon Bramwell" userId="bca58ee0-e8a9-4cba-a1a5-7dc7b1466e81" providerId="ADAL" clId="{E681B9A0-3BD5-42A3-803A-30BB75383E11}" dt="2025-01-04T16:16:36.217" v="1898" actId="20577"/>
        <pc:sldMkLst>
          <pc:docMk/>
          <pc:sldMk cId="494626647" sldId="335"/>
        </pc:sldMkLst>
        <pc:spChg chg="mod">
          <ac:chgData name="Simon Bramwell" userId="bca58ee0-e8a9-4cba-a1a5-7dc7b1466e81" providerId="ADAL" clId="{E681B9A0-3BD5-42A3-803A-30BB75383E11}" dt="2025-01-04T16:16:36.217" v="1898" actId="20577"/>
          <ac:spMkLst>
            <pc:docMk/>
            <pc:sldMk cId="494626647" sldId="335"/>
            <ac:spMk id="2" creationId="{825C6B36-081A-9E88-8403-CF1B0C8ECAA7}"/>
          </ac:spMkLst>
        </pc:spChg>
        <pc:spChg chg="mod">
          <ac:chgData name="Simon Bramwell" userId="bca58ee0-e8a9-4cba-a1a5-7dc7b1466e81" providerId="ADAL" clId="{E681B9A0-3BD5-42A3-803A-30BB75383E11}" dt="2025-01-04T16:05:26.620" v="1631" actId="6549"/>
          <ac:spMkLst>
            <pc:docMk/>
            <pc:sldMk cId="494626647" sldId="335"/>
            <ac:spMk id="3" creationId="{8F1B7A40-EB9F-BC5E-407B-6FC0443FB42E}"/>
          </ac:spMkLst>
        </pc:spChg>
      </pc:sldChg>
      <pc:sldChg chg="modSp add mod">
        <pc:chgData name="Simon Bramwell" userId="bca58ee0-e8a9-4cba-a1a5-7dc7b1466e81" providerId="ADAL" clId="{E681B9A0-3BD5-42A3-803A-30BB75383E11}" dt="2025-01-04T16:16:26.479" v="1895" actId="20577"/>
        <pc:sldMkLst>
          <pc:docMk/>
          <pc:sldMk cId="2136949526" sldId="336"/>
        </pc:sldMkLst>
        <pc:spChg chg="mod">
          <ac:chgData name="Simon Bramwell" userId="bca58ee0-e8a9-4cba-a1a5-7dc7b1466e81" providerId="ADAL" clId="{E681B9A0-3BD5-42A3-803A-30BB75383E11}" dt="2025-01-04T16:16:26.479" v="1895" actId="20577"/>
          <ac:spMkLst>
            <pc:docMk/>
            <pc:sldMk cId="2136949526" sldId="336"/>
            <ac:spMk id="2" creationId="{71275D78-1128-3349-ED6B-2C8F79782A58}"/>
          </ac:spMkLst>
        </pc:spChg>
        <pc:spChg chg="mod">
          <ac:chgData name="Simon Bramwell" userId="bca58ee0-e8a9-4cba-a1a5-7dc7b1466e81" providerId="ADAL" clId="{E681B9A0-3BD5-42A3-803A-30BB75383E11}" dt="2025-01-04T16:10:20.926" v="1804" actId="403"/>
          <ac:spMkLst>
            <pc:docMk/>
            <pc:sldMk cId="2136949526" sldId="336"/>
            <ac:spMk id="3" creationId="{80333855-559D-8BBD-D4D6-BCA8FF95EDD6}"/>
          </ac:spMkLst>
        </pc:spChg>
      </pc:sldChg>
      <pc:sldChg chg="modSp add mod">
        <pc:chgData name="Simon Bramwell" userId="bca58ee0-e8a9-4cba-a1a5-7dc7b1466e81" providerId="ADAL" clId="{E681B9A0-3BD5-42A3-803A-30BB75383E11}" dt="2025-01-04T16:16:12.306" v="1893" actId="20577"/>
        <pc:sldMkLst>
          <pc:docMk/>
          <pc:sldMk cId="16537700" sldId="337"/>
        </pc:sldMkLst>
        <pc:spChg chg="mod">
          <ac:chgData name="Simon Bramwell" userId="bca58ee0-e8a9-4cba-a1a5-7dc7b1466e81" providerId="ADAL" clId="{E681B9A0-3BD5-42A3-803A-30BB75383E11}" dt="2025-01-04T16:16:12.306" v="1893" actId="20577"/>
          <ac:spMkLst>
            <pc:docMk/>
            <pc:sldMk cId="16537700" sldId="337"/>
            <ac:spMk id="2" creationId="{6DDFDC66-6A27-09CE-CD4F-63A108A3F509}"/>
          </ac:spMkLst>
        </pc:spChg>
        <pc:spChg chg="mod">
          <ac:chgData name="Simon Bramwell" userId="bca58ee0-e8a9-4cba-a1a5-7dc7b1466e81" providerId="ADAL" clId="{E681B9A0-3BD5-42A3-803A-30BB75383E11}" dt="2025-01-04T16:15:54.470" v="1881" actId="404"/>
          <ac:spMkLst>
            <pc:docMk/>
            <pc:sldMk cId="16537700" sldId="337"/>
            <ac:spMk id="3" creationId="{45843C03-A026-D5D1-C8C3-A80D9B8E9804}"/>
          </ac:spMkLst>
        </pc:spChg>
        <pc:picChg chg="mod">
          <ac:chgData name="Simon Bramwell" userId="bca58ee0-e8a9-4cba-a1a5-7dc7b1466e81" providerId="ADAL" clId="{E681B9A0-3BD5-42A3-803A-30BB75383E11}" dt="2025-01-04T16:15:57.254" v="1882" actId="1076"/>
          <ac:picMkLst>
            <pc:docMk/>
            <pc:sldMk cId="16537700" sldId="337"/>
            <ac:picMk id="5" creationId="{B7112D95-EAAA-4437-304C-BBFB5880869A}"/>
          </ac:picMkLst>
        </pc:picChg>
      </pc:sldChg>
      <pc:sldChg chg="modSp add mod">
        <pc:chgData name="Simon Bramwell" userId="bca58ee0-e8a9-4cba-a1a5-7dc7b1466e81" providerId="ADAL" clId="{E681B9A0-3BD5-42A3-803A-30BB75383E11}" dt="2025-01-04T16:19:52.265" v="2034" actId="20577"/>
        <pc:sldMkLst>
          <pc:docMk/>
          <pc:sldMk cId="987108217" sldId="338"/>
        </pc:sldMkLst>
        <pc:spChg chg="mod">
          <ac:chgData name="Simon Bramwell" userId="bca58ee0-e8a9-4cba-a1a5-7dc7b1466e81" providerId="ADAL" clId="{E681B9A0-3BD5-42A3-803A-30BB75383E11}" dt="2025-01-04T16:19:52.265" v="2034" actId="20577"/>
          <ac:spMkLst>
            <pc:docMk/>
            <pc:sldMk cId="987108217" sldId="338"/>
            <ac:spMk id="3" creationId="{D486E5F0-3CE2-A2E2-6D2A-F35538981411}"/>
          </ac:spMkLst>
        </pc:spChg>
      </pc:sldChg>
      <pc:sldChg chg="modSp add mod">
        <pc:chgData name="Simon Bramwell" userId="bca58ee0-e8a9-4cba-a1a5-7dc7b1466e81" providerId="ADAL" clId="{E681B9A0-3BD5-42A3-803A-30BB75383E11}" dt="2025-01-04T16:28:37.251" v="2232" actId="404"/>
        <pc:sldMkLst>
          <pc:docMk/>
          <pc:sldMk cId="1683141934" sldId="339"/>
        </pc:sldMkLst>
        <pc:spChg chg="mod">
          <ac:chgData name="Simon Bramwell" userId="bca58ee0-e8a9-4cba-a1a5-7dc7b1466e81" providerId="ADAL" clId="{E681B9A0-3BD5-42A3-803A-30BB75383E11}" dt="2025-01-04T16:23:42.289" v="2053" actId="20577"/>
          <ac:spMkLst>
            <pc:docMk/>
            <pc:sldMk cId="1683141934" sldId="339"/>
            <ac:spMk id="2" creationId="{5C8B8060-3D8B-46A2-A399-7200C7A2B0E7}"/>
          </ac:spMkLst>
        </pc:spChg>
        <pc:spChg chg="mod">
          <ac:chgData name="Simon Bramwell" userId="bca58ee0-e8a9-4cba-a1a5-7dc7b1466e81" providerId="ADAL" clId="{E681B9A0-3BD5-42A3-803A-30BB75383E11}" dt="2025-01-04T16:28:37.251" v="2232" actId="404"/>
          <ac:spMkLst>
            <pc:docMk/>
            <pc:sldMk cId="1683141934" sldId="339"/>
            <ac:spMk id="3" creationId="{46353FDA-86FA-DBB1-617B-34163324E4DA}"/>
          </ac:spMkLst>
        </pc:spChg>
      </pc:sldChg>
      <pc:sldChg chg="modSp add mod">
        <pc:chgData name="Simon Bramwell" userId="bca58ee0-e8a9-4cba-a1a5-7dc7b1466e81" providerId="ADAL" clId="{E681B9A0-3BD5-42A3-803A-30BB75383E11}" dt="2025-01-04T16:31:50.978" v="2310" actId="20577"/>
        <pc:sldMkLst>
          <pc:docMk/>
          <pc:sldMk cId="3885273004" sldId="340"/>
        </pc:sldMkLst>
        <pc:spChg chg="mod">
          <ac:chgData name="Simon Bramwell" userId="bca58ee0-e8a9-4cba-a1a5-7dc7b1466e81" providerId="ADAL" clId="{E681B9A0-3BD5-42A3-803A-30BB75383E11}" dt="2025-01-04T16:30:18.614" v="2251" actId="20577"/>
          <ac:spMkLst>
            <pc:docMk/>
            <pc:sldMk cId="3885273004" sldId="340"/>
            <ac:spMk id="2" creationId="{A40B252C-BDB9-2415-5F25-F2801304F502}"/>
          </ac:spMkLst>
        </pc:spChg>
        <pc:spChg chg="mod">
          <ac:chgData name="Simon Bramwell" userId="bca58ee0-e8a9-4cba-a1a5-7dc7b1466e81" providerId="ADAL" clId="{E681B9A0-3BD5-42A3-803A-30BB75383E11}" dt="2025-01-04T16:31:50.978" v="2310" actId="20577"/>
          <ac:spMkLst>
            <pc:docMk/>
            <pc:sldMk cId="3885273004" sldId="340"/>
            <ac:spMk id="3" creationId="{77244DE6-4C90-D0FB-EC93-496D60FDB440}"/>
          </ac:spMkLst>
        </pc:spChg>
      </pc:sldChg>
      <pc:sldChg chg="modSp add mod">
        <pc:chgData name="Simon Bramwell" userId="bca58ee0-e8a9-4cba-a1a5-7dc7b1466e81" providerId="ADAL" clId="{E681B9A0-3BD5-42A3-803A-30BB75383E11}" dt="2025-01-04T16:33:16.463" v="2364" actId="404"/>
        <pc:sldMkLst>
          <pc:docMk/>
          <pc:sldMk cId="3140156112" sldId="341"/>
        </pc:sldMkLst>
        <pc:spChg chg="mod">
          <ac:chgData name="Simon Bramwell" userId="bca58ee0-e8a9-4cba-a1a5-7dc7b1466e81" providerId="ADAL" clId="{E681B9A0-3BD5-42A3-803A-30BB75383E11}" dt="2025-01-04T16:32:20.607" v="2320" actId="20577"/>
          <ac:spMkLst>
            <pc:docMk/>
            <pc:sldMk cId="3140156112" sldId="341"/>
            <ac:spMk id="2" creationId="{45BAED7D-F289-FE8C-0739-7788227FBE9A}"/>
          </ac:spMkLst>
        </pc:spChg>
        <pc:spChg chg="mod">
          <ac:chgData name="Simon Bramwell" userId="bca58ee0-e8a9-4cba-a1a5-7dc7b1466e81" providerId="ADAL" clId="{E681B9A0-3BD5-42A3-803A-30BB75383E11}" dt="2025-01-04T16:33:16.463" v="2364" actId="404"/>
          <ac:spMkLst>
            <pc:docMk/>
            <pc:sldMk cId="3140156112" sldId="341"/>
            <ac:spMk id="3" creationId="{4FF7DCD5-51ED-2FE0-2861-C7D3E08DED6D}"/>
          </ac:spMkLst>
        </pc:spChg>
      </pc:sldChg>
      <pc:sldChg chg="modSp add mod">
        <pc:chgData name="Simon Bramwell" userId="bca58ee0-e8a9-4cba-a1a5-7dc7b1466e81" providerId="ADAL" clId="{E681B9A0-3BD5-42A3-803A-30BB75383E11}" dt="2025-01-04T21:58:30.521" v="3265" actId="20577"/>
        <pc:sldMkLst>
          <pc:docMk/>
          <pc:sldMk cId="245108772" sldId="342"/>
        </pc:sldMkLst>
        <pc:spChg chg="mod">
          <ac:chgData name="Simon Bramwell" userId="bca58ee0-e8a9-4cba-a1a5-7dc7b1466e81" providerId="ADAL" clId="{E681B9A0-3BD5-42A3-803A-30BB75383E11}" dt="2025-01-04T21:58:30.521" v="3265" actId="20577"/>
          <ac:spMkLst>
            <pc:docMk/>
            <pc:sldMk cId="245108772" sldId="342"/>
            <ac:spMk id="3" creationId="{88BB92C4-723E-98EA-E2AE-C30E1F20D727}"/>
          </ac:spMkLst>
        </pc:spChg>
      </pc:sldChg>
      <pc:sldChg chg="addSp modSp add mod">
        <pc:chgData name="Simon Bramwell" userId="bca58ee0-e8a9-4cba-a1a5-7dc7b1466e81" providerId="ADAL" clId="{E681B9A0-3BD5-42A3-803A-30BB75383E11}" dt="2025-01-04T17:00:05.653" v="3243" actId="1440"/>
        <pc:sldMkLst>
          <pc:docMk/>
          <pc:sldMk cId="1488963313" sldId="343"/>
        </pc:sldMkLst>
        <pc:spChg chg="mod">
          <ac:chgData name="Simon Bramwell" userId="bca58ee0-e8a9-4cba-a1a5-7dc7b1466e81" providerId="ADAL" clId="{E681B9A0-3BD5-42A3-803A-30BB75383E11}" dt="2025-01-04T16:37:56.333" v="2480" actId="20577"/>
          <ac:spMkLst>
            <pc:docMk/>
            <pc:sldMk cId="1488963313" sldId="343"/>
            <ac:spMk id="2" creationId="{5C0523A4-9217-4228-EACF-2F6E40891BA2}"/>
          </ac:spMkLst>
        </pc:spChg>
        <pc:spChg chg="mod">
          <ac:chgData name="Simon Bramwell" userId="bca58ee0-e8a9-4cba-a1a5-7dc7b1466e81" providerId="ADAL" clId="{E681B9A0-3BD5-42A3-803A-30BB75383E11}" dt="2025-01-04T16:38:16.974" v="2491" actId="404"/>
          <ac:spMkLst>
            <pc:docMk/>
            <pc:sldMk cId="1488963313" sldId="343"/>
            <ac:spMk id="3" creationId="{1435C431-8CFD-BFD1-573F-95F69A26EBD1}"/>
          </ac:spMkLst>
        </pc:spChg>
        <pc:picChg chg="add mod">
          <ac:chgData name="Simon Bramwell" userId="bca58ee0-e8a9-4cba-a1a5-7dc7b1466e81" providerId="ADAL" clId="{E681B9A0-3BD5-42A3-803A-30BB75383E11}" dt="2025-01-04T17:00:05.653" v="3243" actId="1440"/>
          <ac:picMkLst>
            <pc:docMk/>
            <pc:sldMk cId="1488963313" sldId="343"/>
            <ac:picMk id="6" creationId="{E500AEA9-E109-B454-F814-FFBB9CFB9F44}"/>
          </ac:picMkLst>
        </pc:picChg>
      </pc:sldChg>
      <pc:sldChg chg="addSp modSp add mod">
        <pc:chgData name="Simon Bramwell" userId="bca58ee0-e8a9-4cba-a1a5-7dc7b1466e81" providerId="ADAL" clId="{E681B9A0-3BD5-42A3-803A-30BB75383E11}" dt="2025-01-04T17:00:02.384" v="3242" actId="1440"/>
        <pc:sldMkLst>
          <pc:docMk/>
          <pc:sldMk cId="1186751931" sldId="344"/>
        </pc:sldMkLst>
        <pc:spChg chg="mod">
          <ac:chgData name="Simon Bramwell" userId="bca58ee0-e8a9-4cba-a1a5-7dc7b1466e81" providerId="ADAL" clId="{E681B9A0-3BD5-42A3-803A-30BB75383E11}" dt="2025-01-04T16:51:13.289" v="3150" actId="404"/>
          <ac:spMkLst>
            <pc:docMk/>
            <pc:sldMk cId="1186751931" sldId="344"/>
            <ac:spMk id="3" creationId="{E657A0C6-1E53-5CEF-8575-FEEB7E64AF7E}"/>
          </ac:spMkLst>
        </pc:spChg>
        <pc:picChg chg="add mod">
          <ac:chgData name="Simon Bramwell" userId="bca58ee0-e8a9-4cba-a1a5-7dc7b1466e81" providerId="ADAL" clId="{E681B9A0-3BD5-42A3-803A-30BB75383E11}" dt="2025-01-04T17:00:02.384" v="3242" actId="1440"/>
          <ac:picMkLst>
            <pc:docMk/>
            <pc:sldMk cId="1186751931" sldId="344"/>
            <ac:picMk id="4" creationId="{37EA12A1-07AC-375D-434C-708622930B86}"/>
          </ac:picMkLst>
        </pc:picChg>
      </pc:sldChg>
      <pc:sldChg chg="addSp modSp add mod">
        <pc:chgData name="Simon Bramwell" userId="bca58ee0-e8a9-4cba-a1a5-7dc7b1466e81" providerId="ADAL" clId="{E681B9A0-3BD5-42A3-803A-30BB75383E11}" dt="2025-01-04T16:59:58.573" v="3241" actId="1440"/>
        <pc:sldMkLst>
          <pc:docMk/>
          <pc:sldMk cId="533887154" sldId="345"/>
        </pc:sldMkLst>
        <pc:spChg chg="mod">
          <ac:chgData name="Simon Bramwell" userId="bca58ee0-e8a9-4cba-a1a5-7dc7b1466e81" providerId="ADAL" clId="{E681B9A0-3BD5-42A3-803A-30BB75383E11}" dt="2025-01-04T16:51:35.584" v="3154" actId="5793"/>
          <ac:spMkLst>
            <pc:docMk/>
            <pc:sldMk cId="533887154" sldId="345"/>
            <ac:spMk id="3" creationId="{8D50F964-0822-DA73-A497-AE30F17E3EDE}"/>
          </ac:spMkLst>
        </pc:spChg>
        <pc:picChg chg="add mod">
          <ac:chgData name="Simon Bramwell" userId="bca58ee0-e8a9-4cba-a1a5-7dc7b1466e81" providerId="ADAL" clId="{E681B9A0-3BD5-42A3-803A-30BB75383E11}" dt="2025-01-04T16:59:58.573" v="3241" actId="1440"/>
          <ac:picMkLst>
            <pc:docMk/>
            <pc:sldMk cId="533887154" sldId="345"/>
            <ac:picMk id="4" creationId="{70A1D7C2-22B7-445F-D564-CA27A67D2484}"/>
          </ac:picMkLst>
        </pc:picChg>
      </pc:sldChg>
      <pc:sldChg chg="addSp delSp modSp add mod">
        <pc:chgData name="Simon Bramwell" userId="bca58ee0-e8a9-4cba-a1a5-7dc7b1466e81" providerId="ADAL" clId="{E681B9A0-3BD5-42A3-803A-30BB75383E11}" dt="2025-01-04T17:00:50.824" v="3250" actId="1440"/>
        <pc:sldMkLst>
          <pc:docMk/>
          <pc:sldMk cId="2430731000" sldId="346"/>
        </pc:sldMkLst>
        <pc:spChg chg="mod">
          <ac:chgData name="Simon Bramwell" userId="bca58ee0-e8a9-4cba-a1a5-7dc7b1466e81" providerId="ADAL" clId="{E681B9A0-3BD5-42A3-803A-30BB75383E11}" dt="2025-01-04T16:53:59.231" v="3183" actId="20577"/>
          <ac:spMkLst>
            <pc:docMk/>
            <pc:sldMk cId="2430731000" sldId="346"/>
            <ac:spMk id="2" creationId="{F0DF0D1F-E28D-F973-8B92-E6DE08C0AA60}"/>
          </ac:spMkLst>
        </pc:spChg>
        <pc:spChg chg="mod">
          <ac:chgData name="Simon Bramwell" userId="bca58ee0-e8a9-4cba-a1a5-7dc7b1466e81" providerId="ADAL" clId="{E681B9A0-3BD5-42A3-803A-30BB75383E11}" dt="2025-01-04T16:54:24.981" v="3197" actId="404"/>
          <ac:spMkLst>
            <pc:docMk/>
            <pc:sldMk cId="2430731000" sldId="346"/>
            <ac:spMk id="3" creationId="{2C0E35E7-CC7A-C14B-E103-E3FDBF487669}"/>
          </ac:spMkLst>
        </pc:spChg>
        <pc:spChg chg="add del">
          <ac:chgData name="Simon Bramwell" userId="bca58ee0-e8a9-4cba-a1a5-7dc7b1466e81" providerId="ADAL" clId="{E681B9A0-3BD5-42A3-803A-30BB75383E11}" dt="2025-01-04T16:56:28.519" v="3199" actId="22"/>
          <ac:spMkLst>
            <pc:docMk/>
            <pc:sldMk cId="2430731000" sldId="346"/>
            <ac:spMk id="6" creationId="{757D629B-12B8-0EBA-4F0B-50531C882E45}"/>
          </ac:spMkLst>
        </pc:spChg>
        <pc:picChg chg="add mod">
          <ac:chgData name="Simon Bramwell" userId="bca58ee0-e8a9-4cba-a1a5-7dc7b1466e81" providerId="ADAL" clId="{E681B9A0-3BD5-42A3-803A-30BB75383E11}" dt="2025-01-04T17:00:38.590" v="3248" actId="931"/>
          <ac:picMkLst>
            <pc:docMk/>
            <pc:sldMk cId="2430731000" sldId="346"/>
            <ac:picMk id="8" creationId="{39978DD4-BD4B-5E0B-0634-8E2C5E3BA5CF}"/>
          </ac:picMkLst>
        </pc:picChg>
        <pc:picChg chg="add mod">
          <ac:chgData name="Simon Bramwell" userId="bca58ee0-e8a9-4cba-a1a5-7dc7b1466e81" providerId="ADAL" clId="{E681B9A0-3BD5-42A3-803A-30BB75383E11}" dt="2025-01-04T17:00:50.824" v="3250" actId="1440"/>
          <ac:picMkLst>
            <pc:docMk/>
            <pc:sldMk cId="2430731000" sldId="346"/>
            <ac:picMk id="9" creationId="{60AF5447-7B1F-A90D-6707-9E778724726A}"/>
          </ac:picMkLst>
        </pc:picChg>
      </pc:sldChg>
      <pc:sldChg chg="addSp modSp add mod">
        <pc:chgData name="Simon Bramwell" userId="bca58ee0-e8a9-4cba-a1a5-7dc7b1466e81" providerId="ADAL" clId="{E681B9A0-3BD5-42A3-803A-30BB75383E11}" dt="2025-01-04T17:01:02.544" v="3252" actId="1440"/>
        <pc:sldMkLst>
          <pc:docMk/>
          <pc:sldMk cId="1639992058" sldId="347"/>
        </pc:sldMkLst>
        <pc:spChg chg="mod">
          <ac:chgData name="Simon Bramwell" userId="bca58ee0-e8a9-4cba-a1a5-7dc7b1466e81" providerId="ADAL" clId="{E681B9A0-3BD5-42A3-803A-30BB75383E11}" dt="2025-01-04T16:56:49.050" v="3204" actId="6549"/>
          <ac:spMkLst>
            <pc:docMk/>
            <pc:sldMk cId="1639992058" sldId="347"/>
            <ac:spMk id="2" creationId="{310AB668-5827-0950-7506-6F95BE36BB59}"/>
          </ac:spMkLst>
        </pc:spChg>
        <pc:spChg chg="mod">
          <ac:chgData name="Simon Bramwell" userId="bca58ee0-e8a9-4cba-a1a5-7dc7b1466e81" providerId="ADAL" clId="{E681B9A0-3BD5-42A3-803A-30BB75383E11}" dt="2025-01-04T16:57:12.075" v="3207" actId="20577"/>
          <ac:spMkLst>
            <pc:docMk/>
            <pc:sldMk cId="1639992058" sldId="347"/>
            <ac:spMk id="3" creationId="{543DD4F3-80EC-608C-EA4C-E5A9B9462973}"/>
          </ac:spMkLst>
        </pc:spChg>
        <pc:picChg chg="add mod">
          <ac:chgData name="Simon Bramwell" userId="bca58ee0-e8a9-4cba-a1a5-7dc7b1466e81" providerId="ADAL" clId="{E681B9A0-3BD5-42A3-803A-30BB75383E11}" dt="2025-01-04T17:01:02.544" v="3252" actId="1440"/>
          <ac:picMkLst>
            <pc:docMk/>
            <pc:sldMk cId="1639992058" sldId="347"/>
            <ac:picMk id="4" creationId="{96296850-B33B-507E-B41D-BD6564691740}"/>
          </ac:picMkLst>
        </pc:picChg>
      </pc:sldChg>
      <pc:sldChg chg="modSp add mod">
        <pc:chgData name="Simon Bramwell" userId="bca58ee0-e8a9-4cba-a1a5-7dc7b1466e81" providerId="ADAL" clId="{E681B9A0-3BD5-42A3-803A-30BB75383E11}" dt="2025-01-04T21:44:34.892" v="3263" actId="5793"/>
        <pc:sldMkLst>
          <pc:docMk/>
          <pc:sldMk cId="305942859" sldId="348"/>
        </pc:sldMkLst>
        <pc:spChg chg="mod">
          <ac:chgData name="Simon Bramwell" userId="bca58ee0-e8a9-4cba-a1a5-7dc7b1466e81" providerId="ADAL" clId="{E681B9A0-3BD5-42A3-803A-30BB75383E11}" dt="2025-01-04T21:44:34.892" v="3263" actId="5793"/>
          <ac:spMkLst>
            <pc:docMk/>
            <pc:sldMk cId="305942859" sldId="348"/>
            <ac:spMk id="2" creationId="{C47ECAE1-4F47-40FB-383F-BA86774F574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31F0C-FCA2-416B-B8B6-6D54E7DB0FB4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F4E59-12B0-4250-9525-9AE90AF5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45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F4E59-12B0-4250-9525-9AE90AF5A54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15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F4E59-12B0-4250-9525-9AE90AF5A54B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62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4CB1E-BE3B-0830-5F55-D0FB396E5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BAE9A-4ACF-713C-02BA-29EC773A6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B6232-DFF3-92F4-08B8-ECBBFF50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B7D37-43F4-05B5-881D-FEC22EB1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70BC7-C6F9-A4DA-73D1-B0FB61BB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9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E97C-1A66-1ACA-A7BB-12DDA783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A9658-CF1C-C8D0-F971-A6EE62462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22755-16AD-C3C4-55E4-1CE6150CD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99112-9284-1801-87DE-4BDEA757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4619E-C597-152A-E96A-D700C9E5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77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9CF1F-FAEE-2836-41FC-963068100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E2554-4ABB-1300-AB78-92F131289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F94-4715-B52C-2A21-50D21D36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012A9-815A-F383-32F9-0309B4D0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4D291-FFC3-161D-D7BF-E3B07908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86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670C-A8DA-2F1A-8C4A-4D45E8668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40C8A-0002-E782-146B-B1092D552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BE021-D6A7-E6BC-2B6D-EF90EECA1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76197-03CB-40B9-DB18-DA6419D9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005C-F80E-B82A-9D98-568DD842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2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CBFB-7801-8B16-E7B5-3FE4A1683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8FA2F-48CC-2815-53FA-80DD168B3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58F42-765B-DEF0-0B47-7F13711C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A826F-AA9E-FB8A-AE1D-15F38992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2B225-DFC8-35C1-3865-18F9668D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586F-2897-83C9-9CC0-4FA9891A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6C8CD-E6EB-9FD8-809B-3065BC676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B3DC4-C754-D005-957E-03D53E02B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5676F-6A4A-7CE1-4109-2CE53BFB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E6D72-EB57-11BF-8993-FEE599F7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5F57C-EAE2-04ED-F797-B3B1EB95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88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02ED-D053-3628-F774-F548B5E7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D293B-4511-F63D-10FE-08534F809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78954-AC73-37A0-0AAE-286D541B0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DD74DE-2B77-6D48-7123-067B1CC8E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EC811-9A61-D95E-6305-C9EAE7A8D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5F19A9-6518-7333-CB87-56ECAB47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0D46CB-6204-B753-0296-16CE546C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76202C-BA21-AEE4-5BCA-11F943E5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47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D5FC-B727-A0EA-072E-16C84150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D5D9B-143D-952A-1011-7FD3FF59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84331-F7B3-BDC9-E399-F7067C9EB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4DFE0-8DDE-5212-46D0-74A9AB39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74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4EADE-1E68-7AE1-66EB-A169D9D0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611D14-DEE5-4E8F-EC5D-D07BA69F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9A815-CA1D-9F50-380A-8D00ADEB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9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770B-9E4B-BFBC-975A-96B07AF9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A3F46-73B5-3B1B-1593-3B55055B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9FF8D-453F-6FF7-A7EC-743CC004A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64CA0-E39C-E327-814C-888D7F4CC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8D78C-389B-AA2A-24EC-D52CF3E7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96F4B-48EE-06AC-1F3C-CAD656E7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25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83E0A-5B53-4EBC-91FA-226376CC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3D9953-A374-73C5-398E-FEBF16B0A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0E66E-4A56-73DE-FFE7-E67533020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C08B0-F898-7ADD-6763-25A7F3BBA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C2BA3-CA5E-A923-4914-FACF91F4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FD841-596C-9358-8B79-88243E5D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7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FAC59-939F-162B-06A0-A5DC8AC2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B97A2-8D8C-8C6B-50C3-F6EB7D758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52A81-89C0-3662-5142-2191AC5E0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4B7269-0F20-49DA-B62D-54043F609480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4F411-B1A9-9FA0-95A0-77A36AE04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762CF-4E62-2DC2-129C-F64CB1021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CDB2E-5659-5B89-BB43-67E4D7373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05C1DD-5CD3-E6A5-D8EC-C93553D0E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65C74-C76E-85C5-758C-10E73E537DA2}"/>
              </a:ext>
            </a:extLst>
          </p:cNvPr>
          <p:cNvSpPr txBox="1"/>
          <p:nvPr/>
        </p:nvSpPr>
        <p:spPr>
          <a:xfrm>
            <a:off x="2188534" y="2105561"/>
            <a:ext cx="78149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/>
              <a:t>2025!</a:t>
            </a:r>
            <a:endParaRPr lang="en-GB" sz="16600" b="1" dirty="0"/>
          </a:p>
        </p:txBody>
      </p:sp>
    </p:spTree>
    <p:extLst>
      <p:ext uri="{BB962C8B-B14F-4D97-AF65-F5344CB8AC3E}">
        <p14:creationId xmlns:p14="http://schemas.microsoft.com/office/powerpoint/2010/main" val="202285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23EA4-134A-2C54-4472-BC1632B59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4C7F91-9761-439F-8BD5-50270DA20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C93E84-CD1C-9DC4-A10E-CE96F43D69E3}"/>
              </a:ext>
            </a:extLst>
          </p:cNvPr>
          <p:cNvSpPr txBox="1"/>
          <p:nvPr/>
        </p:nvSpPr>
        <p:spPr>
          <a:xfrm>
            <a:off x="2188534" y="2105561"/>
            <a:ext cx="7814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Actions speak louder than…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328380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B8D57-AF22-FB1D-A857-DFEA5307E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7BFFF2-D1C1-E6C1-1465-8629E5D51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8B9470-A2E5-10FA-E80C-2F3E46DF903F}"/>
              </a:ext>
            </a:extLst>
          </p:cNvPr>
          <p:cNvSpPr txBox="1"/>
          <p:nvPr/>
        </p:nvSpPr>
        <p:spPr>
          <a:xfrm>
            <a:off x="2188534" y="2105561"/>
            <a:ext cx="7814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Actions speak louder than words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3544605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90DC8-CD8D-062B-8135-D570C7143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F2E92C-73E9-E753-E7FF-0CD428D30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722582-3BD5-EF70-9A72-57E07C5AD3DF}"/>
              </a:ext>
            </a:extLst>
          </p:cNvPr>
          <p:cNvSpPr txBox="1"/>
          <p:nvPr/>
        </p:nvSpPr>
        <p:spPr>
          <a:xfrm>
            <a:off x="2188534" y="2105561"/>
            <a:ext cx="7814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Honesty is the best…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12673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19BF9-21CA-9660-4F62-83A333595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FD1AB6-70FE-1CF2-0BF4-533231444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4FEA2B-4DA3-0596-5E7E-97ACB41A6CD5}"/>
              </a:ext>
            </a:extLst>
          </p:cNvPr>
          <p:cNvSpPr txBox="1"/>
          <p:nvPr/>
        </p:nvSpPr>
        <p:spPr>
          <a:xfrm>
            <a:off x="2188534" y="2105561"/>
            <a:ext cx="7814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Honesty is the best policy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312076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56360-6011-228A-47EA-D641156F8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7AF9D8-4EB2-AAAB-8C66-32BEF549C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7ECAE1-4F47-40FB-383F-BA86774F5741}"/>
              </a:ext>
            </a:extLst>
          </p:cNvPr>
          <p:cNvSpPr txBox="1"/>
          <p:nvPr/>
        </p:nvSpPr>
        <p:spPr>
          <a:xfrm>
            <a:off x="2188534" y="2105561"/>
            <a:ext cx="7814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Practice makes…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305942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6B4BA-0FA5-59EC-946C-97A9E4E9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24BFBE-CE4A-315D-D6D4-CBE14EA37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10C8E8-608E-A352-EAC0-509B03A3C4A1}"/>
              </a:ext>
            </a:extLst>
          </p:cNvPr>
          <p:cNvSpPr txBox="1"/>
          <p:nvPr/>
        </p:nvSpPr>
        <p:spPr>
          <a:xfrm>
            <a:off x="2188534" y="2105561"/>
            <a:ext cx="7814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Practice makes perfect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701980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96031-DBF9-E513-22DA-D12C0BD84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AE41EF-D783-36F2-92EC-ADC6988DC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80D908-45FA-4161-99CB-52CEB7E48734}"/>
              </a:ext>
            </a:extLst>
          </p:cNvPr>
          <p:cNvSpPr txBox="1"/>
          <p:nvPr/>
        </p:nvSpPr>
        <p:spPr>
          <a:xfrm>
            <a:off x="2188534" y="2105561"/>
            <a:ext cx="78149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Practice makes permanent!</a:t>
            </a:r>
          </a:p>
          <a:p>
            <a:pPr algn="ctr"/>
            <a:r>
              <a:rPr lang="en-US" sz="6000" b="1" dirty="0"/>
              <a:t>(Tim Henman)</a:t>
            </a:r>
          </a:p>
          <a:p>
            <a:pPr algn="ctr"/>
            <a:endParaRPr lang="en-GB" sz="6000" b="1" dirty="0"/>
          </a:p>
        </p:txBody>
      </p:sp>
      <p:pic>
        <p:nvPicPr>
          <p:cNvPr id="4" name="Picture 3" descr="A close-up of a tennis ball&#10;&#10;Description automatically generated">
            <a:extLst>
              <a:ext uri="{FF2B5EF4-FFF2-40B4-BE49-F238E27FC236}">
                <a16:creationId xmlns:a16="http://schemas.microsoft.com/office/drawing/2014/main" id="{A725BDA3-CC80-9ED0-E7D8-183EDF026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39" y="4841207"/>
            <a:ext cx="1699962" cy="1784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0304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CEE87-651E-8CC1-50B0-1095FCD40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C2DA0E-9E54-9754-ACAD-9E96A4567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67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CEA5F-95F7-6020-4AAA-7AF915E33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7BBDCD-F6CD-0254-662D-03025D00A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70933E-018E-5FEF-A0DE-59ECEA307D1D}"/>
              </a:ext>
            </a:extLst>
          </p:cNvPr>
          <p:cNvSpPr txBox="1"/>
          <p:nvPr/>
        </p:nvSpPr>
        <p:spPr>
          <a:xfrm>
            <a:off x="729916" y="1447834"/>
            <a:ext cx="107321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What is a Proverb?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2411054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FA035-6F9E-5BBB-117A-A75CC4E07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CAA3ED-825A-222F-6322-EDC92A370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89A80B-47D8-CAC1-9D0C-C37B6F8031EC}"/>
              </a:ext>
            </a:extLst>
          </p:cNvPr>
          <p:cNvSpPr txBox="1"/>
          <p:nvPr/>
        </p:nvSpPr>
        <p:spPr>
          <a:xfrm>
            <a:off x="729916" y="1447834"/>
            <a:ext cx="107321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What is a Proverb?</a:t>
            </a:r>
            <a:endParaRPr lang="en-GB" sz="6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10C94-52C4-6853-61FB-2C8523C89C1E}"/>
              </a:ext>
            </a:extLst>
          </p:cNvPr>
          <p:cNvSpPr txBox="1"/>
          <p:nvPr/>
        </p:nvSpPr>
        <p:spPr>
          <a:xfrm>
            <a:off x="1871330" y="2753833"/>
            <a:ext cx="85273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 short, memorable saying embodying a commonplace fact or experience.</a:t>
            </a:r>
          </a:p>
          <a:p>
            <a:pPr algn="ctr"/>
            <a:endParaRPr lang="en-US" sz="2800" b="1" dirty="0"/>
          </a:p>
          <a:p>
            <a:pPr algn="r"/>
            <a:r>
              <a:rPr lang="en-US" sz="2400" dirty="0"/>
              <a:t>Collins English Dictionary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5517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C9968-439B-AE81-B7F1-CBC89C3B0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5859B0-5CE3-99EE-5749-03705CAE1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14B887-22B8-5976-7B62-111FA9B91D22}"/>
              </a:ext>
            </a:extLst>
          </p:cNvPr>
          <p:cNvSpPr txBox="1"/>
          <p:nvPr/>
        </p:nvSpPr>
        <p:spPr>
          <a:xfrm>
            <a:off x="2188534" y="2105561"/>
            <a:ext cx="7814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A picture is worth a thousand…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3885861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FA646-2C75-27B3-6173-F2C728592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AF4AD0-AA29-3160-0CA9-9E7E00BC2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7B0D2B-9937-58B1-60B3-F0979FC52429}"/>
              </a:ext>
            </a:extLst>
          </p:cNvPr>
          <p:cNvSpPr txBox="1"/>
          <p:nvPr/>
        </p:nvSpPr>
        <p:spPr>
          <a:xfrm>
            <a:off x="729916" y="1447834"/>
            <a:ext cx="107321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What is a Proverb?</a:t>
            </a:r>
            <a:endParaRPr lang="en-GB" sz="6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20549-46D4-B97D-6E79-844E91C26FCD}"/>
              </a:ext>
            </a:extLst>
          </p:cNvPr>
          <p:cNvSpPr txBox="1"/>
          <p:nvPr/>
        </p:nvSpPr>
        <p:spPr>
          <a:xfrm>
            <a:off x="1871330" y="2753833"/>
            <a:ext cx="85273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 proverb is a poetic art form that instils wisdom in you as you wrestle with it.</a:t>
            </a:r>
          </a:p>
          <a:p>
            <a:pPr algn="ctr"/>
            <a:endParaRPr lang="en-US" sz="2800" b="1" dirty="0"/>
          </a:p>
          <a:p>
            <a:pPr algn="r"/>
            <a:r>
              <a:rPr lang="en-US" sz="2400" dirty="0"/>
              <a:t>Tim and Kathy Keller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80769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F25B-34C8-56DA-EEC7-BFA792D27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9AEFA7-481E-309E-338E-2B987712C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DE02CE-C8C2-E295-7A1A-2C84F8847774}"/>
              </a:ext>
            </a:extLst>
          </p:cNvPr>
          <p:cNvSpPr txBox="1"/>
          <p:nvPr/>
        </p:nvSpPr>
        <p:spPr>
          <a:xfrm>
            <a:off x="729916" y="1447834"/>
            <a:ext cx="107321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What is a Proverb?</a:t>
            </a:r>
            <a:endParaRPr lang="en-GB" sz="6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FF09A-79B4-3C88-CD25-550308198006}"/>
              </a:ext>
            </a:extLst>
          </p:cNvPr>
          <p:cNvSpPr txBox="1"/>
          <p:nvPr/>
        </p:nvSpPr>
        <p:spPr>
          <a:xfrm>
            <a:off x="1871330" y="2753833"/>
            <a:ext cx="85273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 proverb is a </a:t>
            </a:r>
            <a:r>
              <a:rPr lang="en-US" sz="4800" b="1" u="sng" dirty="0"/>
              <a:t>poetic art form </a:t>
            </a:r>
            <a:r>
              <a:rPr lang="en-US" sz="3200" b="1" dirty="0"/>
              <a:t>that instils wisdom in you as you wrestle with it.</a:t>
            </a:r>
          </a:p>
          <a:p>
            <a:pPr algn="ctr"/>
            <a:endParaRPr lang="en-US" sz="2800" b="1" dirty="0"/>
          </a:p>
          <a:p>
            <a:pPr algn="r"/>
            <a:r>
              <a:rPr lang="en-US" sz="2400" dirty="0"/>
              <a:t>Tim and Kathy Keller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20063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BF19F-DA5D-BAE6-B22F-C104C63A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F82BD0-E6EE-502C-3A44-478869915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229E57-3DF8-D546-4C61-32206FFD21F2}"/>
              </a:ext>
            </a:extLst>
          </p:cNvPr>
          <p:cNvSpPr txBox="1"/>
          <p:nvPr/>
        </p:nvSpPr>
        <p:spPr>
          <a:xfrm>
            <a:off x="729916" y="1447834"/>
            <a:ext cx="107321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What is a Proverb?</a:t>
            </a:r>
            <a:endParaRPr lang="en-GB" sz="6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8DE9DC-ACC8-A784-A4C8-D98FD510CB97}"/>
              </a:ext>
            </a:extLst>
          </p:cNvPr>
          <p:cNvSpPr txBox="1"/>
          <p:nvPr/>
        </p:nvSpPr>
        <p:spPr>
          <a:xfrm>
            <a:off x="1871330" y="2753833"/>
            <a:ext cx="85273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 proverb is a poetic art form that </a:t>
            </a:r>
            <a:r>
              <a:rPr lang="en-US" sz="4800" b="1" u="sng" dirty="0"/>
              <a:t>instils wisdom</a:t>
            </a:r>
            <a:r>
              <a:rPr lang="en-US" sz="3200" b="1" dirty="0"/>
              <a:t> in you as you wrestle with it.</a:t>
            </a:r>
          </a:p>
          <a:p>
            <a:pPr algn="ctr"/>
            <a:endParaRPr lang="en-US" sz="2800" b="1" dirty="0"/>
          </a:p>
          <a:p>
            <a:pPr algn="r"/>
            <a:r>
              <a:rPr lang="en-US" sz="2400" dirty="0"/>
              <a:t>Tim and Kathy Keller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91633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A9FB1-756C-F8A0-458B-6A99AB075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9B9516-0FD9-2AA9-06BB-0A80C3065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4BFA98-7F96-9EFA-1909-A3D1957C8E00}"/>
              </a:ext>
            </a:extLst>
          </p:cNvPr>
          <p:cNvSpPr txBox="1"/>
          <p:nvPr/>
        </p:nvSpPr>
        <p:spPr>
          <a:xfrm>
            <a:off x="729916" y="1447834"/>
            <a:ext cx="107321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What is a Proverb?</a:t>
            </a:r>
            <a:endParaRPr lang="en-GB" sz="6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CCC30E-4FC7-70E7-D581-CF23B8E7CC0C}"/>
              </a:ext>
            </a:extLst>
          </p:cNvPr>
          <p:cNvSpPr txBox="1"/>
          <p:nvPr/>
        </p:nvSpPr>
        <p:spPr>
          <a:xfrm>
            <a:off x="1871330" y="2753833"/>
            <a:ext cx="85273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 proverb is a poetic art form that </a:t>
            </a:r>
            <a:r>
              <a:rPr lang="en-US" sz="2800" b="1" dirty="0"/>
              <a:t>instils wisdom</a:t>
            </a:r>
            <a:r>
              <a:rPr lang="en-US" sz="3200" b="1" dirty="0"/>
              <a:t> in you as you </a:t>
            </a:r>
            <a:r>
              <a:rPr lang="en-US" sz="4800" b="1" u="sng" dirty="0"/>
              <a:t>wrestle</a:t>
            </a:r>
            <a:r>
              <a:rPr lang="en-US" sz="3200" b="1" dirty="0"/>
              <a:t> with it.</a:t>
            </a:r>
          </a:p>
          <a:p>
            <a:pPr algn="ctr"/>
            <a:endParaRPr lang="en-US" sz="2800" b="1" dirty="0"/>
          </a:p>
          <a:p>
            <a:pPr algn="r"/>
            <a:r>
              <a:rPr lang="en-US" sz="2400" dirty="0"/>
              <a:t>Tim and Kathy Keller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48204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5988B-C40B-0C03-2645-4820B6353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A83CD1-1A5B-3AF7-64BC-97B105CC0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86BDD6-EC09-A436-9FB5-635BFD19F6C5}"/>
              </a:ext>
            </a:extLst>
          </p:cNvPr>
          <p:cNvSpPr txBox="1"/>
          <p:nvPr/>
        </p:nvSpPr>
        <p:spPr>
          <a:xfrm>
            <a:off x="729916" y="1059792"/>
            <a:ext cx="107321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?</a:t>
            </a:r>
            <a:endParaRPr lang="en-GB" sz="6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05A505-C2A7-D0BB-D078-DA59754488E8}"/>
              </a:ext>
            </a:extLst>
          </p:cNvPr>
          <p:cNvSpPr txBox="1"/>
          <p:nvPr/>
        </p:nvSpPr>
        <p:spPr>
          <a:xfrm>
            <a:off x="1924493" y="2307265"/>
            <a:ext cx="85273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</a:rPr>
              <a:t>Do not answer a fool according to his folly,</a:t>
            </a:r>
            <a:br>
              <a:rPr lang="en-US" sz="3200" b="1" dirty="0"/>
            </a:br>
            <a:r>
              <a:rPr lang="en-US" sz="3200" b="1" i="0" dirty="0">
                <a:solidFill>
                  <a:srgbClr val="000000"/>
                </a:solidFill>
                <a:effectLst/>
              </a:rPr>
              <a:t>    or you yourself will be just like him.</a:t>
            </a:r>
          </a:p>
          <a:p>
            <a:pPr algn="r"/>
            <a:r>
              <a:rPr lang="en-US" sz="2400" dirty="0">
                <a:solidFill>
                  <a:srgbClr val="000000"/>
                </a:solidFill>
              </a:rPr>
              <a:t>Proverbs 26:4</a:t>
            </a:r>
            <a:endParaRPr lang="en-US" sz="2400" i="0" dirty="0">
              <a:solidFill>
                <a:srgbClr val="000000"/>
              </a:solidFill>
              <a:effectLst/>
            </a:endParaRPr>
          </a:p>
          <a:p>
            <a:pPr algn="ctr"/>
            <a:br>
              <a:rPr lang="en-US" sz="3200" b="1" dirty="0"/>
            </a:br>
            <a:r>
              <a:rPr lang="en-US" sz="3200" b="1" i="0" dirty="0">
                <a:solidFill>
                  <a:srgbClr val="000000"/>
                </a:solidFill>
                <a:effectLst/>
              </a:rPr>
              <a:t>Answer a fool according to his folly,</a:t>
            </a:r>
            <a:br>
              <a:rPr lang="en-US" sz="3200" b="1" dirty="0"/>
            </a:br>
            <a:r>
              <a:rPr lang="en-US" sz="3200" b="1" i="0" dirty="0">
                <a:solidFill>
                  <a:srgbClr val="000000"/>
                </a:solidFill>
                <a:effectLst/>
              </a:rPr>
              <a:t>    or he will be wise in his own eyes.</a:t>
            </a:r>
          </a:p>
          <a:p>
            <a:pPr algn="r"/>
            <a:r>
              <a:rPr lang="en-US" sz="2400" dirty="0">
                <a:solidFill>
                  <a:srgbClr val="000000"/>
                </a:solidFill>
              </a:rPr>
              <a:t>Proverbs 26:5</a:t>
            </a:r>
            <a:endParaRPr lang="en-US" sz="2400" i="0" dirty="0">
              <a:solidFill>
                <a:srgbClr val="000000"/>
              </a:solidFill>
              <a:effectLst/>
            </a:endParaRPr>
          </a:p>
          <a:p>
            <a:pPr algn="ctr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64439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3C8DA-03DF-6019-0FA5-C148FF786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5620F7-41CB-CBE3-619B-03A1AFCA4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071126-6B34-53D7-BC79-F7FC6853A666}"/>
              </a:ext>
            </a:extLst>
          </p:cNvPr>
          <p:cNvSpPr txBox="1"/>
          <p:nvPr/>
        </p:nvSpPr>
        <p:spPr>
          <a:xfrm>
            <a:off x="729916" y="1447834"/>
            <a:ext cx="107321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What is a Proverb?</a:t>
            </a:r>
            <a:endParaRPr lang="en-GB" sz="6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B41946-36B3-4EFE-6CDB-29F913F50178}"/>
              </a:ext>
            </a:extLst>
          </p:cNvPr>
          <p:cNvSpPr txBox="1"/>
          <p:nvPr/>
        </p:nvSpPr>
        <p:spPr>
          <a:xfrm>
            <a:off x="1871330" y="2753833"/>
            <a:ext cx="85273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Not a prophecy</a:t>
            </a:r>
          </a:p>
          <a:p>
            <a:pPr algn="ctr"/>
            <a:r>
              <a:rPr lang="en-US" sz="4800" b="1" dirty="0"/>
              <a:t>Not a promise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97583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34AD0-710D-31B5-59D7-808F6A9DD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F49620-C5DD-B59A-AD18-611620D29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B6427B-3510-DD68-8E7F-8D9A01F35EF7}"/>
              </a:ext>
            </a:extLst>
          </p:cNvPr>
          <p:cNvSpPr txBox="1"/>
          <p:nvPr/>
        </p:nvSpPr>
        <p:spPr>
          <a:xfrm>
            <a:off x="729916" y="1447834"/>
            <a:ext cx="107321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What is a Proverb?</a:t>
            </a:r>
            <a:endParaRPr lang="en-GB" sz="6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9A6E5-1DCF-5D42-D0D9-6914B348AE83}"/>
              </a:ext>
            </a:extLst>
          </p:cNvPr>
          <p:cNvSpPr txBox="1"/>
          <p:nvPr/>
        </p:nvSpPr>
        <p:spPr>
          <a:xfrm>
            <a:off x="1871330" y="2753833"/>
            <a:ext cx="85273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Not a prophecy</a:t>
            </a:r>
          </a:p>
          <a:p>
            <a:pPr algn="ctr"/>
            <a:r>
              <a:rPr lang="en-US" sz="4800" b="1" dirty="0"/>
              <a:t>Not a promise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39926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EA33B-86B2-C1BB-BBB8-59861C277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978526-61A8-3BA3-0510-C0EF2CCFB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978A6B-82EA-A2B2-A4DE-6E069B6AB01A}"/>
              </a:ext>
            </a:extLst>
          </p:cNvPr>
          <p:cNvSpPr txBox="1"/>
          <p:nvPr/>
        </p:nvSpPr>
        <p:spPr>
          <a:xfrm>
            <a:off x="729916" y="1447834"/>
            <a:ext cx="107321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What is a Proverb?</a:t>
            </a:r>
            <a:endParaRPr lang="en-GB" sz="6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51988-A5E9-169E-D323-9E6D53A449C8}"/>
              </a:ext>
            </a:extLst>
          </p:cNvPr>
          <p:cNvSpPr txBox="1"/>
          <p:nvPr/>
        </p:nvSpPr>
        <p:spPr>
          <a:xfrm>
            <a:off x="1871330" y="2753833"/>
            <a:ext cx="85273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Not a prophecy</a:t>
            </a:r>
          </a:p>
          <a:p>
            <a:pPr algn="ctr"/>
            <a:r>
              <a:rPr lang="en-US" sz="4800" b="1" dirty="0"/>
              <a:t>Not a promise</a:t>
            </a:r>
          </a:p>
          <a:p>
            <a:pPr algn="ctr"/>
            <a:r>
              <a:rPr lang="en-US" sz="4800" b="1" dirty="0"/>
              <a:t>More like a “probability”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38931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4979E-B533-1BAD-0571-6E35AAAAB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9E7327-0A42-331E-1D57-6AB7DD73D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D72392-C358-B65C-0C67-2CBE26160463}"/>
              </a:ext>
            </a:extLst>
          </p:cNvPr>
          <p:cNvSpPr txBox="1"/>
          <p:nvPr/>
        </p:nvSpPr>
        <p:spPr>
          <a:xfrm>
            <a:off x="729916" y="1447834"/>
            <a:ext cx="10732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The book of Proverbs</a:t>
            </a:r>
            <a:endParaRPr lang="en-GB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6F249B-1FB0-A527-4BAA-331D6008B23E}"/>
              </a:ext>
            </a:extLst>
          </p:cNvPr>
          <p:cNvSpPr txBox="1"/>
          <p:nvPr/>
        </p:nvSpPr>
        <p:spPr>
          <a:xfrm>
            <a:off x="729915" y="2753833"/>
            <a:ext cx="1056186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 guide for living wisely and well in God’s world</a:t>
            </a:r>
          </a:p>
          <a:p>
            <a:pPr algn="ctr"/>
            <a:r>
              <a:rPr lang="en-US" sz="3600" b="1" dirty="0"/>
              <a:t>A collection of Go(o)d advice for everyone, in every season of life</a:t>
            </a:r>
          </a:p>
          <a:p>
            <a:pPr algn="ctr"/>
            <a:r>
              <a:rPr lang="en-US" sz="3600" b="1" dirty="0"/>
              <a:t>A mixture of holy common sense and warning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40667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72D6D-96FA-6ADA-1255-6287117C1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6A2F66-7659-388D-E2D8-9C22D9DFC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E75B6D-E630-6A92-5AF9-6EDF012E9373}"/>
              </a:ext>
            </a:extLst>
          </p:cNvPr>
          <p:cNvSpPr txBox="1"/>
          <p:nvPr/>
        </p:nvSpPr>
        <p:spPr>
          <a:xfrm>
            <a:off x="729916" y="1447834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– Wisdom for the whole of life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5CAC3A-B4C0-EDEE-E5B1-40B0C2FB9ABF}"/>
              </a:ext>
            </a:extLst>
          </p:cNvPr>
          <p:cNvSpPr txBox="1"/>
          <p:nvPr/>
        </p:nvSpPr>
        <p:spPr>
          <a:xfrm>
            <a:off x="1134044" y="2344866"/>
            <a:ext cx="105618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	The origin and source of wisdom - fear of the Lord</a:t>
            </a:r>
          </a:p>
          <a:p>
            <a:r>
              <a:rPr lang="en-US" sz="3200" b="1" dirty="0"/>
              <a:t>2.	Wisdom for direction in life</a:t>
            </a:r>
          </a:p>
          <a:p>
            <a:r>
              <a:rPr lang="en-US" sz="3200" b="1" dirty="0"/>
              <a:t>3.	Wisdom in decision making</a:t>
            </a:r>
          </a:p>
          <a:p>
            <a:r>
              <a:rPr lang="en-US" sz="3200" b="1" dirty="0"/>
              <a:t>4.	Wisdom in everyday living</a:t>
            </a:r>
          </a:p>
          <a:p>
            <a:r>
              <a:rPr lang="en-US" sz="3200" b="1" dirty="0"/>
              <a:t>5.	Wisdom in the way we speak and relate to others</a:t>
            </a:r>
          </a:p>
          <a:p>
            <a:r>
              <a:rPr lang="en-US" sz="3200" b="1" dirty="0"/>
              <a:t>6.	Wisdom in the example we set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0307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06F10-46E2-2299-3260-03535774F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5E9E16-89B0-22DD-298E-3399D1FED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42477F-9D35-0881-84CA-274BC5B12ABA}"/>
              </a:ext>
            </a:extLst>
          </p:cNvPr>
          <p:cNvSpPr txBox="1"/>
          <p:nvPr/>
        </p:nvSpPr>
        <p:spPr>
          <a:xfrm>
            <a:off x="2188534" y="2105561"/>
            <a:ext cx="7814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A picture is worth a thousand words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42105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25BA2-CB28-4158-11B8-5718B506C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2DA2A5-7A24-D1B2-F355-2A770B8E8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9D3A78-206D-15EC-0BC2-A4D0294B4D84}"/>
              </a:ext>
            </a:extLst>
          </p:cNvPr>
          <p:cNvSpPr txBox="1"/>
          <p:nvPr/>
        </p:nvSpPr>
        <p:spPr>
          <a:xfrm>
            <a:off x="729916" y="1267081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1:1-7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8A14A-0F29-CB77-3F43-274DB8FE7BD8}"/>
              </a:ext>
            </a:extLst>
          </p:cNvPr>
          <p:cNvSpPr txBox="1"/>
          <p:nvPr/>
        </p:nvSpPr>
        <p:spPr>
          <a:xfrm>
            <a:off x="1102147" y="1908932"/>
            <a:ext cx="1056186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/>
              <a:t>The proverbs of Solomon son of David, king of Israel:</a:t>
            </a:r>
          </a:p>
          <a:p>
            <a:pPr algn="ctr">
              <a:lnSpc>
                <a:spcPct val="150000"/>
              </a:lnSpc>
            </a:pPr>
            <a:r>
              <a:rPr lang="en-US" sz="3200" b="1" dirty="0"/>
              <a:t>for gaining wisdom and instruction;</a:t>
            </a:r>
          </a:p>
          <a:p>
            <a:pPr algn="ctr">
              <a:lnSpc>
                <a:spcPct val="150000"/>
              </a:lnSpc>
            </a:pPr>
            <a:r>
              <a:rPr lang="en-US" sz="3200" b="1" dirty="0"/>
              <a:t>    for understanding words of insight;</a:t>
            </a:r>
          </a:p>
          <a:p>
            <a:pPr algn="ctr">
              <a:lnSpc>
                <a:spcPct val="150000"/>
              </a:lnSpc>
            </a:pPr>
            <a:r>
              <a:rPr lang="en-US" sz="3200" b="1" dirty="0"/>
              <a:t>for receiving instruction in prudent </a:t>
            </a:r>
            <a:r>
              <a:rPr lang="en-US" sz="3200" b="1" dirty="0" err="1"/>
              <a:t>behaviour</a:t>
            </a:r>
            <a:r>
              <a:rPr lang="en-US" sz="3200" b="1" dirty="0"/>
              <a:t>,</a:t>
            </a:r>
          </a:p>
          <a:p>
            <a:pPr algn="ctr">
              <a:lnSpc>
                <a:spcPct val="150000"/>
              </a:lnSpc>
            </a:pPr>
            <a:r>
              <a:rPr lang="en-US" sz="3200" b="1" dirty="0"/>
              <a:t>    doing what is right and just and fair;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89142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BE7D0-30B3-757B-1309-DC3B145C1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295E3F-A901-187C-D876-655BDF7E1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E82102-35CC-3A30-9670-19753276F921}"/>
              </a:ext>
            </a:extLst>
          </p:cNvPr>
          <p:cNvSpPr txBox="1"/>
          <p:nvPr/>
        </p:nvSpPr>
        <p:spPr>
          <a:xfrm>
            <a:off x="729916" y="932971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1:1-7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8682B4-33FA-344F-93AA-E440342EDC20}"/>
              </a:ext>
            </a:extLst>
          </p:cNvPr>
          <p:cNvSpPr txBox="1"/>
          <p:nvPr/>
        </p:nvSpPr>
        <p:spPr>
          <a:xfrm>
            <a:off x="630866" y="1417884"/>
            <a:ext cx="1073216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/>
              <a:t>for giving prudence to those who are simple,</a:t>
            </a:r>
          </a:p>
          <a:p>
            <a:pPr algn="ctr">
              <a:lnSpc>
                <a:spcPct val="150000"/>
              </a:lnSpc>
            </a:pPr>
            <a:r>
              <a:rPr lang="en-US" sz="3200" b="1" dirty="0"/>
              <a:t>    knowledge and discretion to the young –</a:t>
            </a:r>
          </a:p>
          <a:p>
            <a:pPr algn="ctr">
              <a:lnSpc>
                <a:spcPct val="150000"/>
              </a:lnSpc>
            </a:pPr>
            <a:r>
              <a:rPr lang="en-US" sz="3200" b="1" dirty="0"/>
              <a:t>let the wise listen and add to their learning,</a:t>
            </a:r>
          </a:p>
          <a:p>
            <a:pPr algn="ctr">
              <a:lnSpc>
                <a:spcPct val="150000"/>
              </a:lnSpc>
            </a:pPr>
            <a:r>
              <a:rPr lang="en-US" sz="3200" b="1" dirty="0"/>
              <a:t>    and let the discerning get guidance –</a:t>
            </a:r>
          </a:p>
          <a:p>
            <a:pPr algn="ctr">
              <a:lnSpc>
                <a:spcPct val="150000"/>
              </a:lnSpc>
            </a:pPr>
            <a:r>
              <a:rPr lang="en-US" sz="3200" b="1" dirty="0"/>
              <a:t>for understanding proverbs and parables,</a:t>
            </a:r>
          </a:p>
          <a:p>
            <a:pPr algn="ctr">
              <a:lnSpc>
                <a:spcPct val="150000"/>
              </a:lnSpc>
            </a:pPr>
            <a:r>
              <a:rPr lang="en-US" sz="3200" b="1" dirty="0"/>
              <a:t>    the sayings and riddles of the wise.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63645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B9030-93F8-47A5-07AD-04239A68F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0A1A23-D812-3F27-8B5E-77CE26E45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51801-6054-B4D1-4AC5-B803CA05CFE0}"/>
              </a:ext>
            </a:extLst>
          </p:cNvPr>
          <p:cNvSpPr txBox="1"/>
          <p:nvPr/>
        </p:nvSpPr>
        <p:spPr>
          <a:xfrm>
            <a:off x="729916" y="1267081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1:1-7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3D8B43-6528-F52D-D6C6-F95596E6B925}"/>
              </a:ext>
            </a:extLst>
          </p:cNvPr>
          <p:cNvSpPr txBox="1"/>
          <p:nvPr/>
        </p:nvSpPr>
        <p:spPr>
          <a:xfrm>
            <a:off x="609601" y="1908932"/>
            <a:ext cx="1073216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/>
              <a:t>The fear of the Lord is the beginning of knowledge,</a:t>
            </a:r>
          </a:p>
          <a:p>
            <a:pPr algn="ctr">
              <a:lnSpc>
                <a:spcPct val="150000"/>
              </a:lnSpc>
            </a:pPr>
            <a:r>
              <a:rPr lang="en-US" sz="3200" b="1" dirty="0"/>
              <a:t>    but fools despise wisdom and instruction.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15179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9B720-CED4-3883-07D8-D2B2A0082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F04DC6-5575-EC50-F387-7F7558B41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571D0D-BBE2-3754-C286-709F8A777A00}"/>
              </a:ext>
            </a:extLst>
          </p:cNvPr>
          <p:cNvSpPr txBox="1"/>
          <p:nvPr/>
        </p:nvSpPr>
        <p:spPr>
          <a:xfrm>
            <a:off x="729916" y="1267081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1:1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59F44E-FBDB-CA0B-3CE0-086E1D74B1AC}"/>
              </a:ext>
            </a:extLst>
          </p:cNvPr>
          <p:cNvSpPr txBox="1"/>
          <p:nvPr/>
        </p:nvSpPr>
        <p:spPr>
          <a:xfrm>
            <a:off x="1102147" y="1908932"/>
            <a:ext cx="105618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/>
              <a:t>The proverbs of Solomon son of David, king of Israel: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36243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5961F-5A2B-36BD-7A34-419C13594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7A7F57-26F0-8FDD-F7CD-F477EF2AD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04FBDA-5FA4-F1D7-2095-3F261CAFA11D}"/>
              </a:ext>
            </a:extLst>
          </p:cNvPr>
          <p:cNvSpPr txBox="1"/>
          <p:nvPr/>
        </p:nvSpPr>
        <p:spPr>
          <a:xfrm>
            <a:off x="729916" y="1267081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 Kings 3 – Solomon’s dream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EB7241-6636-6FDA-AB55-313790F0698A}"/>
              </a:ext>
            </a:extLst>
          </p:cNvPr>
          <p:cNvSpPr txBox="1"/>
          <p:nvPr/>
        </p:nvSpPr>
        <p:spPr>
          <a:xfrm>
            <a:off x="900222" y="1933987"/>
            <a:ext cx="1056186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The Lord: </a:t>
            </a:r>
            <a:r>
              <a:rPr lang="en-US" sz="3200" b="1" dirty="0"/>
              <a:t>Ask for whatever you want me to give you…</a:t>
            </a:r>
          </a:p>
          <a:p>
            <a:pPr algn="ctr">
              <a:lnSpc>
                <a:spcPct val="150000"/>
              </a:lnSpc>
            </a:pPr>
            <a:r>
              <a:rPr lang="en-US" sz="3200" dirty="0"/>
              <a:t>Solomon:</a:t>
            </a:r>
            <a:r>
              <a:rPr lang="en-US" sz="3200" b="1" dirty="0"/>
              <a:t> Give your servant a discerning heart to govern your people and to distinguish between right and wrong.</a:t>
            </a:r>
          </a:p>
          <a:p>
            <a:pPr algn="ctr">
              <a:lnSpc>
                <a:spcPct val="150000"/>
              </a:lnSpc>
            </a:pPr>
            <a:r>
              <a:rPr lang="en-US" sz="3200" dirty="0"/>
              <a:t>The Lord: </a:t>
            </a:r>
            <a:r>
              <a:rPr lang="en-US" sz="3200" b="1" dirty="0"/>
              <a:t>I will give you a wise and discerning heart, so that there will never have been anyone like you…</a:t>
            </a:r>
          </a:p>
          <a:p>
            <a:pPr algn="ctr">
              <a:lnSpc>
                <a:spcPct val="150000"/>
              </a:lnSpc>
            </a:pPr>
            <a:endParaRPr lang="en-US" sz="3200" b="1" dirty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34136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34FC6-3EE9-9DAE-B6BC-09EAC3EE4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5ABF57-C6CF-2A06-6152-26D499C72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95FF3-6E72-1750-3009-AA400103B50F}"/>
              </a:ext>
            </a:extLst>
          </p:cNvPr>
          <p:cNvSpPr txBox="1"/>
          <p:nvPr/>
        </p:nvSpPr>
        <p:spPr>
          <a:xfrm>
            <a:off x="729916" y="1267081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1:1-2 - Wisdom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918EE6-5626-B7CB-5D82-0DACA25C50B9}"/>
              </a:ext>
            </a:extLst>
          </p:cNvPr>
          <p:cNvSpPr txBox="1"/>
          <p:nvPr/>
        </p:nvSpPr>
        <p:spPr>
          <a:xfrm>
            <a:off x="900222" y="1933987"/>
            <a:ext cx="105618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/>
              <a:t>The proverbs of Solomon son of David, king of Israel:</a:t>
            </a:r>
          </a:p>
          <a:p>
            <a:pPr algn="ctr">
              <a:lnSpc>
                <a:spcPct val="150000"/>
              </a:lnSpc>
            </a:pPr>
            <a:r>
              <a:rPr lang="en-US" sz="3200" b="1" dirty="0"/>
              <a:t>for gaining </a:t>
            </a:r>
            <a:r>
              <a:rPr lang="en-US" sz="4400" b="1" u="sng" dirty="0"/>
              <a:t>wisdom</a:t>
            </a:r>
            <a:r>
              <a:rPr lang="en-US" sz="3200" b="1" dirty="0"/>
              <a:t> and instruction;</a:t>
            </a:r>
          </a:p>
          <a:p>
            <a:pPr algn="ctr">
              <a:lnSpc>
                <a:spcPct val="150000"/>
              </a:lnSpc>
            </a:pPr>
            <a:r>
              <a:rPr lang="en-US" sz="3200" b="1" dirty="0"/>
              <a:t>    for understanding words of insight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81124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A6D5A-9804-78E5-18DC-734A4C8E7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BE2A1A-7846-A964-B5B7-E79334B77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85107E-7455-D70D-3139-5C145F32109D}"/>
              </a:ext>
            </a:extLst>
          </p:cNvPr>
          <p:cNvSpPr txBox="1"/>
          <p:nvPr/>
        </p:nvSpPr>
        <p:spPr>
          <a:xfrm>
            <a:off x="729916" y="1267081"/>
            <a:ext cx="10732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- Wisdom is woven into God’s creation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9EBB52-8B1B-EF8B-2B26-40605E3A2AA6}"/>
              </a:ext>
            </a:extLst>
          </p:cNvPr>
          <p:cNvSpPr txBox="1"/>
          <p:nvPr/>
        </p:nvSpPr>
        <p:spPr>
          <a:xfrm>
            <a:off x="815068" y="2713631"/>
            <a:ext cx="1056186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By </a:t>
            </a:r>
            <a:r>
              <a:rPr lang="en-US" sz="4400" b="1" u="sng" dirty="0"/>
              <a:t>wisdom</a:t>
            </a:r>
            <a:r>
              <a:rPr lang="en-US" sz="3200" b="1" dirty="0"/>
              <a:t> the Lord laid the earth’s foundations</a:t>
            </a:r>
          </a:p>
          <a:p>
            <a:pPr algn="r"/>
            <a:r>
              <a:rPr lang="en-US" sz="2400" dirty="0"/>
              <a:t>Proverbs 3:19</a:t>
            </a:r>
          </a:p>
          <a:p>
            <a:pPr algn="ctr"/>
            <a:r>
              <a:rPr lang="en-US" sz="4400" b="1" u="sng" dirty="0"/>
              <a:t>Wisdom</a:t>
            </a:r>
            <a:r>
              <a:rPr lang="en-US" sz="3200" b="1" dirty="0"/>
              <a:t> was formed long ages ago, at the very beginning when the world came to be.</a:t>
            </a:r>
          </a:p>
          <a:p>
            <a:pPr algn="r"/>
            <a:r>
              <a:rPr lang="en-US" sz="2400" dirty="0"/>
              <a:t>Proverbs 8:23</a:t>
            </a:r>
            <a:endParaRPr lang="en-US" sz="2400" b="1" dirty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40262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B3458-FB99-4196-6800-347F96187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5AD862-22D2-CFA9-A443-BE6746C1D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1260B2-5240-97EF-219D-D7AC508BE222}"/>
              </a:ext>
            </a:extLst>
          </p:cNvPr>
          <p:cNvSpPr txBox="1"/>
          <p:nvPr/>
        </p:nvSpPr>
        <p:spPr>
          <a:xfrm>
            <a:off x="729916" y="1267081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- Wisdom = </a:t>
            </a:r>
            <a:r>
              <a:rPr lang="en-US" sz="4400" b="1" dirty="0" err="1"/>
              <a:t>ḥāḵmâ</a:t>
            </a:r>
            <a:r>
              <a:rPr lang="en-US" sz="4400" b="1" dirty="0"/>
              <a:t> </a:t>
            </a:r>
            <a:endParaRPr lang="en-GB" sz="4400" b="1" dirty="0"/>
          </a:p>
        </p:txBody>
      </p:sp>
      <p:pic>
        <p:nvPicPr>
          <p:cNvPr id="6" name="Picture 5" descr="A quote on a picture&#10;&#10;Description automatically generated">
            <a:extLst>
              <a:ext uri="{FF2B5EF4-FFF2-40B4-BE49-F238E27FC236}">
                <a16:creationId xmlns:a16="http://schemas.microsoft.com/office/drawing/2014/main" id="{68360064-23DE-69E9-6DAF-55A6737D8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2036522"/>
            <a:ext cx="7010400" cy="3554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4211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FD0FC-4DB4-ABCC-75E4-FCEEC19D1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EC6A35-D0F7-DBE3-CA17-912B35742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495864-2FAB-75DF-361A-B04007A22D27}"/>
              </a:ext>
            </a:extLst>
          </p:cNvPr>
          <p:cNvSpPr txBox="1"/>
          <p:nvPr/>
        </p:nvSpPr>
        <p:spPr>
          <a:xfrm>
            <a:off x="729916" y="1267081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- The fear of the Lord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F4733-0299-00F1-78F8-BD74478FA19E}"/>
              </a:ext>
            </a:extLst>
          </p:cNvPr>
          <p:cNvSpPr txBox="1"/>
          <p:nvPr/>
        </p:nvSpPr>
        <p:spPr>
          <a:xfrm>
            <a:off x="815068" y="2206702"/>
            <a:ext cx="10561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Wisdom is built on </a:t>
            </a:r>
            <a:r>
              <a:rPr lang="en-US" sz="4400" b="1" u="sng" dirty="0"/>
              <a:t>the fear of the Lord</a:t>
            </a:r>
            <a:r>
              <a:rPr lang="en-US" sz="3200" b="1" dirty="0"/>
              <a:t>…</a:t>
            </a:r>
          </a:p>
          <a:p>
            <a:pPr algn="r"/>
            <a:endParaRPr lang="en-US" sz="2400" b="1" dirty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37430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CBEA6-C9B5-82E1-2934-F44E1D080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0DE6FA-1C67-CEAA-8EE5-8FCA955AE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107E81-F18E-3954-E09A-6D3793AA080E}"/>
              </a:ext>
            </a:extLst>
          </p:cNvPr>
          <p:cNvSpPr txBox="1"/>
          <p:nvPr/>
        </p:nvSpPr>
        <p:spPr>
          <a:xfrm>
            <a:off x="729916" y="1267081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- The fear of the Lord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95C9E-8DC7-B7AA-CB26-00E23354D75F}"/>
              </a:ext>
            </a:extLst>
          </p:cNvPr>
          <p:cNvSpPr txBox="1"/>
          <p:nvPr/>
        </p:nvSpPr>
        <p:spPr>
          <a:xfrm>
            <a:off x="815068" y="2206702"/>
            <a:ext cx="105618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</a:t>
            </a:r>
            <a:r>
              <a:rPr lang="en-US" sz="4400" b="1" u="sng" dirty="0"/>
              <a:t>fear of the Lord</a:t>
            </a:r>
            <a:r>
              <a:rPr lang="en-US" sz="3200" b="1" dirty="0"/>
              <a:t> is the beginning of knowledge, but fools despise wisdom and instruction.</a:t>
            </a:r>
          </a:p>
          <a:p>
            <a:pPr algn="r"/>
            <a:r>
              <a:rPr lang="en-US" sz="2400" dirty="0"/>
              <a:t>Proverbs 1:7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r"/>
            <a:endParaRPr lang="en-US" sz="2400" b="1" dirty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999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251B2-83A2-14B7-3E77-0512E959E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686879-BD06-AA73-849F-0E15A3797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4A2863-8A39-9F15-51AC-37416BF2F7A6}"/>
              </a:ext>
            </a:extLst>
          </p:cNvPr>
          <p:cNvSpPr txBox="1"/>
          <p:nvPr/>
        </p:nvSpPr>
        <p:spPr>
          <a:xfrm>
            <a:off x="2188534" y="2105561"/>
            <a:ext cx="7814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Appearances can be…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3310873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5AD54-3621-EDB7-CB06-AC7734B28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50BBBB-1FC9-CF65-7990-5C3885130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C6B36-081A-9E88-8403-CF1B0C8ECAA7}"/>
              </a:ext>
            </a:extLst>
          </p:cNvPr>
          <p:cNvSpPr txBox="1"/>
          <p:nvPr/>
        </p:nvSpPr>
        <p:spPr>
          <a:xfrm>
            <a:off x="729916" y="1231106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- The fear of the Lord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B7A40-EB9F-BC5E-407B-6FC0443FB42E}"/>
              </a:ext>
            </a:extLst>
          </p:cNvPr>
          <p:cNvSpPr txBox="1"/>
          <p:nvPr/>
        </p:nvSpPr>
        <p:spPr>
          <a:xfrm>
            <a:off x="729916" y="2149019"/>
            <a:ext cx="105618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Involves a reverent, eager recognition that the Lord is the source of all true wisdom, knowledge and guidance.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Involves trusting in and being committed to the Lord and his will, as disclosed in his creation and revealed by his Word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94626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03396-00FC-0394-3208-2820A5AAF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E12D6E-5BD8-EC45-9B62-40795BA3E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275D78-1128-3349-ED6B-2C8F79782A58}"/>
              </a:ext>
            </a:extLst>
          </p:cNvPr>
          <p:cNvSpPr txBox="1"/>
          <p:nvPr/>
        </p:nvSpPr>
        <p:spPr>
          <a:xfrm>
            <a:off x="729916" y="1267081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- The fear of the Lord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33855-559D-8BBD-D4D6-BCA8FF95EDD6}"/>
              </a:ext>
            </a:extLst>
          </p:cNvPr>
          <p:cNvSpPr txBox="1"/>
          <p:nvPr/>
        </p:nvSpPr>
        <p:spPr>
          <a:xfrm>
            <a:off x="729916" y="2149019"/>
            <a:ext cx="105618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 woman who </a:t>
            </a:r>
            <a:r>
              <a:rPr lang="en-US" sz="4400" b="1" u="sng" dirty="0"/>
              <a:t>fears the Lord </a:t>
            </a:r>
            <a:r>
              <a:rPr lang="en-US" sz="3200" b="1" dirty="0"/>
              <a:t>is to be praised.</a:t>
            </a:r>
          </a:p>
          <a:p>
            <a:pPr algn="r"/>
            <a:r>
              <a:rPr lang="en-US" sz="2400" dirty="0"/>
              <a:t>Proverbs 31:30</a:t>
            </a:r>
          </a:p>
          <a:p>
            <a:pPr algn="ctr"/>
            <a:endParaRPr lang="en-US" sz="3200" b="1" dirty="0"/>
          </a:p>
          <a:p>
            <a:pPr algn="ctr"/>
            <a:r>
              <a:rPr lang="en-US" sz="4400" b="1" u="sng" dirty="0"/>
              <a:t>The fear of the Lord </a:t>
            </a:r>
            <a:r>
              <a:rPr lang="en-US" sz="3200" b="1" dirty="0"/>
              <a:t>is the beginning of wisdom and knowledge of the holy one is understanding.</a:t>
            </a:r>
          </a:p>
          <a:p>
            <a:pPr algn="r"/>
            <a:r>
              <a:rPr lang="en-US" sz="2400" dirty="0"/>
              <a:t>Proverbs 9:10</a:t>
            </a:r>
          </a:p>
          <a:p>
            <a:pPr algn="ctr"/>
            <a:endParaRPr lang="en-US" sz="3200" b="1" dirty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369495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BC07B-28BE-F910-7AC4-2AB285863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112D95-EAAA-4437-304C-BBFB58808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DFDC66-6A27-09CE-CD4F-63A108A3F509}"/>
              </a:ext>
            </a:extLst>
          </p:cNvPr>
          <p:cNvSpPr txBox="1"/>
          <p:nvPr/>
        </p:nvSpPr>
        <p:spPr>
          <a:xfrm>
            <a:off x="729916" y="1267081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- Relationship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43C03-A026-D5D1-C8C3-A80D9B8E9804}"/>
              </a:ext>
            </a:extLst>
          </p:cNvPr>
          <p:cNvSpPr txBox="1"/>
          <p:nvPr/>
        </p:nvSpPr>
        <p:spPr>
          <a:xfrm>
            <a:off x="815068" y="2206702"/>
            <a:ext cx="105618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Wisdom is built on the fear of the Lord, in the context of </a:t>
            </a:r>
            <a:r>
              <a:rPr lang="en-US" sz="4400" b="1" u="sng" dirty="0"/>
              <a:t>relationship </a:t>
            </a:r>
            <a:r>
              <a:rPr lang="en-US" sz="3200" b="1" dirty="0"/>
              <a:t>with him…</a:t>
            </a:r>
          </a:p>
          <a:p>
            <a:pPr algn="r"/>
            <a:endParaRPr lang="en-US" sz="2400" b="1" dirty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537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F27B7-DF4B-E7CC-F53F-B263C605C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F59A90-D58E-821E-AC05-A0AF2D220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902378-1A75-29A9-8434-4EF027856FB1}"/>
              </a:ext>
            </a:extLst>
          </p:cNvPr>
          <p:cNvSpPr txBox="1"/>
          <p:nvPr/>
        </p:nvSpPr>
        <p:spPr>
          <a:xfrm>
            <a:off x="729916" y="1267081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- Relationship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6E5F0-3CE2-A2E2-6D2A-F35538981411}"/>
              </a:ext>
            </a:extLst>
          </p:cNvPr>
          <p:cNvSpPr txBox="1"/>
          <p:nvPr/>
        </p:nvSpPr>
        <p:spPr>
          <a:xfrm>
            <a:off x="815068" y="2206702"/>
            <a:ext cx="1056186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Wisdom is expressed in the context of our human relationships…</a:t>
            </a:r>
          </a:p>
          <a:p>
            <a:pPr algn="ctr"/>
            <a:r>
              <a:rPr lang="en-US" sz="3200" b="1" dirty="0"/>
              <a:t>…at home</a:t>
            </a:r>
          </a:p>
          <a:p>
            <a:pPr algn="ctr"/>
            <a:r>
              <a:rPr lang="en-US" sz="3200" b="1" dirty="0"/>
              <a:t>…within marriage</a:t>
            </a:r>
          </a:p>
          <a:p>
            <a:pPr algn="ctr"/>
            <a:r>
              <a:rPr lang="en-US" sz="3200" b="1" dirty="0"/>
              <a:t>…in the workplace</a:t>
            </a:r>
          </a:p>
          <a:p>
            <a:pPr algn="r"/>
            <a:endParaRPr lang="en-US" sz="2400" b="1" dirty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871082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2D639-7378-F318-879B-2772A823E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D0F350-5C43-4498-6B84-30836CA80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0B252C-BDB9-2415-5F25-F2801304F502}"/>
              </a:ext>
            </a:extLst>
          </p:cNvPr>
          <p:cNvSpPr txBox="1"/>
          <p:nvPr/>
        </p:nvSpPr>
        <p:spPr>
          <a:xfrm>
            <a:off x="729916" y="1267081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– The whole of life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44DE6-4C90-D0FB-EC93-496D60FDB440}"/>
              </a:ext>
            </a:extLst>
          </p:cNvPr>
          <p:cNvSpPr txBox="1"/>
          <p:nvPr/>
        </p:nvSpPr>
        <p:spPr>
          <a:xfrm>
            <a:off x="815068" y="2206702"/>
            <a:ext cx="1056186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Wisdom is built on the fear of the Lord, in the context of relationship</a:t>
            </a:r>
            <a:r>
              <a:rPr lang="en-US" sz="4400" b="1" dirty="0"/>
              <a:t> </a:t>
            </a:r>
            <a:r>
              <a:rPr lang="en-US" sz="3200" b="1" dirty="0"/>
              <a:t>with him, to guide and instruct us for </a:t>
            </a:r>
            <a:r>
              <a:rPr lang="en-US" sz="4400" b="1" u="sng" dirty="0"/>
              <a:t>the whole of life</a:t>
            </a:r>
            <a:r>
              <a:rPr lang="en-US" sz="3200" b="1" dirty="0"/>
              <a:t>…</a:t>
            </a:r>
          </a:p>
          <a:p>
            <a:pPr algn="r"/>
            <a:endParaRPr lang="en-US" sz="2400" b="1" dirty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85273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D1F63-B7A1-3C8E-B14A-873F59E00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CB30EF-F8DD-A409-7664-CB83D8274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8B8060-3D8B-46A2-A399-7200C7A2B0E7}"/>
              </a:ext>
            </a:extLst>
          </p:cNvPr>
          <p:cNvSpPr txBox="1"/>
          <p:nvPr/>
        </p:nvSpPr>
        <p:spPr>
          <a:xfrm>
            <a:off x="729916" y="1267081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– The whole of life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53FDA-86FA-DBB1-617B-34163324E4DA}"/>
              </a:ext>
            </a:extLst>
          </p:cNvPr>
          <p:cNvSpPr txBox="1"/>
          <p:nvPr/>
        </p:nvSpPr>
        <p:spPr>
          <a:xfrm>
            <a:off x="815068" y="2206702"/>
            <a:ext cx="105618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Living well in the world = </a:t>
            </a:r>
          </a:p>
          <a:p>
            <a:pPr algn="ctr"/>
            <a:r>
              <a:rPr lang="en-US" sz="3200" b="1" dirty="0"/>
              <a:t>prudent behavior, doing what is right and fair and just</a:t>
            </a:r>
          </a:p>
          <a:p>
            <a:pPr algn="r"/>
            <a:r>
              <a:rPr lang="en-US" sz="2400" dirty="0"/>
              <a:t>Proverbs 1:13</a:t>
            </a:r>
          </a:p>
          <a:p>
            <a:pPr algn="r"/>
            <a:endParaRPr lang="en-US" sz="2400" b="1" dirty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831419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73E6F-013D-5CC0-64B2-E4530A7FA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86BA5C-8894-D601-B5A3-7CADCB452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BAED7D-F289-FE8C-0739-7788227FBE9A}"/>
              </a:ext>
            </a:extLst>
          </p:cNvPr>
          <p:cNvSpPr txBox="1"/>
          <p:nvPr/>
        </p:nvSpPr>
        <p:spPr>
          <a:xfrm>
            <a:off x="729916" y="1267081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– Character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F7DCD5-51ED-2FE0-2861-C7D3E08DED6D}"/>
              </a:ext>
            </a:extLst>
          </p:cNvPr>
          <p:cNvSpPr txBox="1"/>
          <p:nvPr/>
        </p:nvSpPr>
        <p:spPr>
          <a:xfrm>
            <a:off x="815068" y="2206702"/>
            <a:ext cx="1056186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Wisdom is built on the fear of the Lord, in the context of relationship</a:t>
            </a:r>
            <a:r>
              <a:rPr lang="en-US" sz="4400" b="1" dirty="0"/>
              <a:t> </a:t>
            </a:r>
            <a:r>
              <a:rPr lang="en-US" sz="3200" b="1" dirty="0"/>
              <a:t>with him, to guide and instruct us for the whole of life so that our </a:t>
            </a:r>
            <a:r>
              <a:rPr lang="en-US" sz="4400" b="1" u="sng" dirty="0"/>
              <a:t>character</a:t>
            </a:r>
            <a:r>
              <a:rPr lang="en-US" sz="3200" b="1" dirty="0"/>
              <a:t> is shaped…</a:t>
            </a:r>
          </a:p>
          <a:p>
            <a:pPr algn="r"/>
            <a:endParaRPr lang="en-US" sz="2400" b="1" dirty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401561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17954-DA56-35A7-CE88-672C5E021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E03DF0-8AB0-E983-569F-DB52E8D50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F42749-155E-7D9E-4ECE-F2B41FEC14A9}"/>
              </a:ext>
            </a:extLst>
          </p:cNvPr>
          <p:cNvSpPr txBox="1"/>
          <p:nvPr/>
        </p:nvSpPr>
        <p:spPr>
          <a:xfrm>
            <a:off x="729916" y="1267081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– Character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BB92C4-723E-98EA-E2AE-C30E1F20D727}"/>
              </a:ext>
            </a:extLst>
          </p:cNvPr>
          <p:cNvSpPr txBox="1"/>
          <p:nvPr/>
        </p:nvSpPr>
        <p:spPr>
          <a:xfrm>
            <a:off x="815068" y="2206702"/>
            <a:ext cx="10561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Wisdom shapes our attitudes, which lead to habits, which when </a:t>
            </a:r>
            <a:r>
              <a:rPr lang="en-US" sz="3200" b="1" dirty="0" err="1"/>
              <a:t>practised</a:t>
            </a:r>
            <a:r>
              <a:rPr lang="en-US" sz="3200" b="1" dirty="0"/>
              <a:t> form </a:t>
            </a:r>
            <a:r>
              <a:rPr lang="en-US" sz="4400" b="1" u="sng" dirty="0"/>
              <a:t>character</a:t>
            </a:r>
            <a:r>
              <a:rPr lang="en-US" sz="3200" b="1" dirty="0"/>
              <a:t>…</a:t>
            </a:r>
          </a:p>
          <a:p>
            <a:pPr algn="r"/>
            <a:endParaRPr lang="en-US" sz="2400" b="1" dirty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51087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24127-6A98-9359-A4E0-1C09D61D8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BBDA48-54D6-115A-A721-1B303A3D8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0523A4-9217-4228-EACF-2F6E40891BA2}"/>
              </a:ext>
            </a:extLst>
          </p:cNvPr>
          <p:cNvSpPr txBox="1"/>
          <p:nvPr/>
        </p:nvSpPr>
        <p:spPr>
          <a:xfrm>
            <a:off x="729916" y="1267081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– Jesus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5C431-8CFD-BFD1-573F-95F69A26EBD1}"/>
              </a:ext>
            </a:extLst>
          </p:cNvPr>
          <p:cNvSpPr txBox="1"/>
          <p:nvPr/>
        </p:nvSpPr>
        <p:spPr>
          <a:xfrm>
            <a:off x="815068" y="2206702"/>
            <a:ext cx="105618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Wisdom is built on the fear of the Lord, in the context of relationship</a:t>
            </a:r>
            <a:r>
              <a:rPr lang="en-US" sz="4400" b="1" dirty="0"/>
              <a:t> </a:t>
            </a:r>
            <a:r>
              <a:rPr lang="en-US" sz="3200" b="1" dirty="0"/>
              <a:t>with him, to guide and instruct us for the whole of life so that our character is shaped to become more like </a:t>
            </a:r>
            <a:r>
              <a:rPr lang="en-US" sz="4400" b="1" u="sng" dirty="0"/>
              <a:t>Jesus</a:t>
            </a:r>
            <a:r>
              <a:rPr lang="en-US" sz="3200" b="1" dirty="0"/>
              <a:t>.</a:t>
            </a:r>
          </a:p>
          <a:p>
            <a:pPr algn="r"/>
            <a:endParaRPr lang="en-US" sz="2400" b="1" dirty="0"/>
          </a:p>
          <a:p>
            <a:pPr algn="ctr"/>
            <a:endParaRPr lang="en-US" sz="2800" b="1" dirty="0"/>
          </a:p>
        </p:txBody>
      </p:sp>
      <p:pic>
        <p:nvPicPr>
          <p:cNvPr id="6" name="Picture 5" descr="A person standing on a dock with arms outstretched&#10;&#10;Description automatically generated">
            <a:extLst>
              <a:ext uri="{FF2B5EF4-FFF2-40B4-BE49-F238E27FC236}">
                <a16:creationId xmlns:a16="http://schemas.microsoft.com/office/drawing/2014/main" id="{E500AEA9-E109-B454-F814-FFBB9CFB9F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68" y="507334"/>
            <a:ext cx="9933663" cy="5843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89633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6A6B6-24DE-B166-72CB-C22B5B265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4F67C9-3F35-5C24-DA8E-2FBAAB625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CB4B6D-DC82-9380-7E1E-85B627CA4837}"/>
              </a:ext>
            </a:extLst>
          </p:cNvPr>
          <p:cNvSpPr txBox="1"/>
          <p:nvPr/>
        </p:nvSpPr>
        <p:spPr>
          <a:xfrm>
            <a:off x="729916" y="1267081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– Jesus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57A0C6-1E53-5CEF-8575-FEEB7E64AF7E}"/>
              </a:ext>
            </a:extLst>
          </p:cNvPr>
          <p:cNvSpPr txBox="1"/>
          <p:nvPr/>
        </p:nvSpPr>
        <p:spPr>
          <a:xfrm>
            <a:off x="815068" y="2206702"/>
            <a:ext cx="1056186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Jesus = greater than Solomon</a:t>
            </a:r>
          </a:p>
          <a:p>
            <a:pPr algn="r"/>
            <a:r>
              <a:rPr lang="en-US" sz="2400" dirty="0"/>
              <a:t>Matthew 12:42</a:t>
            </a:r>
          </a:p>
          <a:p>
            <a:pPr algn="r"/>
            <a:endParaRPr lang="en-US" sz="2400" b="1" dirty="0"/>
          </a:p>
          <a:p>
            <a:pPr algn="ctr"/>
            <a:r>
              <a:rPr lang="en-US" sz="3200" b="1" dirty="0"/>
              <a:t>Christ Jesus has become for us wisdom from God</a:t>
            </a:r>
          </a:p>
          <a:p>
            <a:pPr algn="r"/>
            <a:r>
              <a:rPr lang="en-US" sz="2000" dirty="0"/>
              <a:t>1 Cor 1:30</a:t>
            </a:r>
          </a:p>
          <a:p>
            <a:pPr algn="ctr"/>
            <a:endParaRPr lang="en-US" sz="1600" b="1" dirty="0"/>
          </a:p>
          <a:p>
            <a:pPr algn="ctr"/>
            <a:r>
              <a:rPr lang="en-US" sz="3200" b="1" dirty="0"/>
              <a:t>Christ, in whom are hidden all the treasures of wisdom and knowledge</a:t>
            </a:r>
            <a:r>
              <a:rPr lang="en-US" sz="2800" b="1" dirty="0"/>
              <a:t>                                                                                        </a:t>
            </a:r>
            <a:r>
              <a:rPr lang="en-US" sz="2000" dirty="0"/>
              <a:t>Col 2:3</a:t>
            </a:r>
          </a:p>
          <a:p>
            <a:pPr algn="ctr"/>
            <a:endParaRPr lang="en-US" sz="2800" b="1" dirty="0"/>
          </a:p>
        </p:txBody>
      </p:sp>
      <p:pic>
        <p:nvPicPr>
          <p:cNvPr id="4" name="Picture 3" descr="A person standing on a dock with arms outstretched&#10;&#10;Description automatically generated">
            <a:extLst>
              <a:ext uri="{FF2B5EF4-FFF2-40B4-BE49-F238E27FC236}">
                <a16:creationId xmlns:a16="http://schemas.microsoft.com/office/drawing/2014/main" id="{37EA12A1-07AC-375D-434C-708622930B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68" y="507334"/>
            <a:ext cx="9933663" cy="5843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675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B6021-711A-3784-5121-3DFEB050C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244E61-A46C-ACA2-16FA-5533950A3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5BFC6C-0BEF-B7F6-11E2-046ADEF076C8}"/>
              </a:ext>
            </a:extLst>
          </p:cNvPr>
          <p:cNvSpPr txBox="1"/>
          <p:nvPr/>
        </p:nvSpPr>
        <p:spPr>
          <a:xfrm>
            <a:off x="2188534" y="2105561"/>
            <a:ext cx="7814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Appearances can be deceiving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38642608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60E2E-FA5A-63B8-228D-D493D6922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048AB9-3414-6D84-A402-E6C73D56C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F7267F-5C77-6621-0E7B-7F35285BBE8C}"/>
              </a:ext>
            </a:extLst>
          </p:cNvPr>
          <p:cNvSpPr txBox="1"/>
          <p:nvPr/>
        </p:nvSpPr>
        <p:spPr>
          <a:xfrm>
            <a:off x="729916" y="1267081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– Jesus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50F964-0822-DA73-A497-AE30F17E3EDE}"/>
              </a:ext>
            </a:extLst>
          </p:cNvPr>
          <p:cNvSpPr txBox="1"/>
          <p:nvPr/>
        </p:nvSpPr>
        <p:spPr>
          <a:xfrm>
            <a:off x="815068" y="2206702"/>
            <a:ext cx="105618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blessings of God’s wisdom are now focused on the person and work of Jesus…</a:t>
            </a:r>
          </a:p>
          <a:p>
            <a:pPr algn="r"/>
            <a:endParaRPr lang="en-US" sz="2400" b="1" dirty="0"/>
          </a:p>
          <a:p>
            <a:pPr algn="ctr"/>
            <a:r>
              <a:rPr lang="en-US" sz="3200" b="1" dirty="0"/>
              <a:t>The fear of the Lord and the way of life flowing through it find their fullest expression in relationship with Jesus…</a:t>
            </a:r>
            <a:endParaRPr lang="en-US" sz="3200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pic>
        <p:nvPicPr>
          <p:cNvPr id="4" name="Picture 3" descr="A person standing on a dock with arms outstretched&#10;&#10;Description automatically generated">
            <a:extLst>
              <a:ext uri="{FF2B5EF4-FFF2-40B4-BE49-F238E27FC236}">
                <a16:creationId xmlns:a16="http://schemas.microsoft.com/office/drawing/2014/main" id="{70A1D7C2-22B7-445F-D564-CA27A67D24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68" y="507334"/>
            <a:ext cx="9933663" cy="5843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38871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B3D4F-7C08-6ABD-ED5D-D6DB6DD47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2DBC9B-204C-AEAC-5510-F2D265079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DF0D1F-E28D-F973-8B92-E6DE08C0AA60}"/>
              </a:ext>
            </a:extLst>
          </p:cNvPr>
          <p:cNvSpPr txBox="1"/>
          <p:nvPr/>
        </p:nvSpPr>
        <p:spPr>
          <a:xfrm>
            <a:off x="729916" y="1267081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1:1-7 – key message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E35E7-CC7A-C14B-E103-E3FDBF487669}"/>
              </a:ext>
            </a:extLst>
          </p:cNvPr>
          <p:cNvSpPr txBox="1"/>
          <p:nvPr/>
        </p:nvSpPr>
        <p:spPr>
          <a:xfrm>
            <a:off x="815068" y="2206702"/>
            <a:ext cx="1056186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Wisdom</a:t>
            </a:r>
            <a:r>
              <a:rPr lang="en-US" sz="3200" b="1" dirty="0"/>
              <a:t> is built on </a:t>
            </a:r>
            <a:r>
              <a:rPr lang="en-US" sz="4400" b="1" u="sng" dirty="0"/>
              <a:t>the fear of the Lord</a:t>
            </a:r>
            <a:r>
              <a:rPr lang="en-US" sz="3200" b="1" dirty="0"/>
              <a:t>, in the context of </a:t>
            </a:r>
            <a:r>
              <a:rPr lang="en-US" sz="4400" b="1" u="sng" dirty="0"/>
              <a:t>relationship</a:t>
            </a:r>
            <a:r>
              <a:rPr lang="en-US" sz="4400" b="1" dirty="0"/>
              <a:t> </a:t>
            </a:r>
            <a:r>
              <a:rPr lang="en-US" sz="3200" b="1" dirty="0"/>
              <a:t>with him, to guide and instruct us for </a:t>
            </a:r>
            <a:r>
              <a:rPr lang="en-US" sz="4400" b="1" u="sng" dirty="0"/>
              <a:t>the whole of life </a:t>
            </a:r>
            <a:r>
              <a:rPr lang="en-US" sz="3200" b="1" dirty="0"/>
              <a:t>so that our </a:t>
            </a:r>
            <a:r>
              <a:rPr lang="en-US" sz="4400" b="1" u="sng" dirty="0"/>
              <a:t>character</a:t>
            </a:r>
            <a:r>
              <a:rPr lang="en-US" sz="3200" b="1" dirty="0"/>
              <a:t> is shaped to become more like </a:t>
            </a:r>
            <a:r>
              <a:rPr lang="en-US" sz="4400" b="1" u="sng" dirty="0"/>
              <a:t>Jesus</a:t>
            </a:r>
            <a:r>
              <a:rPr lang="en-US" sz="3200" b="1" dirty="0"/>
              <a:t>.</a:t>
            </a:r>
          </a:p>
          <a:p>
            <a:pPr algn="r"/>
            <a:endParaRPr lang="en-US" sz="2400" b="1" dirty="0"/>
          </a:p>
          <a:p>
            <a:pPr algn="ctr"/>
            <a:endParaRPr lang="en-US" sz="2800" b="1" dirty="0"/>
          </a:p>
        </p:txBody>
      </p:sp>
      <p:pic>
        <p:nvPicPr>
          <p:cNvPr id="9" name="Picture 8" descr="A person standing on a dock with arms outstretched&#10;&#10;Description automatically generated">
            <a:extLst>
              <a:ext uri="{FF2B5EF4-FFF2-40B4-BE49-F238E27FC236}">
                <a16:creationId xmlns:a16="http://schemas.microsoft.com/office/drawing/2014/main" id="{60AF5447-7B1F-A90D-6707-9E77872472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68" y="507334"/>
            <a:ext cx="9933663" cy="5843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07310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6D02E-854E-7281-0877-1F8D17CA9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7CA385-64DA-92AB-A9A6-1CA5B6BAA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0AB668-5827-0950-7506-6F95BE36BB59}"/>
              </a:ext>
            </a:extLst>
          </p:cNvPr>
          <p:cNvSpPr txBox="1"/>
          <p:nvPr/>
        </p:nvSpPr>
        <p:spPr>
          <a:xfrm>
            <a:off x="729916" y="1267081"/>
            <a:ext cx="1073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Proverbs 3:5-6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3DD4F3-80EC-608C-EA4C-E5A9B9462973}"/>
              </a:ext>
            </a:extLst>
          </p:cNvPr>
          <p:cNvSpPr txBox="1"/>
          <p:nvPr/>
        </p:nvSpPr>
        <p:spPr>
          <a:xfrm>
            <a:off x="815068" y="2206702"/>
            <a:ext cx="1056186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Trust in the Lord with all your heart</a:t>
            </a:r>
          </a:p>
          <a:p>
            <a:pPr algn="ctr"/>
            <a:r>
              <a:rPr lang="en-US" sz="4400" b="1" dirty="0"/>
              <a:t>    and lean not on your own understanding;</a:t>
            </a:r>
          </a:p>
          <a:p>
            <a:pPr algn="ctr"/>
            <a:r>
              <a:rPr lang="en-US" sz="4400" b="1" dirty="0"/>
              <a:t>in all your ways submit to him,</a:t>
            </a:r>
          </a:p>
          <a:p>
            <a:pPr algn="ctr"/>
            <a:r>
              <a:rPr lang="en-US" sz="4400" b="1" dirty="0"/>
              <a:t>    and he will direct your path.</a:t>
            </a:r>
          </a:p>
          <a:p>
            <a:pPr algn="ctr"/>
            <a:r>
              <a:rPr lang="en-US" sz="3200" b="1" dirty="0"/>
              <a:t>.</a:t>
            </a:r>
          </a:p>
          <a:p>
            <a:pPr algn="r"/>
            <a:endParaRPr lang="en-US" sz="2400" b="1" dirty="0"/>
          </a:p>
          <a:p>
            <a:pPr algn="ctr"/>
            <a:endParaRPr lang="en-US" sz="2800" b="1" dirty="0"/>
          </a:p>
        </p:txBody>
      </p:sp>
      <p:pic>
        <p:nvPicPr>
          <p:cNvPr id="4" name="Picture 3" descr="A person standing on a dock with arms outstretched&#10;&#10;Description automatically generated">
            <a:extLst>
              <a:ext uri="{FF2B5EF4-FFF2-40B4-BE49-F238E27FC236}">
                <a16:creationId xmlns:a16="http://schemas.microsoft.com/office/drawing/2014/main" id="{96296850-B33B-507E-B41D-BD656469174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68" y="507334"/>
            <a:ext cx="9933663" cy="5843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9920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CF402-6BE6-3134-A37E-2A59C89E3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BD3FA6-4102-80BE-3F07-36E222DA4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6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A8229-9AB9-9322-5172-59BE9CA76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640197-582E-4FD8-1E47-2AE8B4FAA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170D88-B492-1489-0B37-F3CEB0388CB9}"/>
              </a:ext>
            </a:extLst>
          </p:cNvPr>
          <p:cNvSpPr txBox="1"/>
          <p:nvPr/>
        </p:nvSpPr>
        <p:spPr>
          <a:xfrm>
            <a:off x="2188534" y="2105561"/>
            <a:ext cx="7814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Laughter is the best…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227158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AADA7-F31B-F60E-5354-270845D6D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FC1E7B-BB6C-8756-2F6E-AE95E7E48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5BA818-6016-0C97-44C7-C250FBB86CE2}"/>
              </a:ext>
            </a:extLst>
          </p:cNvPr>
          <p:cNvSpPr txBox="1"/>
          <p:nvPr/>
        </p:nvSpPr>
        <p:spPr>
          <a:xfrm>
            <a:off x="2188534" y="2105561"/>
            <a:ext cx="7814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Laughter is the best medicine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27923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E7683-A818-C810-C430-A2AB70233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FBE8FE-96F7-43A7-5DBD-A6E4C446C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2FA718-131E-80E2-D46B-FE69F623A95A}"/>
              </a:ext>
            </a:extLst>
          </p:cNvPr>
          <p:cNvSpPr txBox="1"/>
          <p:nvPr/>
        </p:nvSpPr>
        <p:spPr>
          <a:xfrm>
            <a:off x="2188534" y="2105561"/>
            <a:ext cx="7814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Every cloud has a…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30978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E6342-18F4-67AC-7DF9-733B20362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D107A7-5CD1-E61C-6DAC-903B85B5B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39F21-A7CC-5F8C-F1FC-B7F843E851D4}"/>
              </a:ext>
            </a:extLst>
          </p:cNvPr>
          <p:cNvSpPr txBox="1"/>
          <p:nvPr/>
        </p:nvSpPr>
        <p:spPr>
          <a:xfrm>
            <a:off x="2188534" y="2105561"/>
            <a:ext cx="7814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Every cloud has a silver lining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30939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1170</Words>
  <Application>Microsoft Office PowerPoint</Application>
  <PresentationFormat>Widescreen</PresentationFormat>
  <Paragraphs>154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Bramwell</dc:creator>
  <cp:lastModifiedBy>Simon Bramwell</cp:lastModifiedBy>
  <cp:revision>31</cp:revision>
  <dcterms:created xsi:type="dcterms:W3CDTF">2024-09-07T05:53:30Z</dcterms:created>
  <dcterms:modified xsi:type="dcterms:W3CDTF">2025-01-04T22:00:51Z</dcterms:modified>
</cp:coreProperties>
</file>