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86" r:id="rId10"/>
    <p:sldId id="287" r:id="rId11"/>
    <p:sldId id="263" r:id="rId12"/>
    <p:sldId id="264" r:id="rId13"/>
    <p:sldId id="265" r:id="rId14"/>
    <p:sldId id="266" r:id="rId15"/>
    <p:sldId id="267" r:id="rId16"/>
    <p:sldId id="288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285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16591-A6DA-476F-B37B-8FCED3A6096A}" v="10" dt="2025-01-02T13:42:48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9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45E2-1981-CDEC-E182-3454F90A0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CE398-C049-3747-B48D-CEDACED03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68DE-1A3F-C69C-70F4-3ED240B6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CEFE-A481-CD47-4086-2C22825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3658F-3E5F-9B77-3EA6-9BBF08CB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9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FA72-6BF7-2AA0-87B9-501240A4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DA112-5636-5719-928D-9D5F6A155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3D47-9810-5A65-FB99-FDB19690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EEE8-3133-2DA7-2FF8-9E4F92A2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292B-3C1E-1C8F-055B-87D9BC6F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9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BFADB-E574-0258-5E2A-B6A62760A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94A39-3343-FB0A-C219-87A550E3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F9F03-3865-7DF1-77F6-C02FE19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9446A-4AAB-9BAD-60E4-55E8C0CB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294E1-28D2-08F4-257C-918EC1B2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CCB2-88F4-154B-62C6-C6127556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2D97-7344-FA4F-2E45-224F3DC5E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98B34-0266-04BA-36E9-1688EBE9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E337F-B010-3D4F-7C5B-CF24AD3D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BBB7-1622-2276-3DAC-D7850D6F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1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441E-F9ED-E2BE-F168-D9338D72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1DF9-33AC-07C2-B442-4896C6E2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08973-CB92-22E0-4DF1-4E3C9D2A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451A-E86E-A95F-17DB-DAEEA264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D43-C55A-F05E-0E71-BE1725E6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9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9676-7A03-291F-3D3E-5135C0F3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A0EF-1AE9-1C28-4D22-81F6D061E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456F5-B2EF-D4A0-A585-1A348DCBD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9C790-C9B3-71B4-282C-67E5DB29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557F5-1CD6-01A0-6CD2-4379255F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69BE4-834E-460C-BC8B-E9E09D75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1AE0-D28C-9C36-9D8E-78702B23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16515-8DA1-0E19-ED02-7714B1AFF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D919E-4621-0A7B-2F5C-40EF8FED7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B1308-633F-4018-11A3-A11991740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B414A-38C0-B4D9-C51E-10EB6C23C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19077-9856-D446-1DBD-3E99CB63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238E0-CCE4-B625-C852-882A0C6D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C87BF-CB16-EC61-7063-8FB008F5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5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9C04-E0B0-F0D4-C977-BEB7E309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5B6D4-327B-FA77-9E0A-F15EA00C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C64E9-A5DA-E3AC-EEDC-E8E6983A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64A0F-29D0-B827-2EC1-1C0105BD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9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516B5-3F04-081E-4C5A-13D07BCB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02190-8366-5A43-2999-6D64A4FB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E04D4-B039-63A6-9537-E92E7966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2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FFF7-A8F2-02B5-3BBB-632EC7E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C248-3FC8-958D-E17D-E44C1D2E9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8BE4B-5FEB-0857-2409-FB69D765B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D6EBB-40A4-E72F-113D-77203DF3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B1ABC-6B04-8FD1-24E4-0E8E5714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8092A-9101-7F29-C516-4498AB3F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2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724F-C421-3F0E-4D05-8900AF45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2BF81-5E1E-67AE-BFE7-38D90ECBD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801AD-D3BE-E32A-46A3-1466771B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6BEFD-98D7-26A2-4D8E-285B84D3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48C80-AE3A-D28C-0492-5FADA875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6419E-8F08-63BE-9652-70899471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9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B19E7-F87C-DB5A-E0E7-A6600070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1E5EF-3820-9717-99D7-B436E12C0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A7636-07F5-C80B-A8A4-A6C72E6A0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9EF7A-5640-4508-AA6F-5B9E5416C4EC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E39F2-D323-9D21-234F-B6216660F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6C32E-F01F-773B-62EF-8047C319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48785-BF94-4363-B65E-943F95668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post in the woods&#10;&#10;Description automatically generated">
            <a:extLst>
              <a:ext uri="{FF2B5EF4-FFF2-40B4-BE49-F238E27FC236}">
                <a16:creationId xmlns:a16="http://schemas.microsoft.com/office/drawing/2014/main" id="{FFE07940-F1E2-0C2D-5A4E-806D5B771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C6944-AEA7-AB8B-01C2-4198FC4504E4}"/>
              </a:ext>
            </a:extLst>
          </p:cNvPr>
          <p:cNvSpPr txBox="1"/>
          <p:nvPr/>
        </p:nvSpPr>
        <p:spPr>
          <a:xfrm>
            <a:off x="336176" y="5029200"/>
            <a:ext cx="80951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unPenh" panose="01010101010101010101" pitchFamily="2" charset="0"/>
                <a:cs typeface="DaunPenh" panose="01010101010101010101" pitchFamily="2" charset="0"/>
              </a:rPr>
              <a:t>Proverbs 9:1-18</a:t>
            </a:r>
          </a:p>
        </p:txBody>
      </p:sp>
    </p:spTree>
    <p:extLst>
      <p:ext uri="{BB962C8B-B14F-4D97-AF65-F5344CB8AC3E}">
        <p14:creationId xmlns:p14="http://schemas.microsoft.com/office/powerpoint/2010/main" val="9010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5EFEB-06EE-AAF7-2475-AF9AF8797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ress on fire&#10;&#10;Description automatically generated">
            <a:extLst>
              <a:ext uri="{FF2B5EF4-FFF2-40B4-BE49-F238E27FC236}">
                <a16:creationId xmlns:a16="http://schemas.microsoft.com/office/drawing/2014/main" id="{25E5145D-AB59-AA3B-8CDC-FC62CC651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7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BE416D-6925-D482-3BD1-87623459D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nake on a red apple&#10;&#10;Description automatically generated">
            <a:extLst>
              <a:ext uri="{FF2B5EF4-FFF2-40B4-BE49-F238E27FC236}">
                <a16:creationId xmlns:a16="http://schemas.microsoft.com/office/drawing/2014/main" id="{DF3E89FA-A72B-78EE-E377-32B7F231B6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86BAE-DB6F-B2D6-6361-214DF0B98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392CEC-8391-233C-E635-7F500D674EE1}"/>
              </a:ext>
            </a:extLst>
          </p:cNvPr>
          <p:cNvSpPr txBox="1"/>
          <p:nvPr/>
        </p:nvSpPr>
        <p:spPr>
          <a:xfrm>
            <a:off x="430306" y="336177"/>
            <a:ext cx="11403106" cy="648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into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temptation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but 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deliver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 from 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evil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(Matthew 6:13, ESV)</a:t>
            </a:r>
          </a:p>
        </p:txBody>
      </p:sp>
    </p:spTree>
    <p:extLst>
      <p:ext uri="{BB962C8B-B14F-4D97-AF65-F5344CB8AC3E}">
        <p14:creationId xmlns:p14="http://schemas.microsoft.com/office/powerpoint/2010/main" val="15160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3210A-DA78-C9BB-7AE1-B88C6111A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847AFE-EE80-7DB1-7840-BC343D9BCA82}"/>
              </a:ext>
            </a:extLst>
          </p:cNvPr>
          <p:cNvSpPr txBox="1"/>
          <p:nvPr/>
        </p:nvSpPr>
        <p:spPr>
          <a:xfrm>
            <a:off x="201706" y="121024"/>
            <a:ext cx="11752729" cy="606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“When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anyone hears 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 the kingdom and does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understand 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it, the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evil one 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comes and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snatches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away what has been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sown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his heart.” 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(Matthew 13:18, ESV)</a:t>
            </a:r>
          </a:p>
        </p:txBody>
      </p:sp>
    </p:spTree>
    <p:extLst>
      <p:ext uri="{BB962C8B-B14F-4D97-AF65-F5344CB8AC3E}">
        <p14:creationId xmlns:p14="http://schemas.microsoft.com/office/powerpoint/2010/main" val="248954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9B549-ED89-4B03-976C-B6D1BAE5A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BD6283-A171-8EFA-9DE9-9EFE6EDF3D66}"/>
              </a:ext>
            </a:extLst>
          </p:cNvPr>
          <p:cNvSpPr txBox="1"/>
          <p:nvPr/>
        </p:nvSpPr>
        <p:spPr>
          <a:xfrm>
            <a:off x="215153" y="268942"/>
            <a:ext cx="11712388" cy="655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“For, speaking loud boasts of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folly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they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entice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sensual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passions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flesh those who are barely escaping from those who live in error. They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 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but they themselves are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slaves of corruption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For whatever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overcomes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person, to that he is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enslaved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For if, after they have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escaped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defilements 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world through the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our Lord and Saviour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Christ, they are again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entangled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them and overcome, the last state has become </a:t>
            </a:r>
            <a:r>
              <a:rPr lang="en-GB" sz="3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worse</a:t>
            </a: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them than the first.”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Peter 2:18-20, ESV)  </a:t>
            </a:r>
          </a:p>
        </p:txBody>
      </p:sp>
    </p:spTree>
    <p:extLst>
      <p:ext uri="{BB962C8B-B14F-4D97-AF65-F5344CB8AC3E}">
        <p14:creationId xmlns:p14="http://schemas.microsoft.com/office/powerpoint/2010/main" val="12003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DD264-B8E4-0EE3-63DB-5FC56683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train track&#10;&#10;Description automatically generated">
            <a:extLst>
              <a:ext uri="{FF2B5EF4-FFF2-40B4-BE49-F238E27FC236}">
                <a16:creationId xmlns:a16="http://schemas.microsoft.com/office/drawing/2014/main" id="{734DB1D0-23D0-9C15-1708-41CEAEFE8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3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762B6-511B-94F1-5E39-C55CA44A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a young person talking&#10;&#10;Description automatically generated">
            <a:extLst>
              <a:ext uri="{FF2B5EF4-FFF2-40B4-BE49-F238E27FC236}">
                <a16:creationId xmlns:a16="http://schemas.microsoft.com/office/drawing/2014/main" id="{3DF4DF63-435F-3004-BF89-A2BEA8238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6095999" cy="341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erson holding coffee cups and another person standing in a park&#10;&#10;Description automatically generated">
            <a:extLst>
              <a:ext uri="{FF2B5EF4-FFF2-40B4-BE49-F238E27FC236}">
                <a16:creationId xmlns:a16="http://schemas.microsoft.com/office/drawing/2014/main" id="{BE791D1F-EE48-81E9-9A0B-EE910CF675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6095999" cy="341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wo women looking at each other&#10;&#10;Description automatically generated">
            <a:extLst>
              <a:ext uri="{FF2B5EF4-FFF2-40B4-BE49-F238E27FC236}">
                <a16:creationId xmlns:a16="http://schemas.microsoft.com/office/drawing/2014/main" id="{AE9588D4-0A0A-7DB3-F2AB-C6B2438669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560"/>
            <a:ext cx="6095999" cy="341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erson and a child sitting at a table with cups&#10;&#10;Description automatically generated">
            <a:extLst>
              <a:ext uri="{FF2B5EF4-FFF2-40B4-BE49-F238E27FC236}">
                <a16:creationId xmlns:a16="http://schemas.microsoft.com/office/drawing/2014/main" id="{BCB3F0C6-4F3E-6FD3-F99A-ED1B1DE793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3428999"/>
            <a:ext cx="6096001" cy="341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78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6381E-9427-0991-1439-9D7345CD2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E3252-C230-0149-CAB5-4DF8839935AC}"/>
              </a:ext>
            </a:extLst>
          </p:cNvPr>
          <p:cNvSpPr txBox="1"/>
          <p:nvPr/>
        </p:nvSpPr>
        <p:spPr>
          <a:xfrm>
            <a:off x="255493" y="255495"/>
            <a:ext cx="11618259" cy="674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sz="5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Reprove</a:t>
            </a: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5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wise</a:t>
            </a: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man, and he will </a:t>
            </a:r>
            <a:r>
              <a:rPr lang="en-GB" sz="5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</a:t>
            </a: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you.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</a:t>
            </a:r>
            <a:r>
              <a:rPr lang="en-GB" sz="5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</a:t>
            </a: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 wise man, and he will be still </a:t>
            </a:r>
            <a:r>
              <a:rPr lang="en-GB" sz="5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wiser</a:t>
            </a: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5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</a:t>
            </a: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righteous man, and he will </a:t>
            </a:r>
            <a:r>
              <a:rPr lang="en-GB" sz="5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n-GB" sz="5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learning.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(Proverbs 9:8-9, ESV)</a:t>
            </a:r>
          </a:p>
        </p:txBody>
      </p:sp>
    </p:spTree>
    <p:extLst>
      <p:ext uri="{BB962C8B-B14F-4D97-AF65-F5344CB8AC3E}">
        <p14:creationId xmlns:p14="http://schemas.microsoft.com/office/powerpoint/2010/main" val="124929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50984-8B35-5B38-25C0-A4B0343A0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9057B-6788-76FF-6E1F-42C5D38C4CFC}"/>
              </a:ext>
            </a:extLst>
          </p:cNvPr>
          <p:cNvSpPr txBox="1"/>
          <p:nvPr/>
        </p:nvSpPr>
        <p:spPr>
          <a:xfrm>
            <a:off x="268941" y="295835"/>
            <a:ext cx="11685494" cy="659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“If any of you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lacks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wisdom, let him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God, who gives generously to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without reproach, and it will be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(James 1:5, ESV)</a:t>
            </a:r>
          </a:p>
        </p:txBody>
      </p:sp>
    </p:spTree>
    <p:extLst>
      <p:ext uri="{BB962C8B-B14F-4D97-AF65-F5344CB8AC3E}">
        <p14:creationId xmlns:p14="http://schemas.microsoft.com/office/powerpoint/2010/main" val="365897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C7090-D61A-78D6-20F3-27475F89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294D7-EBDD-9ABC-0FDE-62C548EF4253}"/>
              </a:ext>
            </a:extLst>
          </p:cNvPr>
          <p:cNvSpPr txBox="1"/>
          <p:nvPr/>
        </p:nvSpPr>
        <p:spPr>
          <a:xfrm>
            <a:off x="349624" y="443753"/>
            <a:ext cx="11564470" cy="5863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 where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jealousy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selfish ambition exist, there will be disorder and every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vile 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practice. But the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en-GB" sz="6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r>
              <a:rPr lang="en-GB" sz="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first… </a:t>
            </a:r>
          </a:p>
        </p:txBody>
      </p:sp>
    </p:spTree>
    <p:extLst>
      <p:ext uri="{BB962C8B-B14F-4D97-AF65-F5344CB8AC3E}">
        <p14:creationId xmlns:p14="http://schemas.microsoft.com/office/powerpoint/2010/main" val="246894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1AAA6-E047-88E6-C3AF-EB8D17588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nvelopes with a seal&#10;&#10;Description automatically generated">
            <a:extLst>
              <a:ext uri="{FF2B5EF4-FFF2-40B4-BE49-F238E27FC236}">
                <a16:creationId xmlns:a16="http://schemas.microsoft.com/office/drawing/2014/main" id="{420E42BE-BD67-7739-BB0F-CA5BBCD94B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46550-7E51-DAA0-4580-F6D53FBC5BDF}"/>
              </a:ext>
            </a:extLst>
          </p:cNvPr>
          <p:cNvSpPr txBox="1"/>
          <p:nvPr/>
        </p:nvSpPr>
        <p:spPr>
          <a:xfrm>
            <a:off x="1911927" y="4253345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rgbClr val="FFFF00"/>
                </a:solidFill>
                <a:latin typeface="DaunPenh" panose="020F0502020204030204" pitchFamily="2" charset="0"/>
                <a:cs typeface="DaunPenh" panose="020F0502020204030204" pitchFamily="2" charset="0"/>
              </a:rPr>
              <a:t>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3C4F7-7F41-0F79-19DD-BF866CB73308}"/>
              </a:ext>
            </a:extLst>
          </p:cNvPr>
          <p:cNvSpPr txBox="1"/>
          <p:nvPr/>
        </p:nvSpPr>
        <p:spPr>
          <a:xfrm>
            <a:off x="7355541" y="4128247"/>
            <a:ext cx="3106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rgbClr val="FFFF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Folly</a:t>
            </a:r>
          </a:p>
        </p:txBody>
      </p:sp>
    </p:spTree>
    <p:extLst>
      <p:ext uri="{BB962C8B-B14F-4D97-AF65-F5344CB8AC3E}">
        <p14:creationId xmlns:p14="http://schemas.microsoft.com/office/powerpoint/2010/main" val="95996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0D57-3A0D-BC88-24C4-BCC36740A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9736BF-B9C1-1CF6-CBA5-C7816A79EB1E}"/>
              </a:ext>
            </a:extLst>
          </p:cNvPr>
          <p:cNvSpPr txBox="1"/>
          <p:nvPr/>
        </p:nvSpPr>
        <p:spPr>
          <a:xfrm>
            <a:off x="282388" y="376519"/>
            <a:ext cx="11524130" cy="582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3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Pure, </a:t>
            </a:r>
          </a:p>
        </p:txBody>
      </p:sp>
    </p:spTree>
    <p:extLst>
      <p:ext uri="{BB962C8B-B14F-4D97-AF65-F5344CB8AC3E}">
        <p14:creationId xmlns:p14="http://schemas.microsoft.com/office/powerpoint/2010/main" val="111238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59D9A-DC55-7662-AE5E-C1EC7B93E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A28041-FCFF-661A-EB25-BCBCCCD07C02}"/>
              </a:ext>
            </a:extLst>
          </p:cNvPr>
          <p:cNvSpPr txBox="1"/>
          <p:nvPr/>
        </p:nvSpPr>
        <p:spPr>
          <a:xfrm>
            <a:off x="228600" y="255495"/>
            <a:ext cx="11712388" cy="5923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1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 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1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peaceable, </a:t>
            </a:r>
          </a:p>
        </p:txBody>
      </p:sp>
    </p:spTree>
    <p:extLst>
      <p:ext uri="{BB962C8B-B14F-4D97-AF65-F5344CB8AC3E}">
        <p14:creationId xmlns:p14="http://schemas.microsoft.com/office/powerpoint/2010/main" val="82306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132F7C-9905-4B5F-A95B-54479EED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CCF64-DF0B-8799-D6C1-7599B6672F79}"/>
              </a:ext>
            </a:extLst>
          </p:cNvPr>
          <p:cNvSpPr txBox="1"/>
          <p:nvPr/>
        </p:nvSpPr>
        <p:spPr>
          <a:xfrm>
            <a:off x="255494" y="282389"/>
            <a:ext cx="11672047" cy="4873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28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Gentle, </a:t>
            </a:r>
          </a:p>
        </p:txBody>
      </p:sp>
    </p:spTree>
    <p:extLst>
      <p:ext uri="{BB962C8B-B14F-4D97-AF65-F5344CB8AC3E}">
        <p14:creationId xmlns:p14="http://schemas.microsoft.com/office/powerpoint/2010/main" val="1954961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D1CC1-5A0C-6FBA-B07D-0D963CB25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8B4376-C4E9-FD89-B533-E8163307F90E}"/>
              </a:ext>
            </a:extLst>
          </p:cNvPr>
          <p:cNvSpPr txBox="1"/>
          <p:nvPr/>
        </p:nvSpPr>
        <p:spPr>
          <a:xfrm>
            <a:off x="239806" y="147917"/>
            <a:ext cx="11712388" cy="692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199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to reason, </a:t>
            </a:r>
          </a:p>
        </p:txBody>
      </p:sp>
    </p:spTree>
    <p:extLst>
      <p:ext uri="{BB962C8B-B14F-4D97-AF65-F5344CB8AC3E}">
        <p14:creationId xmlns:p14="http://schemas.microsoft.com/office/powerpoint/2010/main" val="324760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A818-8DA6-E9FF-65C7-40D881A4A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DA8F54-0F1F-97D6-D839-2E9D3C0FE74B}"/>
              </a:ext>
            </a:extLst>
          </p:cNvPr>
          <p:cNvSpPr txBox="1"/>
          <p:nvPr/>
        </p:nvSpPr>
        <p:spPr>
          <a:xfrm>
            <a:off x="246529" y="-417581"/>
            <a:ext cx="11698941" cy="727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13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of mercy and good fruits, </a:t>
            </a:r>
          </a:p>
        </p:txBody>
      </p:sp>
    </p:spTree>
    <p:extLst>
      <p:ext uri="{BB962C8B-B14F-4D97-AF65-F5344CB8AC3E}">
        <p14:creationId xmlns:p14="http://schemas.microsoft.com/office/powerpoint/2010/main" val="2267823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40C25-9FFD-39B3-11DC-391FC83C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F40A5-42EF-B1E5-2ECD-5A9D21163CC0}"/>
              </a:ext>
            </a:extLst>
          </p:cNvPr>
          <p:cNvSpPr txBox="1"/>
          <p:nvPr/>
        </p:nvSpPr>
        <p:spPr>
          <a:xfrm>
            <a:off x="233082" y="295835"/>
            <a:ext cx="11725835" cy="5795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16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Impartial and sincere. </a:t>
            </a:r>
          </a:p>
        </p:txBody>
      </p:sp>
    </p:spTree>
    <p:extLst>
      <p:ext uri="{BB962C8B-B14F-4D97-AF65-F5344CB8AC3E}">
        <p14:creationId xmlns:p14="http://schemas.microsoft.com/office/powerpoint/2010/main" val="375276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40BC4-4BB8-AA5B-8AF6-FD72A5FB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74EE6-C96E-F8F2-CCC4-843C20602037}"/>
              </a:ext>
            </a:extLst>
          </p:cNvPr>
          <p:cNvSpPr txBox="1"/>
          <p:nvPr/>
        </p:nvSpPr>
        <p:spPr>
          <a:xfrm>
            <a:off x="147918" y="201707"/>
            <a:ext cx="11846858" cy="641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 a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harvest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sown in peace by those who make </a:t>
            </a:r>
            <a:r>
              <a:rPr lang="en-GB" sz="8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en-GB" sz="8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(James 3:16-18, ESV)</a:t>
            </a:r>
          </a:p>
        </p:txBody>
      </p:sp>
    </p:spTree>
    <p:extLst>
      <p:ext uri="{BB962C8B-B14F-4D97-AF65-F5344CB8AC3E}">
        <p14:creationId xmlns:p14="http://schemas.microsoft.com/office/powerpoint/2010/main" val="3698652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72163-28A7-7B0A-A412-7A9A9A64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05C2C8-45F0-E795-7FE3-674A4919841B}"/>
              </a:ext>
            </a:extLst>
          </p:cNvPr>
          <p:cNvSpPr txBox="1"/>
          <p:nvPr/>
        </p:nvSpPr>
        <p:spPr>
          <a:xfrm>
            <a:off x="215152" y="215153"/>
            <a:ext cx="11725835" cy="644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my bread and drink of the wine I have mixed.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Leave 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simple ways,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way of </a:t>
            </a:r>
            <a:r>
              <a:rPr lang="en-GB" sz="6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insight</a:t>
            </a:r>
            <a:r>
              <a:rPr lang="en-GB" sz="6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(Proverbs 9:4-6, ESV)</a:t>
            </a:r>
          </a:p>
        </p:txBody>
      </p:sp>
    </p:spTree>
    <p:extLst>
      <p:ext uri="{BB962C8B-B14F-4D97-AF65-F5344CB8AC3E}">
        <p14:creationId xmlns:p14="http://schemas.microsoft.com/office/powerpoint/2010/main" val="410691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C83E8-878F-A43A-E73E-2D6CFA25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48423C-FB63-D731-4EED-8A27A20251A5}"/>
              </a:ext>
            </a:extLst>
          </p:cNvPr>
          <p:cNvSpPr txBox="1"/>
          <p:nvPr/>
        </p:nvSpPr>
        <p:spPr>
          <a:xfrm>
            <a:off x="174812" y="107576"/>
            <a:ext cx="11887200" cy="6487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 Lord is the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 the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Holy One 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insight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by me your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be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multiplied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be </a:t>
            </a:r>
            <a:r>
              <a:rPr lang="en-GB" sz="5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en-GB" sz="5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your life.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(Proverbs 9:10-11, ESV)</a:t>
            </a:r>
          </a:p>
        </p:txBody>
      </p:sp>
    </p:spTree>
    <p:extLst>
      <p:ext uri="{BB962C8B-B14F-4D97-AF65-F5344CB8AC3E}">
        <p14:creationId xmlns:p14="http://schemas.microsoft.com/office/powerpoint/2010/main" val="4237214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F4874-D45B-BDF9-8CAE-53E92515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the sun with arms outstretched&#10;&#10;Description automatically generated">
            <a:extLst>
              <a:ext uri="{FF2B5EF4-FFF2-40B4-BE49-F238E27FC236}">
                <a16:creationId xmlns:a16="http://schemas.microsoft.com/office/drawing/2014/main" id="{EE008E65-E68F-1786-11E8-85522618D3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E000D-9F83-B794-4AAA-8D8EC0BD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's face&#10;&#10;Description automatically generated">
            <a:extLst>
              <a:ext uri="{FF2B5EF4-FFF2-40B4-BE49-F238E27FC236}">
                <a16:creationId xmlns:a16="http://schemas.microsoft.com/office/drawing/2014/main" id="{034FB560-A623-C8AA-50A3-30FDA41CFD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6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2891C-9F2A-7816-73F7-E5D27BFDF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A7A703-842D-9086-F169-FB58BDD2D76A}"/>
              </a:ext>
            </a:extLst>
          </p:cNvPr>
          <p:cNvSpPr txBox="1"/>
          <p:nvPr/>
        </p:nvSpPr>
        <p:spPr>
          <a:xfrm>
            <a:off x="228599" y="295835"/>
            <a:ext cx="11698941" cy="6204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shall come forth a shoot from the stump of Jesse,</a:t>
            </a:r>
            <a:b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 branch from his roots shall bear fruit.</a:t>
            </a:r>
            <a:b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 the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 Lord shall rest upon him,</a:t>
            </a:r>
            <a:b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counsel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 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(Isaiah 11:1-2, ESV)</a:t>
            </a:r>
          </a:p>
        </p:txBody>
      </p:sp>
    </p:spTree>
    <p:extLst>
      <p:ext uri="{BB962C8B-B14F-4D97-AF65-F5344CB8AC3E}">
        <p14:creationId xmlns:p14="http://schemas.microsoft.com/office/powerpoint/2010/main" val="2146310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B82DD8-A16A-C830-9E75-91228419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CF140-8207-76D1-B8F1-CCBF1A196C80}"/>
              </a:ext>
            </a:extLst>
          </p:cNvPr>
          <p:cNvSpPr txBox="1"/>
          <p:nvPr/>
        </p:nvSpPr>
        <p:spPr>
          <a:xfrm>
            <a:off x="255494" y="255495"/>
            <a:ext cx="11752730" cy="5850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“…their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hearts 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be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encouraged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being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knit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together in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reach all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riches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full assurance of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knowledge of God's mystery, which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Christ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whom are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hidden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the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treasures 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48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 </a:t>
            </a:r>
            <a:r>
              <a:rPr lang="en-GB" sz="4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knowledge.”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(Colossians 2:2-3, ESV)</a:t>
            </a:r>
          </a:p>
        </p:txBody>
      </p:sp>
    </p:spTree>
    <p:extLst>
      <p:ext uri="{BB962C8B-B14F-4D97-AF65-F5344CB8AC3E}">
        <p14:creationId xmlns:p14="http://schemas.microsoft.com/office/powerpoint/2010/main" val="1192045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B5525-AA8E-1B98-D0E6-821E78443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AD9FC-E595-F303-F3D4-74BC8C77020A}"/>
              </a:ext>
            </a:extLst>
          </p:cNvPr>
          <p:cNvSpPr txBox="1"/>
          <p:nvPr/>
        </p:nvSpPr>
        <p:spPr>
          <a:xfrm>
            <a:off x="255494" y="322729"/>
            <a:ext cx="11672047" cy="591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9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n-GB" sz="9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en-GB" sz="9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the </a:t>
            </a:r>
            <a:r>
              <a:rPr lang="en-GB" sz="9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GB" sz="9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God and the </a:t>
            </a:r>
            <a:r>
              <a:rPr lang="en-GB" sz="9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GB" sz="9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GB" sz="96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en-GB" sz="9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Corinthians 1:24, ESV)</a:t>
            </a:r>
          </a:p>
        </p:txBody>
      </p:sp>
    </p:spTree>
    <p:extLst>
      <p:ext uri="{BB962C8B-B14F-4D97-AF65-F5344CB8AC3E}">
        <p14:creationId xmlns:p14="http://schemas.microsoft.com/office/powerpoint/2010/main" val="1653164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7D714-2C90-EFEA-2DC5-F933D56DA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985923-8AB4-FCF9-6A1A-C30011860E86}"/>
              </a:ext>
            </a:extLst>
          </p:cNvPr>
          <p:cNvSpPr txBox="1"/>
          <p:nvPr/>
        </p:nvSpPr>
        <p:spPr>
          <a:xfrm>
            <a:off x="268941" y="147918"/>
            <a:ext cx="11752730" cy="595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“Now as they were </a:t>
            </a:r>
            <a:r>
              <a:rPr lang="en-GB" sz="4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Jesus took </a:t>
            </a:r>
            <a:r>
              <a:rPr lang="en-GB" sz="4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bread</a:t>
            </a: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 after blessing it broke it and gave it to the disciples, and said, ‘Take, </a:t>
            </a:r>
            <a:r>
              <a:rPr lang="en-GB" sz="4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this is my </a:t>
            </a:r>
            <a:r>
              <a:rPr lang="en-GB" sz="4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.’ And he took a cup, and when he had given thanks he gave it to them, saying, ‘</a:t>
            </a:r>
            <a:r>
              <a:rPr lang="en-GB" sz="4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Drink</a:t>
            </a: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it, all of you, for this is my </a:t>
            </a:r>
            <a:r>
              <a:rPr lang="en-GB" sz="4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 covenant, which is poured out for many for the </a:t>
            </a:r>
            <a:r>
              <a:rPr lang="en-GB" sz="42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</a:t>
            </a:r>
            <a:r>
              <a:rPr lang="en-GB" sz="4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sins.”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32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(Matthew 26:26-28, ESV) </a:t>
            </a:r>
          </a:p>
        </p:txBody>
      </p:sp>
    </p:spTree>
    <p:extLst>
      <p:ext uri="{BB962C8B-B14F-4D97-AF65-F5344CB8AC3E}">
        <p14:creationId xmlns:p14="http://schemas.microsoft.com/office/powerpoint/2010/main" val="1351696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A814C-F28E-5023-388A-58D328294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lass of wine and a loaf of bread&#10;&#10;Description automatically generated">
            <a:extLst>
              <a:ext uri="{FF2B5EF4-FFF2-40B4-BE49-F238E27FC236}">
                <a16:creationId xmlns:a16="http://schemas.microsoft.com/office/drawing/2014/main" id="{355F8572-13EF-A29B-E08E-CF3C927E7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1063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AEFD9-4FE4-86D3-EB09-4227017D8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44D579-4CA0-4676-9FBB-5736F2BC0438}"/>
              </a:ext>
            </a:extLst>
          </p:cNvPr>
          <p:cNvSpPr txBox="1"/>
          <p:nvPr/>
        </p:nvSpPr>
        <p:spPr>
          <a:xfrm>
            <a:off x="201705" y="201706"/>
            <a:ext cx="11819965" cy="626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built her house;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has hewn her seven pillars.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has slaughtered her beasts;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has mixed her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wine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has set her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has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 out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young women to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highest places in the town,</a:t>
            </a:r>
          </a:p>
        </p:txBody>
      </p:sp>
    </p:spTree>
    <p:extLst>
      <p:ext uri="{BB962C8B-B14F-4D97-AF65-F5344CB8AC3E}">
        <p14:creationId xmlns:p14="http://schemas.microsoft.com/office/powerpoint/2010/main" val="37217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3749F-57ED-ABC4-A8B2-4CF8C52C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C3C46-98DD-AC64-4A22-2E4DFDAADF00}"/>
              </a:ext>
            </a:extLst>
          </p:cNvPr>
          <p:cNvSpPr txBox="1"/>
          <p:nvPr/>
        </p:nvSpPr>
        <p:spPr>
          <a:xfrm>
            <a:off x="228600" y="201705"/>
            <a:ext cx="11963400" cy="648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“Whoever is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let him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here!”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him who lacks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she says,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“Come,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eat 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my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bread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drink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wine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have mixed.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ways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way of </a:t>
            </a:r>
            <a:r>
              <a:rPr lang="en-GB" sz="40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insight</a:t>
            </a: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40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(Proverbs 9:1-6, ESV)</a:t>
            </a:r>
          </a:p>
        </p:txBody>
      </p:sp>
    </p:spTree>
    <p:extLst>
      <p:ext uri="{BB962C8B-B14F-4D97-AF65-F5344CB8AC3E}">
        <p14:creationId xmlns:p14="http://schemas.microsoft.com/office/powerpoint/2010/main" val="217347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561B97-874E-DD8C-57EB-8884E4BE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2DF5B5-8E05-F13B-6259-EF4DE6CD41F6}"/>
              </a:ext>
            </a:extLst>
          </p:cNvPr>
          <p:cNvSpPr txBox="1"/>
          <p:nvPr/>
        </p:nvSpPr>
        <p:spPr>
          <a:xfrm>
            <a:off x="309282" y="228600"/>
            <a:ext cx="11645153" cy="6138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woman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Folly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loud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is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seductive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knows nothing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sits at the door of her house,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takes a seat on the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highest places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town,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Calling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those who pass by,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are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going straight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their way,</a:t>
            </a:r>
          </a:p>
        </p:txBody>
      </p:sp>
    </p:spTree>
    <p:extLst>
      <p:ext uri="{BB962C8B-B14F-4D97-AF65-F5344CB8AC3E}">
        <p14:creationId xmlns:p14="http://schemas.microsoft.com/office/powerpoint/2010/main" val="13085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819BE-873D-93E6-6F0D-02656B19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54B8D-9443-6CE5-3E30-9410BC50A925}"/>
              </a:ext>
            </a:extLst>
          </p:cNvPr>
          <p:cNvSpPr txBox="1"/>
          <p:nvPr/>
        </p:nvSpPr>
        <p:spPr>
          <a:xfrm>
            <a:off x="242046" y="188258"/>
            <a:ext cx="11698941" cy="626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“Whoever is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let him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here!”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to him who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lacks sense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says, 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Stolen water 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sweet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bread eaten in secret is pleasant.”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he does not know that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dead are there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marR="0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her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guests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in the </a:t>
            </a:r>
            <a:r>
              <a:rPr lang="en-GB" sz="44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depths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GB" sz="4400" kern="100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Sheol</a:t>
            </a: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457200" marR="0" algn="r">
              <a:lnSpc>
                <a:spcPct val="115000"/>
              </a:lnSpc>
              <a:spcAft>
                <a:spcPts val="1000"/>
              </a:spcAft>
            </a:pPr>
            <a:r>
              <a:rPr lang="en-GB" sz="44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(Proverbs 9:13-18, ESV)</a:t>
            </a:r>
          </a:p>
        </p:txBody>
      </p:sp>
    </p:spTree>
    <p:extLst>
      <p:ext uri="{BB962C8B-B14F-4D97-AF65-F5344CB8AC3E}">
        <p14:creationId xmlns:p14="http://schemas.microsoft.com/office/powerpoint/2010/main" val="260070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ABACA-5688-E5F9-6EDB-445E72ADF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5AFEF8-C3C5-AEE5-D748-3F08754D9600}"/>
              </a:ext>
            </a:extLst>
          </p:cNvPr>
          <p:cNvSpPr txBox="1"/>
          <p:nvPr/>
        </p:nvSpPr>
        <p:spPr>
          <a:xfrm>
            <a:off x="282388" y="336176"/>
            <a:ext cx="11577918" cy="6736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“…if we consider the unblushing promises of reward and the </a:t>
            </a:r>
            <a:r>
              <a:rPr lang="en-GB" sz="37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staggering nature </a:t>
            </a: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GB" sz="37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rewards promised </a:t>
            </a: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 the Gospels, it would seem that Our Lord finds our desires </a:t>
            </a:r>
            <a:r>
              <a:rPr lang="en-GB" sz="37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not too strong</a:t>
            </a: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GB" sz="37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too weak</a:t>
            </a: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We are </a:t>
            </a:r>
            <a:r>
              <a:rPr lang="en-GB" sz="37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half-hearted creatures</a:t>
            </a: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fooling about with drink and sex and ambition when </a:t>
            </a:r>
            <a:r>
              <a:rPr lang="en-GB" sz="37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infinite joy </a:t>
            </a: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 offered us, like an ignorant child who wants to go on making mud pies in a slum because he cannot imagine what is meant by the offer of a holiday at the sea. </a:t>
            </a:r>
            <a:r>
              <a:rPr lang="en-GB" sz="3700" kern="100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 are far too easily pleased</a:t>
            </a:r>
            <a:r>
              <a:rPr lang="en-GB" sz="37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  <a:p>
            <a:pPr marL="0" marR="0" algn="r">
              <a:lnSpc>
                <a:spcPct val="115000"/>
              </a:lnSpc>
              <a:spcAft>
                <a:spcPts val="10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(CS Lewis, The Weight of Glory)</a:t>
            </a:r>
            <a:endParaRPr lang="en-GB" sz="2000" kern="100" dirty="0">
              <a:solidFill>
                <a:schemeClr val="bg1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D0056-7C54-53F7-E1C5-B9312B3C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playing in mud&#10;&#10;Description automatically generated">
            <a:extLst>
              <a:ext uri="{FF2B5EF4-FFF2-40B4-BE49-F238E27FC236}">
                <a16:creationId xmlns:a16="http://schemas.microsoft.com/office/drawing/2014/main" id="{C13F4979-0204-E2D0-E4F6-C2EDDE05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955</Words>
  <Application>Microsoft Office PowerPoint</Application>
  <PresentationFormat>Widescreen</PresentationFormat>
  <Paragraphs>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DaunPenh</vt:lpstr>
      <vt:lpstr>Goudy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Robert Bishop</cp:lastModifiedBy>
  <cp:revision>2</cp:revision>
  <dcterms:created xsi:type="dcterms:W3CDTF">2024-12-31T20:22:43Z</dcterms:created>
  <dcterms:modified xsi:type="dcterms:W3CDTF">2025-01-20T19:54:56Z</dcterms:modified>
</cp:coreProperties>
</file>