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94660"/>
  </p:normalViewPr>
  <p:slideViewPr>
    <p:cSldViewPr snapToGrid="0">
      <p:cViewPr varScale="1">
        <p:scale>
          <a:sx n="64" d="100"/>
          <a:sy n="64" d="100"/>
        </p:scale>
        <p:origin x="9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4AFDC-4D63-4538-DD81-4D1948A74AF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2BC2D82-08B9-1843-3B01-C0C7F03ACB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2F6F1DE-A1AE-CE94-BD89-C0BAB9579A3C}"/>
              </a:ext>
            </a:extLst>
          </p:cNvPr>
          <p:cNvSpPr>
            <a:spLocks noGrp="1"/>
          </p:cNvSpPr>
          <p:nvPr>
            <p:ph type="dt" sz="half" idx="10"/>
          </p:nvPr>
        </p:nvSpPr>
        <p:spPr/>
        <p:txBody>
          <a:bodyPr/>
          <a:lstStyle/>
          <a:p>
            <a:fld id="{71660DD4-D589-4003-8397-8FBF8CD30F5A}" type="datetimeFigureOut">
              <a:rPr lang="en-GB" smtClean="0"/>
              <a:t>24/01/2025</a:t>
            </a:fld>
            <a:endParaRPr lang="en-GB"/>
          </a:p>
        </p:txBody>
      </p:sp>
      <p:sp>
        <p:nvSpPr>
          <p:cNvPr id="5" name="Footer Placeholder 4">
            <a:extLst>
              <a:ext uri="{FF2B5EF4-FFF2-40B4-BE49-F238E27FC236}">
                <a16:creationId xmlns:a16="http://schemas.microsoft.com/office/drawing/2014/main" id="{9CA1A829-F3A2-ECF4-C664-F00A845641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4BCF1F-C4BD-1FDD-6BE3-6B79F77CE1CE}"/>
              </a:ext>
            </a:extLst>
          </p:cNvPr>
          <p:cNvSpPr>
            <a:spLocks noGrp="1"/>
          </p:cNvSpPr>
          <p:nvPr>
            <p:ph type="sldNum" sz="quarter" idx="12"/>
          </p:nvPr>
        </p:nvSpPr>
        <p:spPr/>
        <p:txBody>
          <a:bodyPr/>
          <a:lstStyle/>
          <a:p>
            <a:fld id="{75DE409B-B4D4-49C5-9713-08060C93CACE}" type="slidenum">
              <a:rPr lang="en-GB" smtClean="0"/>
              <a:t>‹#›</a:t>
            </a:fld>
            <a:endParaRPr lang="en-GB"/>
          </a:p>
        </p:txBody>
      </p:sp>
    </p:spTree>
    <p:extLst>
      <p:ext uri="{BB962C8B-B14F-4D97-AF65-F5344CB8AC3E}">
        <p14:creationId xmlns:p14="http://schemas.microsoft.com/office/powerpoint/2010/main" val="283322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CE71E-C58C-4B69-682B-531C55FF8EF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DDD1DB3-4CAA-DBA0-1EFE-C7038DA918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C6F90E-917C-DAF3-D6BF-173BDA9E1721}"/>
              </a:ext>
            </a:extLst>
          </p:cNvPr>
          <p:cNvSpPr>
            <a:spLocks noGrp="1"/>
          </p:cNvSpPr>
          <p:nvPr>
            <p:ph type="dt" sz="half" idx="10"/>
          </p:nvPr>
        </p:nvSpPr>
        <p:spPr/>
        <p:txBody>
          <a:bodyPr/>
          <a:lstStyle/>
          <a:p>
            <a:fld id="{71660DD4-D589-4003-8397-8FBF8CD30F5A}" type="datetimeFigureOut">
              <a:rPr lang="en-GB" smtClean="0"/>
              <a:t>24/01/2025</a:t>
            </a:fld>
            <a:endParaRPr lang="en-GB"/>
          </a:p>
        </p:txBody>
      </p:sp>
      <p:sp>
        <p:nvSpPr>
          <p:cNvPr id="5" name="Footer Placeholder 4">
            <a:extLst>
              <a:ext uri="{FF2B5EF4-FFF2-40B4-BE49-F238E27FC236}">
                <a16:creationId xmlns:a16="http://schemas.microsoft.com/office/drawing/2014/main" id="{8845072D-7BEF-B210-DBBF-B0DEC9146E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7350FE-F4EE-0C8E-AC33-A049D75D0840}"/>
              </a:ext>
            </a:extLst>
          </p:cNvPr>
          <p:cNvSpPr>
            <a:spLocks noGrp="1"/>
          </p:cNvSpPr>
          <p:nvPr>
            <p:ph type="sldNum" sz="quarter" idx="12"/>
          </p:nvPr>
        </p:nvSpPr>
        <p:spPr/>
        <p:txBody>
          <a:bodyPr/>
          <a:lstStyle/>
          <a:p>
            <a:fld id="{75DE409B-B4D4-49C5-9713-08060C93CACE}" type="slidenum">
              <a:rPr lang="en-GB" smtClean="0"/>
              <a:t>‹#›</a:t>
            </a:fld>
            <a:endParaRPr lang="en-GB"/>
          </a:p>
        </p:txBody>
      </p:sp>
    </p:spTree>
    <p:extLst>
      <p:ext uri="{BB962C8B-B14F-4D97-AF65-F5344CB8AC3E}">
        <p14:creationId xmlns:p14="http://schemas.microsoft.com/office/powerpoint/2010/main" val="2603559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6699BB-07B5-041B-9EB6-93876531605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EF1357D-721F-55EA-97F2-5A1DCBEFA36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128FE8-68CD-96B3-7BAF-12F94B39FDBC}"/>
              </a:ext>
            </a:extLst>
          </p:cNvPr>
          <p:cNvSpPr>
            <a:spLocks noGrp="1"/>
          </p:cNvSpPr>
          <p:nvPr>
            <p:ph type="dt" sz="half" idx="10"/>
          </p:nvPr>
        </p:nvSpPr>
        <p:spPr/>
        <p:txBody>
          <a:bodyPr/>
          <a:lstStyle/>
          <a:p>
            <a:fld id="{71660DD4-D589-4003-8397-8FBF8CD30F5A}" type="datetimeFigureOut">
              <a:rPr lang="en-GB" smtClean="0"/>
              <a:t>24/01/2025</a:t>
            </a:fld>
            <a:endParaRPr lang="en-GB"/>
          </a:p>
        </p:txBody>
      </p:sp>
      <p:sp>
        <p:nvSpPr>
          <p:cNvPr id="5" name="Footer Placeholder 4">
            <a:extLst>
              <a:ext uri="{FF2B5EF4-FFF2-40B4-BE49-F238E27FC236}">
                <a16:creationId xmlns:a16="http://schemas.microsoft.com/office/drawing/2014/main" id="{8B2A46BD-3DE6-6348-A317-0E2F319F6A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D429E5-E71F-E1FE-E326-0C186D4E074C}"/>
              </a:ext>
            </a:extLst>
          </p:cNvPr>
          <p:cNvSpPr>
            <a:spLocks noGrp="1"/>
          </p:cNvSpPr>
          <p:nvPr>
            <p:ph type="sldNum" sz="quarter" idx="12"/>
          </p:nvPr>
        </p:nvSpPr>
        <p:spPr/>
        <p:txBody>
          <a:bodyPr/>
          <a:lstStyle/>
          <a:p>
            <a:fld id="{75DE409B-B4D4-49C5-9713-08060C93CACE}" type="slidenum">
              <a:rPr lang="en-GB" smtClean="0"/>
              <a:t>‹#›</a:t>
            </a:fld>
            <a:endParaRPr lang="en-GB"/>
          </a:p>
        </p:txBody>
      </p:sp>
    </p:spTree>
    <p:extLst>
      <p:ext uri="{BB962C8B-B14F-4D97-AF65-F5344CB8AC3E}">
        <p14:creationId xmlns:p14="http://schemas.microsoft.com/office/powerpoint/2010/main" val="2327140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2873A-030E-6C17-1367-C4224009D65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1F409C-B1EB-20E2-B7AD-23299D97A0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468EC2-17B2-04AE-AFC4-245A8B11C1B5}"/>
              </a:ext>
            </a:extLst>
          </p:cNvPr>
          <p:cNvSpPr>
            <a:spLocks noGrp="1"/>
          </p:cNvSpPr>
          <p:nvPr>
            <p:ph type="dt" sz="half" idx="10"/>
          </p:nvPr>
        </p:nvSpPr>
        <p:spPr/>
        <p:txBody>
          <a:bodyPr/>
          <a:lstStyle/>
          <a:p>
            <a:fld id="{71660DD4-D589-4003-8397-8FBF8CD30F5A}" type="datetimeFigureOut">
              <a:rPr lang="en-GB" smtClean="0"/>
              <a:t>24/01/2025</a:t>
            </a:fld>
            <a:endParaRPr lang="en-GB"/>
          </a:p>
        </p:txBody>
      </p:sp>
      <p:sp>
        <p:nvSpPr>
          <p:cNvPr id="5" name="Footer Placeholder 4">
            <a:extLst>
              <a:ext uri="{FF2B5EF4-FFF2-40B4-BE49-F238E27FC236}">
                <a16:creationId xmlns:a16="http://schemas.microsoft.com/office/drawing/2014/main" id="{2CE2B9F9-F237-C59F-7CD2-786FB8C2A1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9A12CC-2E48-EA4D-B12E-91CD8FE5596D}"/>
              </a:ext>
            </a:extLst>
          </p:cNvPr>
          <p:cNvSpPr>
            <a:spLocks noGrp="1"/>
          </p:cNvSpPr>
          <p:nvPr>
            <p:ph type="sldNum" sz="quarter" idx="12"/>
          </p:nvPr>
        </p:nvSpPr>
        <p:spPr/>
        <p:txBody>
          <a:bodyPr/>
          <a:lstStyle/>
          <a:p>
            <a:fld id="{75DE409B-B4D4-49C5-9713-08060C93CACE}" type="slidenum">
              <a:rPr lang="en-GB" smtClean="0"/>
              <a:t>‹#›</a:t>
            </a:fld>
            <a:endParaRPr lang="en-GB"/>
          </a:p>
        </p:txBody>
      </p:sp>
    </p:spTree>
    <p:extLst>
      <p:ext uri="{BB962C8B-B14F-4D97-AF65-F5344CB8AC3E}">
        <p14:creationId xmlns:p14="http://schemas.microsoft.com/office/powerpoint/2010/main" val="3072851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5921D-B2A8-0672-F07D-11E86407E96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94C2928-249E-37AD-A085-B8C20C45C32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8085F7-EFF5-A02A-3FA3-5F710AFE079D}"/>
              </a:ext>
            </a:extLst>
          </p:cNvPr>
          <p:cNvSpPr>
            <a:spLocks noGrp="1"/>
          </p:cNvSpPr>
          <p:nvPr>
            <p:ph type="dt" sz="half" idx="10"/>
          </p:nvPr>
        </p:nvSpPr>
        <p:spPr/>
        <p:txBody>
          <a:bodyPr/>
          <a:lstStyle/>
          <a:p>
            <a:fld id="{71660DD4-D589-4003-8397-8FBF8CD30F5A}" type="datetimeFigureOut">
              <a:rPr lang="en-GB" smtClean="0"/>
              <a:t>24/01/2025</a:t>
            </a:fld>
            <a:endParaRPr lang="en-GB"/>
          </a:p>
        </p:txBody>
      </p:sp>
      <p:sp>
        <p:nvSpPr>
          <p:cNvPr id="5" name="Footer Placeholder 4">
            <a:extLst>
              <a:ext uri="{FF2B5EF4-FFF2-40B4-BE49-F238E27FC236}">
                <a16:creationId xmlns:a16="http://schemas.microsoft.com/office/drawing/2014/main" id="{0E6B8E50-89CE-90F5-5581-B076FF4AAE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912F2C-C8E5-09CB-E437-99CF0B16EC48}"/>
              </a:ext>
            </a:extLst>
          </p:cNvPr>
          <p:cNvSpPr>
            <a:spLocks noGrp="1"/>
          </p:cNvSpPr>
          <p:nvPr>
            <p:ph type="sldNum" sz="quarter" idx="12"/>
          </p:nvPr>
        </p:nvSpPr>
        <p:spPr/>
        <p:txBody>
          <a:bodyPr/>
          <a:lstStyle/>
          <a:p>
            <a:fld id="{75DE409B-B4D4-49C5-9713-08060C93CACE}" type="slidenum">
              <a:rPr lang="en-GB" smtClean="0"/>
              <a:t>‹#›</a:t>
            </a:fld>
            <a:endParaRPr lang="en-GB"/>
          </a:p>
        </p:txBody>
      </p:sp>
    </p:spTree>
    <p:extLst>
      <p:ext uri="{BB962C8B-B14F-4D97-AF65-F5344CB8AC3E}">
        <p14:creationId xmlns:p14="http://schemas.microsoft.com/office/powerpoint/2010/main" val="1634932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6BB57-C02D-C144-23D2-102CD477D82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8560283-161C-3794-8339-464CDDB3D4A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68883DA-B62E-64BF-F945-819DB1AEB5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CBC2D49-8DCE-726E-76FC-3973BE649017}"/>
              </a:ext>
            </a:extLst>
          </p:cNvPr>
          <p:cNvSpPr>
            <a:spLocks noGrp="1"/>
          </p:cNvSpPr>
          <p:nvPr>
            <p:ph type="dt" sz="half" idx="10"/>
          </p:nvPr>
        </p:nvSpPr>
        <p:spPr/>
        <p:txBody>
          <a:bodyPr/>
          <a:lstStyle/>
          <a:p>
            <a:fld id="{71660DD4-D589-4003-8397-8FBF8CD30F5A}" type="datetimeFigureOut">
              <a:rPr lang="en-GB" smtClean="0"/>
              <a:t>24/01/2025</a:t>
            </a:fld>
            <a:endParaRPr lang="en-GB"/>
          </a:p>
        </p:txBody>
      </p:sp>
      <p:sp>
        <p:nvSpPr>
          <p:cNvPr id="6" name="Footer Placeholder 5">
            <a:extLst>
              <a:ext uri="{FF2B5EF4-FFF2-40B4-BE49-F238E27FC236}">
                <a16:creationId xmlns:a16="http://schemas.microsoft.com/office/drawing/2014/main" id="{7D827870-52C9-D064-2D88-AB439E81A0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A0D4460-DDBA-CAF4-D538-5B3A38DC8EF3}"/>
              </a:ext>
            </a:extLst>
          </p:cNvPr>
          <p:cNvSpPr>
            <a:spLocks noGrp="1"/>
          </p:cNvSpPr>
          <p:nvPr>
            <p:ph type="sldNum" sz="quarter" idx="12"/>
          </p:nvPr>
        </p:nvSpPr>
        <p:spPr/>
        <p:txBody>
          <a:bodyPr/>
          <a:lstStyle/>
          <a:p>
            <a:fld id="{75DE409B-B4D4-49C5-9713-08060C93CACE}" type="slidenum">
              <a:rPr lang="en-GB" smtClean="0"/>
              <a:t>‹#›</a:t>
            </a:fld>
            <a:endParaRPr lang="en-GB"/>
          </a:p>
        </p:txBody>
      </p:sp>
    </p:spTree>
    <p:extLst>
      <p:ext uri="{BB962C8B-B14F-4D97-AF65-F5344CB8AC3E}">
        <p14:creationId xmlns:p14="http://schemas.microsoft.com/office/powerpoint/2010/main" val="3976300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86967-42C2-4A09-B6B0-0DA191E3DBD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A20829C-6B27-A94D-6121-715926A442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430AEB-0CD5-33CA-3003-108842A604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2604675-03B2-EF9B-88C1-76525E0C1D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5C5251-47A8-71EF-BFB1-BF16EDA585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91A6F7C-A62B-5A8F-E512-AC5C0EF80BD0}"/>
              </a:ext>
            </a:extLst>
          </p:cNvPr>
          <p:cNvSpPr>
            <a:spLocks noGrp="1"/>
          </p:cNvSpPr>
          <p:nvPr>
            <p:ph type="dt" sz="half" idx="10"/>
          </p:nvPr>
        </p:nvSpPr>
        <p:spPr/>
        <p:txBody>
          <a:bodyPr/>
          <a:lstStyle/>
          <a:p>
            <a:fld id="{71660DD4-D589-4003-8397-8FBF8CD30F5A}" type="datetimeFigureOut">
              <a:rPr lang="en-GB" smtClean="0"/>
              <a:t>24/01/2025</a:t>
            </a:fld>
            <a:endParaRPr lang="en-GB"/>
          </a:p>
        </p:txBody>
      </p:sp>
      <p:sp>
        <p:nvSpPr>
          <p:cNvPr id="8" name="Footer Placeholder 7">
            <a:extLst>
              <a:ext uri="{FF2B5EF4-FFF2-40B4-BE49-F238E27FC236}">
                <a16:creationId xmlns:a16="http://schemas.microsoft.com/office/drawing/2014/main" id="{F9FEA42E-1344-34ED-FB16-26CB0426943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A804BCA-3111-C46B-EF84-F24201D6522D}"/>
              </a:ext>
            </a:extLst>
          </p:cNvPr>
          <p:cNvSpPr>
            <a:spLocks noGrp="1"/>
          </p:cNvSpPr>
          <p:nvPr>
            <p:ph type="sldNum" sz="quarter" idx="12"/>
          </p:nvPr>
        </p:nvSpPr>
        <p:spPr/>
        <p:txBody>
          <a:bodyPr/>
          <a:lstStyle/>
          <a:p>
            <a:fld id="{75DE409B-B4D4-49C5-9713-08060C93CACE}" type="slidenum">
              <a:rPr lang="en-GB" smtClean="0"/>
              <a:t>‹#›</a:t>
            </a:fld>
            <a:endParaRPr lang="en-GB"/>
          </a:p>
        </p:txBody>
      </p:sp>
    </p:spTree>
    <p:extLst>
      <p:ext uri="{BB962C8B-B14F-4D97-AF65-F5344CB8AC3E}">
        <p14:creationId xmlns:p14="http://schemas.microsoft.com/office/powerpoint/2010/main" val="3682663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F4D52-7124-4CC6-C57A-BD0C34EBFFC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13B36C5-B3D7-F089-DA51-D29AFD9A2F2D}"/>
              </a:ext>
            </a:extLst>
          </p:cNvPr>
          <p:cNvSpPr>
            <a:spLocks noGrp="1"/>
          </p:cNvSpPr>
          <p:nvPr>
            <p:ph type="dt" sz="half" idx="10"/>
          </p:nvPr>
        </p:nvSpPr>
        <p:spPr/>
        <p:txBody>
          <a:bodyPr/>
          <a:lstStyle/>
          <a:p>
            <a:fld id="{71660DD4-D589-4003-8397-8FBF8CD30F5A}" type="datetimeFigureOut">
              <a:rPr lang="en-GB" smtClean="0"/>
              <a:t>24/01/2025</a:t>
            </a:fld>
            <a:endParaRPr lang="en-GB"/>
          </a:p>
        </p:txBody>
      </p:sp>
      <p:sp>
        <p:nvSpPr>
          <p:cNvPr id="4" name="Footer Placeholder 3">
            <a:extLst>
              <a:ext uri="{FF2B5EF4-FFF2-40B4-BE49-F238E27FC236}">
                <a16:creationId xmlns:a16="http://schemas.microsoft.com/office/drawing/2014/main" id="{B2003E1D-C21C-0E2A-C2AF-B45104E65C5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BEF0E6E-C321-7AA0-0483-C87D9B591940}"/>
              </a:ext>
            </a:extLst>
          </p:cNvPr>
          <p:cNvSpPr>
            <a:spLocks noGrp="1"/>
          </p:cNvSpPr>
          <p:nvPr>
            <p:ph type="sldNum" sz="quarter" idx="12"/>
          </p:nvPr>
        </p:nvSpPr>
        <p:spPr/>
        <p:txBody>
          <a:bodyPr/>
          <a:lstStyle/>
          <a:p>
            <a:fld id="{75DE409B-B4D4-49C5-9713-08060C93CACE}" type="slidenum">
              <a:rPr lang="en-GB" smtClean="0"/>
              <a:t>‹#›</a:t>
            </a:fld>
            <a:endParaRPr lang="en-GB"/>
          </a:p>
        </p:txBody>
      </p:sp>
    </p:spTree>
    <p:extLst>
      <p:ext uri="{BB962C8B-B14F-4D97-AF65-F5344CB8AC3E}">
        <p14:creationId xmlns:p14="http://schemas.microsoft.com/office/powerpoint/2010/main" val="2888821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6F2E8-6A34-0E2E-221F-D84D87D7849C}"/>
              </a:ext>
            </a:extLst>
          </p:cNvPr>
          <p:cNvSpPr>
            <a:spLocks noGrp="1"/>
          </p:cNvSpPr>
          <p:nvPr>
            <p:ph type="dt" sz="half" idx="10"/>
          </p:nvPr>
        </p:nvSpPr>
        <p:spPr/>
        <p:txBody>
          <a:bodyPr/>
          <a:lstStyle/>
          <a:p>
            <a:fld id="{71660DD4-D589-4003-8397-8FBF8CD30F5A}" type="datetimeFigureOut">
              <a:rPr lang="en-GB" smtClean="0"/>
              <a:t>24/01/2025</a:t>
            </a:fld>
            <a:endParaRPr lang="en-GB"/>
          </a:p>
        </p:txBody>
      </p:sp>
      <p:sp>
        <p:nvSpPr>
          <p:cNvPr id="3" name="Footer Placeholder 2">
            <a:extLst>
              <a:ext uri="{FF2B5EF4-FFF2-40B4-BE49-F238E27FC236}">
                <a16:creationId xmlns:a16="http://schemas.microsoft.com/office/drawing/2014/main" id="{4974A528-A1CE-5CED-8929-78D7DFB389D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A107A81-0E4E-26E3-59BC-5956DDD2054A}"/>
              </a:ext>
            </a:extLst>
          </p:cNvPr>
          <p:cNvSpPr>
            <a:spLocks noGrp="1"/>
          </p:cNvSpPr>
          <p:nvPr>
            <p:ph type="sldNum" sz="quarter" idx="12"/>
          </p:nvPr>
        </p:nvSpPr>
        <p:spPr/>
        <p:txBody>
          <a:bodyPr/>
          <a:lstStyle/>
          <a:p>
            <a:fld id="{75DE409B-B4D4-49C5-9713-08060C93CACE}" type="slidenum">
              <a:rPr lang="en-GB" smtClean="0"/>
              <a:t>‹#›</a:t>
            </a:fld>
            <a:endParaRPr lang="en-GB"/>
          </a:p>
        </p:txBody>
      </p:sp>
    </p:spTree>
    <p:extLst>
      <p:ext uri="{BB962C8B-B14F-4D97-AF65-F5344CB8AC3E}">
        <p14:creationId xmlns:p14="http://schemas.microsoft.com/office/powerpoint/2010/main" val="3405092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28792-E960-147C-EDEB-76E6C11E14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154C995-470D-2235-C278-EA530D7F9F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A61F70B-31CD-AC19-D000-A79E7ACF2F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991198-779B-028B-44AD-29D0FF644FE5}"/>
              </a:ext>
            </a:extLst>
          </p:cNvPr>
          <p:cNvSpPr>
            <a:spLocks noGrp="1"/>
          </p:cNvSpPr>
          <p:nvPr>
            <p:ph type="dt" sz="half" idx="10"/>
          </p:nvPr>
        </p:nvSpPr>
        <p:spPr/>
        <p:txBody>
          <a:bodyPr/>
          <a:lstStyle/>
          <a:p>
            <a:fld id="{71660DD4-D589-4003-8397-8FBF8CD30F5A}" type="datetimeFigureOut">
              <a:rPr lang="en-GB" smtClean="0"/>
              <a:t>24/01/2025</a:t>
            </a:fld>
            <a:endParaRPr lang="en-GB"/>
          </a:p>
        </p:txBody>
      </p:sp>
      <p:sp>
        <p:nvSpPr>
          <p:cNvPr id="6" name="Footer Placeholder 5">
            <a:extLst>
              <a:ext uri="{FF2B5EF4-FFF2-40B4-BE49-F238E27FC236}">
                <a16:creationId xmlns:a16="http://schemas.microsoft.com/office/drawing/2014/main" id="{19EEAF38-D22F-24A3-3D1D-5955BE3DD4C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548EED9-B15C-0EA4-4ED0-FB50097DCE84}"/>
              </a:ext>
            </a:extLst>
          </p:cNvPr>
          <p:cNvSpPr>
            <a:spLocks noGrp="1"/>
          </p:cNvSpPr>
          <p:nvPr>
            <p:ph type="sldNum" sz="quarter" idx="12"/>
          </p:nvPr>
        </p:nvSpPr>
        <p:spPr/>
        <p:txBody>
          <a:bodyPr/>
          <a:lstStyle/>
          <a:p>
            <a:fld id="{75DE409B-B4D4-49C5-9713-08060C93CACE}" type="slidenum">
              <a:rPr lang="en-GB" smtClean="0"/>
              <a:t>‹#›</a:t>
            </a:fld>
            <a:endParaRPr lang="en-GB"/>
          </a:p>
        </p:txBody>
      </p:sp>
    </p:spTree>
    <p:extLst>
      <p:ext uri="{BB962C8B-B14F-4D97-AF65-F5344CB8AC3E}">
        <p14:creationId xmlns:p14="http://schemas.microsoft.com/office/powerpoint/2010/main" val="818887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2A174-B9B1-8EBC-AB56-9133DC2994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D6F7CDD-CFB5-80A0-4A91-5215BD8952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74A0F9F-A302-0829-422D-16BC50F60D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7949E1-9727-A431-DC7E-C6E9AEF32B03}"/>
              </a:ext>
            </a:extLst>
          </p:cNvPr>
          <p:cNvSpPr>
            <a:spLocks noGrp="1"/>
          </p:cNvSpPr>
          <p:nvPr>
            <p:ph type="dt" sz="half" idx="10"/>
          </p:nvPr>
        </p:nvSpPr>
        <p:spPr/>
        <p:txBody>
          <a:bodyPr/>
          <a:lstStyle/>
          <a:p>
            <a:fld id="{71660DD4-D589-4003-8397-8FBF8CD30F5A}" type="datetimeFigureOut">
              <a:rPr lang="en-GB" smtClean="0"/>
              <a:t>24/01/2025</a:t>
            </a:fld>
            <a:endParaRPr lang="en-GB"/>
          </a:p>
        </p:txBody>
      </p:sp>
      <p:sp>
        <p:nvSpPr>
          <p:cNvPr id="6" name="Footer Placeholder 5">
            <a:extLst>
              <a:ext uri="{FF2B5EF4-FFF2-40B4-BE49-F238E27FC236}">
                <a16:creationId xmlns:a16="http://schemas.microsoft.com/office/drawing/2014/main" id="{D1FE72C4-661C-F577-C36E-49471FE60B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B17EC89-50E4-6826-3B49-BE09CF462FA4}"/>
              </a:ext>
            </a:extLst>
          </p:cNvPr>
          <p:cNvSpPr>
            <a:spLocks noGrp="1"/>
          </p:cNvSpPr>
          <p:nvPr>
            <p:ph type="sldNum" sz="quarter" idx="12"/>
          </p:nvPr>
        </p:nvSpPr>
        <p:spPr/>
        <p:txBody>
          <a:bodyPr/>
          <a:lstStyle/>
          <a:p>
            <a:fld id="{75DE409B-B4D4-49C5-9713-08060C93CACE}" type="slidenum">
              <a:rPr lang="en-GB" smtClean="0"/>
              <a:t>‹#›</a:t>
            </a:fld>
            <a:endParaRPr lang="en-GB"/>
          </a:p>
        </p:txBody>
      </p:sp>
    </p:spTree>
    <p:extLst>
      <p:ext uri="{BB962C8B-B14F-4D97-AF65-F5344CB8AC3E}">
        <p14:creationId xmlns:p14="http://schemas.microsoft.com/office/powerpoint/2010/main" val="474797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F90057-8339-661B-049C-C0541A9E27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90CF1D8-1665-E408-249E-19DBB2E4AF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797B8D-532F-319A-5DC1-B67D442F7A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1660DD4-D589-4003-8397-8FBF8CD30F5A}" type="datetimeFigureOut">
              <a:rPr lang="en-GB" smtClean="0"/>
              <a:t>24/01/2025</a:t>
            </a:fld>
            <a:endParaRPr lang="en-GB"/>
          </a:p>
        </p:txBody>
      </p:sp>
      <p:sp>
        <p:nvSpPr>
          <p:cNvPr id="5" name="Footer Placeholder 4">
            <a:extLst>
              <a:ext uri="{FF2B5EF4-FFF2-40B4-BE49-F238E27FC236}">
                <a16:creationId xmlns:a16="http://schemas.microsoft.com/office/drawing/2014/main" id="{11702749-DEF9-6208-F5FC-EEA8814522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511A663C-9912-3B7E-C296-5496D9E106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5DE409B-B4D4-49C5-9713-08060C93CACE}" type="slidenum">
              <a:rPr lang="en-GB" smtClean="0"/>
              <a:t>‹#›</a:t>
            </a:fld>
            <a:endParaRPr lang="en-GB"/>
          </a:p>
        </p:txBody>
      </p:sp>
    </p:spTree>
    <p:extLst>
      <p:ext uri="{BB962C8B-B14F-4D97-AF65-F5344CB8AC3E}">
        <p14:creationId xmlns:p14="http://schemas.microsoft.com/office/powerpoint/2010/main" val="2511500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A0301A2-FD70-850C-5F60-DDB0A97CC473}"/>
              </a:ext>
            </a:extLst>
          </p:cNvPr>
          <p:cNvPicPr>
            <a:picLocks noChangeAspect="1"/>
          </p:cNvPicPr>
          <p:nvPr/>
        </p:nvPicPr>
        <p:blipFill>
          <a:blip r:embed="rId2"/>
          <a:srcRect t="3821" b="11910"/>
          <a:stretch/>
        </p:blipFill>
        <p:spPr>
          <a:xfrm>
            <a:off x="-3047" y="10"/>
            <a:ext cx="12191999" cy="6857990"/>
          </a:xfrm>
          <a:prstGeom prst="rect">
            <a:avLst/>
          </a:prstGeom>
        </p:spPr>
      </p:pic>
      <p:sp>
        <p:nvSpPr>
          <p:cNvPr id="11" name="Rectangle 10">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8963ED-7CB9-4B68-B3A7-C414CF06BD7C}"/>
              </a:ext>
            </a:extLst>
          </p:cNvPr>
          <p:cNvSpPr>
            <a:spLocks noGrp="1"/>
          </p:cNvSpPr>
          <p:nvPr>
            <p:ph type="ctrTitle"/>
          </p:nvPr>
        </p:nvSpPr>
        <p:spPr>
          <a:xfrm>
            <a:off x="1097280" y="325550"/>
            <a:ext cx="10058400" cy="3574778"/>
          </a:xfrm>
          <a:effectLst>
            <a:outerShdw blurRad="50800" dist="38100" dir="2700000" algn="tl" rotWithShape="0">
              <a:prstClr val="black">
                <a:alpha val="40000"/>
              </a:prstClr>
            </a:outerShdw>
          </a:effectLst>
        </p:spPr>
        <p:txBody>
          <a:bodyPr>
            <a:normAutofit/>
          </a:bodyPr>
          <a:lstStyle/>
          <a:p>
            <a:r>
              <a:rPr lang="en-GB" sz="5200" dirty="0">
                <a:solidFill>
                  <a:srgbClr val="FFFFFF"/>
                </a:solidFill>
              </a:rPr>
              <a:t>A Life to Pursue</a:t>
            </a:r>
          </a:p>
        </p:txBody>
      </p:sp>
      <p:sp>
        <p:nvSpPr>
          <p:cNvPr id="3" name="Subtitle 2">
            <a:extLst>
              <a:ext uri="{FF2B5EF4-FFF2-40B4-BE49-F238E27FC236}">
                <a16:creationId xmlns:a16="http://schemas.microsoft.com/office/drawing/2014/main" id="{4CBC853F-1FA8-1529-A7F4-3C568E0AFA5E}"/>
              </a:ext>
            </a:extLst>
          </p:cNvPr>
          <p:cNvSpPr>
            <a:spLocks noGrp="1"/>
          </p:cNvSpPr>
          <p:nvPr>
            <p:ph type="subTitle" idx="1"/>
          </p:nvPr>
        </p:nvSpPr>
        <p:spPr>
          <a:xfrm>
            <a:off x="1100051" y="4072043"/>
            <a:ext cx="10058400" cy="1282707"/>
          </a:xfrm>
          <a:effectLst>
            <a:outerShdw blurRad="50800" dist="38100" dir="2700000" algn="tl" rotWithShape="0">
              <a:prstClr val="black">
                <a:alpha val="40000"/>
              </a:prstClr>
            </a:outerShdw>
          </a:effectLst>
        </p:spPr>
        <p:txBody>
          <a:bodyPr>
            <a:normAutofit/>
          </a:bodyPr>
          <a:lstStyle/>
          <a:p>
            <a:r>
              <a:rPr lang="en-GB" dirty="0">
                <a:solidFill>
                  <a:srgbClr val="FFFFFF"/>
                </a:solidFill>
              </a:rPr>
              <a:t>Proverbs 15:16-33</a:t>
            </a:r>
          </a:p>
        </p:txBody>
      </p:sp>
    </p:spTree>
    <p:extLst>
      <p:ext uri="{BB962C8B-B14F-4D97-AF65-F5344CB8AC3E}">
        <p14:creationId xmlns:p14="http://schemas.microsoft.com/office/powerpoint/2010/main" val="434427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descr="A person walking on a beach&#10;&#10;AI-generated content may be incorrect.">
            <a:extLst>
              <a:ext uri="{FF2B5EF4-FFF2-40B4-BE49-F238E27FC236}">
                <a16:creationId xmlns:a16="http://schemas.microsoft.com/office/drawing/2014/main" id="{EF7E9F3F-19E7-A3AF-1338-58E6EB8275B4}"/>
              </a:ext>
            </a:extLst>
          </p:cNvPr>
          <p:cNvPicPr>
            <a:picLocks noGrp="1" noChangeAspect="1"/>
          </p:cNvPicPr>
          <p:nvPr>
            <p:ph idx="1"/>
          </p:nvPr>
        </p:nvPicPr>
        <p:blipFill>
          <a:blip r:embed="rId2"/>
          <a:srcRect t="3821" b="11910"/>
          <a:stretch/>
        </p:blipFill>
        <p:spPr>
          <a:xfrm>
            <a:off x="-3047" y="10"/>
            <a:ext cx="12191999" cy="6857990"/>
          </a:xfrm>
          <a:prstGeom prst="rect">
            <a:avLst/>
          </a:prstGeom>
        </p:spPr>
      </p:pic>
      <p:sp>
        <p:nvSpPr>
          <p:cNvPr id="19" name="Rectangle 18">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369B44-06EC-1090-79CA-BD51BF580E57}"/>
              </a:ext>
            </a:extLst>
          </p:cNvPr>
          <p:cNvSpPr>
            <a:spLocks noGrp="1"/>
          </p:cNvSpPr>
          <p:nvPr>
            <p:ph type="title"/>
          </p:nvPr>
        </p:nvSpPr>
        <p:spPr>
          <a:xfrm>
            <a:off x="1190880" y="4120911"/>
            <a:ext cx="10058400" cy="1884328"/>
          </a:xfrm>
          <a:effectLst>
            <a:outerShdw blurRad="50800" dist="38100" dir="2700000" algn="tl" rotWithShape="0">
              <a:prstClr val="black">
                <a:alpha val="40000"/>
              </a:prstClr>
            </a:outerShdw>
          </a:effectLst>
        </p:spPr>
        <p:txBody>
          <a:bodyPr vert="horz" lIns="91440" tIns="45720" rIns="91440" bIns="45720" rtlCol="0" anchor="b">
            <a:normAutofit/>
          </a:bodyPr>
          <a:lstStyle/>
          <a:p>
            <a:pPr algn="ctr"/>
            <a:r>
              <a:rPr lang="en-US" sz="5200" dirty="0">
                <a:solidFill>
                  <a:srgbClr val="FFFFFF"/>
                </a:solidFill>
              </a:rPr>
              <a:t>A life to pursue is one that fears the Lord (v16, v33) </a:t>
            </a:r>
          </a:p>
        </p:txBody>
      </p:sp>
    </p:spTree>
    <p:extLst>
      <p:ext uri="{BB962C8B-B14F-4D97-AF65-F5344CB8AC3E}">
        <p14:creationId xmlns:p14="http://schemas.microsoft.com/office/powerpoint/2010/main" val="3216142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a:extLst>
            <a:ext uri="{FF2B5EF4-FFF2-40B4-BE49-F238E27FC236}">
              <a16:creationId xmlns:a16="http://schemas.microsoft.com/office/drawing/2014/main" id="{DEFFD38D-0B29-9934-977E-EF42FCA94A41}"/>
            </a:ext>
          </a:extLst>
        </p:cNvPr>
        <p:cNvGrpSpPr/>
        <p:nvPr/>
      </p:nvGrpSpPr>
      <p:grpSpPr>
        <a:xfrm>
          <a:off x="0" y="0"/>
          <a:ext cx="0" cy="0"/>
          <a:chOff x="0" y="0"/>
          <a:chExt cx="0" cy="0"/>
        </a:xfrm>
      </p:grpSpPr>
      <p:sp>
        <p:nvSpPr>
          <p:cNvPr id="18" name="Rectangle 17">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BED31816-FC7D-2CAA-8B78-8F1E1DEDC36E}"/>
              </a:ext>
            </a:extLst>
          </p:cNvPr>
          <p:cNvPicPr>
            <a:picLocks noChangeAspect="1"/>
          </p:cNvPicPr>
          <p:nvPr/>
        </p:nvPicPr>
        <p:blipFill>
          <a:blip r:embed="rId2">
            <a:alphaModFix amt="50000"/>
          </a:blip>
          <a:srcRect t="3821" b="11910"/>
          <a:stretch/>
        </p:blipFill>
        <p:spPr>
          <a:xfrm>
            <a:off x="20" y="1"/>
            <a:ext cx="12191980" cy="6857999"/>
          </a:xfrm>
          <a:prstGeom prst="rect">
            <a:avLst/>
          </a:prstGeom>
        </p:spPr>
      </p:pic>
      <p:sp>
        <p:nvSpPr>
          <p:cNvPr id="2" name="Title 1">
            <a:extLst>
              <a:ext uri="{FF2B5EF4-FFF2-40B4-BE49-F238E27FC236}">
                <a16:creationId xmlns:a16="http://schemas.microsoft.com/office/drawing/2014/main" id="{94732942-7A4A-7A3D-298F-27894A715A47}"/>
              </a:ext>
            </a:extLst>
          </p:cNvPr>
          <p:cNvSpPr>
            <a:spLocks noGrp="1"/>
          </p:cNvSpPr>
          <p:nvPr>
            <p:ph type="title"/>
          </p:nvPr>
        </p:nvSpPr>
        <p:spPr>
          <a:xfrm>
            <a:off x="809469" y="884421"/>
            <a:ext cx="10583055" cy="5456418"/>
          </a:xfrm>
        </p:spPr>
        <p:txBody>
          <a:bodyPr vert="horz" lIns="91440" tIns="45720" rIns="91440" bIns="45720" rtlCol="0" anchor="b">
            <a:normAutofit/>
          </a:bodyPr>
          <a:lstStyle/>
          <a:p>
            <a:pPr algn="ctr"/>
            <a:r>
              <a:rPr lang="en-US" sz="3600" dirty="0">
                <a:solidFill>
                  <a:srgbClr val="FFFFFF"/>
                </a:solidFill>
              </a:rPr>
              <a:t>“</a:t>
            </a:r>
            <a:r>
              <a:rPr lang="en-US" sz="3600" b="1" dirty="0">
                <a:solidFill>
                  <a:srgbClr val="FFFFFF"/>
                </a:solidFill>
              </a:rPr>
              <a:t>As I walk with the Lord, I discover that God poses an ominous threat to my ego, but not to me. He rescues me from my delusions, so he may reveal the truth and sets me free. </a:t>
            </a:r>
            <a:br>
              <a:rPr lang="en-US" sz="3600" b="1" dirty="0">
                <a:solidFill>
                  <a:srgbClr val="FFFFFF"/>
                </a:solidFill>
              </a:rPr>
            </a:br>
            <a:br>
              <a:rPr lang="en-US" sz="3600" b="1" dirty="0">
                <a:solidFill>
                  <a:srgbClr val="FFFFFF"/>
                </a:solidFill>
              </a:rPr>
            </a:br>
            <a:r>
              <a:rPr lang="en-US" sz="3600" b="1" dirty="0">
                <a:solidFill>
                  <a:srgbClr val="FFFFFF"/>
                </a:solidFill>
              </a:rPr>
              <a:t>He casts me down, only to lift me up again. He sits in judgment of my sin, but forgives me nevertheless. Fear of the Lord is the beginning of wisdom, but perfect love from the Lord is its completion” </a:t>
            </a:r>
            <a:br>
              <a:rPr lang="en-US" sz="2800" dirty="0">
                <a:solidFill>
                  <a:srgbClr val="FFFFFF"/>
                </a:solidFill>
              </a:rPr>
            </a:br>
            <a:br>
              <a:rPr lang="en-US" sz="2800" dirty="0">
                <a:solidFill>
                  <a:srgbClr val="FFFFFF"/>
                </a:solidFill>
              </a:rPr>
            </a:br>
            <a:r>
              <a:rPr lang="en-US" sz="2800" b="1" dirty="0">
                <a:solidFill>
                  <a:srgbClr val="FFFFFF"/>
                </a:solidFill>
              </a:rPr>
              <a:t>William D Eisenhower</a:t>
            </a:r>
          </a:p>
        </p:txBody>
      </p:sp>
    </p:spTree>
    <p:extLst>
      <p:ext uri="{BB962C8B-B14F-4D97-AF65-F5344CB8AC3E}">
        <p14:creationId xmlns:p14="http://schemas.microsoft.com/office/powerpoint/2010/main" val="4074319408"/>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CFE383-B649-FFBE-B998-A5A31C91BB05}"/>
            </a:ext>
          </a:extLst>
        </p:cNvPr>
        <p:cNvGrpSpPr/>
        <p:nvPr/>
      </p:nvGrpSpPr>
      <p:grpSpPr>
        <a:xfrm>
          <a:off x="0" y="0"/>
          <a:ext cx="0" cy="0"/>
          <a:chOff x="0" y="0"/>
          <a:chExt cx="0" cy="0"/>
        </a:xfrm>
      </p:grpSpPr>
      <p:pic>
        <p:nvPicPr>
          <p:cNvPr id="4" name="Content Placeholder 3" descr="A person walking on a beach&#10;&#10;AI-generated content may be incorrect.">
            <a:extLst>
              <a:ext uri="{FF2B5EF4-FFF2-40B4-BE49-F238E27FC236}">
                <a16:creationId xmlns:a16="http://schemas.microsoft.com/office/drawing/2014/main" id="{5E95A6F2-8B9D-EB9E-1544-ACB8B0B2EE66}"/>
              </a:ext>
            </a:extLst>
          </p:cNvPr>
          <p:cNvPicPr>
            <a:picLocks noGrp="1" noChangeAspect="1"/>
          </p:cNvPicPr>
          <p:nvPr>
            <p:ph idx="1"/>
          </p:nvPr>
        </p:nvPicPr>
        <p:blipFill>
          <a:blip r:embed="rId2"/>
          <a:srcRect t="3821" b="11910"/>
          <a:stretch/>
        </p:blipFill>
        <p:spPr>
          <a:xfrm>
            <a:off x="1" y="0"/>
            <a:ext cx="12191999" cy="6857990"/>
          </a:xfrm>
          <a:prstGeom prst="rect">
            <a:avLst/>
          </a:prstGeom>
        </p:spPr>
      </p:pic>
      <p:sp>
        <p:nvSpPr>
          <p:cNvPr id="2" name="Title 1">
            <a:extLst>
              <a:ext uri="{FF2B5EF4-FFF2-40B4-BE49-F238E27FC236}">
                <a16:creationId xmlns:a16="http://schemas.microsoft.com/office/drawing/2014/main" id="{992C3534-96D6-9DDA-AD7D-1C0BF454EC2E}"/>
              </a:ext>
            </a:extLst>
          </p:cNvPr>
          <p:cNvSpPr>
            <a:spLocks noGrp="1"/>
          </p:cNvSpPr>
          <p:nvPr>
            <p:ph type="title"/>
          </p:nvPr>
        </p:nvSpPr>
        <p:spPr>
          <a:xfrm>
            <a:off x="966000" y="3916800"/>
            <a:ext cx="10058400" cy="2049928"/>
          </a:xfrm>
          <a:effectLst>
            <a:outerShdw blurRad="50800" dist="38100" dir="2700000" algn="tl" rotWithShape="0">
              <a:prstClr val="black">
                <a:alpha val="40000"/>
              </a:prstClr>
            </a:outerShdw>
          </a:effectLst>
        </p:spPr>
        <p:txBody>
          <a:bodyPr vert="horz" lIns="91440" tIns="45720" rIns="91440" bIns="45720" rtlCol="0" anchor="b">
            <a:normAutofit/>
          </a:bodyPr>
          <a:lstStyle/>
          <a:p>
            <a:pPr algn="ctr"/>
            <a:r>
              <a:rPr lang="en-US" sz="5200" dirty="0">
                <a:solidFill>
                  <a:srgbClr val="FFFFFF"/>
                </a:solidFill>
              </a:rPr>
              <a:t>A life to pursue is one that forms good relationships (v17-20) </a:t>
            </a:r>
          </a:p>
        </p:txBody>
      </p:sp>
    </p:spTree>
    <p:extLst>
      <p:ext uri="{BB962C8B-B14F-4D97-AF65-F5344CB8AC3E}">
        <p14:creationId xmlns:p14="http://schemas.microsoft.com/office/powerpoint/2010/main" val="1404703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a:extLst>
            <a:ext uri="{FF2B5EF4-FFF2-40B4-BE49-F238E27FC236}">
              <a16:creationId xmlns:a16="http://schemas.microsoft.com/office/drawing/2014/main" id="{DB7A4EB3-7CFB-B47C-AAE1-325A21CDD138}"/>
            </a:ext>
          </a:extLst>
        </p:cNvPr>
        <p:cNvGrpSpPr/>
        <p:nvPr/>
      </p:nvGrpSpPr>
      <p:grpSpPr>
        <a:xfrm>
          <a:off x="0" y="0"/>
          <a:ext cx="0" cy="0"/>
          <a:chOff x="0" y="0"/>
          <a:chExt cx="0" cy="0"/>
        </a:xfrm>
      </p:grpSpPr>
      <p:sp>
        <p:nvSpPr>
          <p:cNvPr id="18" name="Rectangle 17">
            <a:extLst>
              <a:ext uri="{FF2B5EF4-FFF2-40B4-BE49-F238E27FC236}">
                <a16:creationId xmlns:a16="http://schemas.microsoft.com/office/drawing/2014/main" id="{9F75DB15-774F-55E8-FAEB-5B10BDF4E5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4" name="Content Placeholder 3">
            <a:extLst>
              <a:ext uri="{FF2B5EF4-FFF2-40B4-BE49-F238E27FC236}">
                <a16:creationId xmlns:a16="http://schemas.microsoft.com/office/drawing/2014/main" id="{2389910E-1CCF-0543-9E86-F00D61E2E484}"/>
              </a:ext>
            </a:extLst>
          </p:cNvPr>
          <p:cNvPicPr>
            <a:picLocks noChangeAspect="1"/>
          </p:cNvPicPr>
          <p:nvPr/>
        </p:nvPicPr>
        <p:blipFill>
          <a:blip r:embed="rId2">
            <a:alphaModFix amt="50000"/>
          </a:blip>
          <a:srcRect t="3821" b="11910"/>
          <a:stretch/>
        </p:blipFill>
        <p:spPr>
          <a:xfrm>
            <a:off x="20" y="1"/>
            <a:ext cx="12191980" cy="6857999"/>
          </a:xfrm>
          <a:prstGeom prst="rect">
            <a:avLst/>
          </a:prstGeom>
        </p:spPr>
      </p:pic>
      <p:sp>
        <p:nvSpPr>
          <p:cNvPr id="2" name="Title 1">
            <a:extLst>
              <a:ext uri="{FF2B5EF4-FFF2-40B4-BE49-F238E27FC236}">
                <a16:creationId xmlns:a16="http://schemas.microsoft.com/office/drawing/2014/main" id="{74BFCE5E-FD54-8DCD-4CC3-2C2F01C5FCC6}"/>
              </a:ext>
            </a:extLst>
          </p:cNvPr>
          <p:cNvSpPr>
            <a:spLocks noGrp="1"/>
          </p:cNvSpPr>
          <p:nvPr>
            <p:ph type="title"/>
          </p:nvPr>
        </p:nvSpPr>
        <p:spPr>
          <a:xfrm>
            <a:off x="659567" y="1122361"/>
            <a:ext cx="11137692" cy="4858714"/>
          </a:xfrm>
        </p:spPr>
        <p:txBody>
          <a:bodyPr vert="horz" lIns="91440" tIns="45720" rIns="91440" bIns="45720" rtlCol="0" anchor="b">
            <a:noAutofit/>
          </a:bodyPr>
          <a:lstStyle/>
          <a:p>
            <a:pPr algn="ctr"/>
            <a:r>
              <a:rPr lang="en-US" sz="3600" b="1" dirty="0">
                <a:solidFill>
                  <a:srgbClr val="FFFFFF"/>
                </a:solidFill>
              </a:rPr>
              <a:t>“Therefore, as God’s chosen people, holy and dearly loved, clothe yourselves with compassion, kindness, humility, gentleness and patience.</a:t>
            </a:r>
            <a:br>
              <a:rPr lang="en-US" sz="3600" b="1" dirty="0">
                <a:solidFill>
                  <a:srgbClr val="FFFFFF"/>
                </a:solidFill>
              </a:rPr>
            </a:br>
            <a:br>
              <a:rPr lang="en-US" sz="3600" b="1" dirty="0">
                <a:solidFill>
                  <a:srgbClr val="FFFFFF"/>
                </a:solidFill>
              </a:rPr>
            </a:br>
            <a:r>
              <a:rPr lang="en-US" sz="3600" b="1" dirty="0">
                <a:solidFill>
                  <a:srgbClr val="FFFFFF"/>
                </a:solidFill>
              </a:rPr>
              <a:t> Bear with each other and forgive one another if any of you has a grievance against someone. Forgive as the Lord forgave you. And over all these virtues put on love, which binds them all together in perfect unity”</a:t>
            </a:r>
            <a:br>
              <a:rPr lang="en-US" sz="3600" b="1" dirty="0">
                <a:solidFill>
                  <a:srgbClr val="FFFFFF"/>
                </a:solidFill>
              </a:rPr>
            </a:br>
            <a:br>
              <a:rPr lang="en-US" sz="3600" b="1" dirty="0">
                <a:solidFill>
                  <a:srgbClr val="FFFFFF"/>
                </a:solidFill>
              </a:rPr>
            </a:br>
            <a:r>
              <a:rPr lang="en-US" sz="3600" b="1" dirty="0">
                <a:solidFill>
                  <a:srgbClr val="FFFFFF"/>
                </a:solidFill>
              </a:rPr>
              <a:t>Colossians 3:12-14</a:t>
            </a:r>
          </a:p>
        </p:txBody>
      </p:sp>
    </p:spTree>
    <p:extLst>
      <p:ext uri="{BB962C8B-B14F-4D97-AF65-F5344CB8AC3E}">
        <p14:creationId xmlns:p14="http://schemas.microsoft.com/office/powerpoint/2010/main" val="1045449934"/>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F77D50-2237-2988-C217-CA0C3AD83686}"/>
            </a:ext>
          </a:extLst>
        </p:cNvPr>
        <p:cNvGrpSpPr/>
        <p:nvPr/>
      </p:nvGrpSpPr>
      <p:grpSpPr>
        <a:xfrm>
          <a:off x="0" y="0"/>
          <a:ext cx="0" cy="0"/>
          <a:chOff x="0" y="0"/>
          <a:chExt cx="0" cy="0"/>
        </a:xfrm>
      </p:grpSpPr>
      <p:pic>
        <p:nvPicPr>
          <p:cNvPr id="4" name="Content Placeholder 3" descr="A person walking on a beach&#10;&#10;AI-generated content may be incorrect.">
            <a:extLst>
              <a:ext uri="{FF2B5EF4-FFF2-40B4-BE49-F238E27FC236}">
                <a16:creationId xmlns:a16="http://schemas.microsoft.com/office/drawing/2014/main" id="{17D374EE-2D4B-068A-5273-07B4EF1F2A08}"/>
              </a:ext>
            </a:extLst>
          </p:cNvPr>
          <p:cNvPicPr>
            <a:picLocks noGrp="1" noChangeAspect="1"/>
          </p:cNvPicPr>
          <p:nvPr>
            <p:ph idx="1"/>
          </p:nvPr>
        </p:nvPicPr>
        <p:blipFill>
          <a:blip r:embed="rId2"/>
          <a:srcRect t="3821" b="11910"/>
          <a:stretch/>
        </p:blipFill>
        <p:spPr>
          <a:xfrm>
            <a:off x="1" y="0"/>
            <a:ext cx="12191999" cy="6857990"/>
          </a:xfrm>
          <a:prstGeom prst="rect">
            <a:avLst/>
          </a:prstGeom>
        </p:spPr>
      </p:pic>
      <p:sp>
        <p:nvSpPr>
          <p:cNvPr id="2" name="Title 1">
            <a:extLst>
              <a:ext uri="{FF2B5EF4-FFF2-40B4-BE49-F238E27FC236}">
                <a16:creationId xmlns:a16="http://schemas.microsoft.com/office/drawing/2014/main" id="{C5C7B276-F49E-E6A5-A830-C80608F9CBB5}"/>
              </a:ext>
            </a:extLst>
          </p:cNvPr>
          <p:cNvSpPr>
            <a:spLocks noGrp="1"/>
          </p:cNvSpPr>
          <p:nvPr>
            <p:ph type="title"/>
          </p:nvPr>
        </p:nvSpPr>
        <p:spPr>
          <a:xfrm>
            <a:off x="966000" y="3916800"/>
            <a:ext cx="10058400" cy="2049928"/>
          </a:xfrm>
          <a:effectLst>
            <a:outerShdw blurRad="50800" dist="38100" dir="2700000" algn="tl" rotWithShape="0">
              <a:prstClr val="black">
                <a:alpha val="40000"/>
              </a:prstClr>
            </a:outerShdw>
          </a:effectLst>
        </p:spPr>
        <p:txBody>
          <a:bodyPr vert="horz" lIns="91440" tIns="45720" rIns="91440" bIns="45720" rtlCol="0" anchor="b">
            <a:normAutofit/>
          </a:bodyPr>
          <a:lstStyle/>
          <a:p>
            <a:pPr algn="ctr"/>
            <a:r>
              <a:rPr lang="en-US" sz="5200" dirty="0">
                <a:solidFill>
                  <a:srgbClr val="FFFFFF"/>
                </a:solidFill>
              </a:rPr>
              <a:t>A life to pursue is one that listens to good advice (v22-25, 31-32) </a:t>
            </a:r>
          </a:p>
        </p:txBody>
      </p:sp>
    </p:spTree>
    <p:extLst>
      <p:ext uri="{BB962C8B-B14F-4D97-AF65-F5344CB8AC3E}">
        <p14:creationId xmlns:p14="http://schemas.microsoft.com/office/powerpoint/2010/main" val="2545608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0665C-6907-A082-FAC5-B09ECB32A7BE}"/>
            </a:ext>
          </a:extLst>
        </p:cNvPr>
        <p:cNvGrpSpPr/>
        <p:nvPr/>
      </p:nvGrpSpPr>
      <p:grpSpPr>
        <a:xfrm>
          <a:off x="0" y="0"/>
          <a:ext cx="0" cy="0"/>
          <a:chOff x="0" y="0"/>
          <a:chExt cx="0" cy="0"/>
        </a:xfrm>
      </p:grpSpPr>
      <p:pic>
        <p:nvPicPr>
          <p:cNvPr id="4" name="Content Placeholder 3" descr="A person walking on a beach&#10;&#10;AI-generated content may be incorrect.">
            <a:extLst>
              <a:ext uri="{FF2B5EF4-FFF2-40B4-BE49-F238E27FC236}">
                <a16:creationId xmlns:a16="http://schemas.microsoft.com/office/drawing/2014/main" id="{5F0F1351-67B8-C851-A15E-F4E5EAF45CD0}"/>
              </a:ext>
            </a:extLst>
          </p:cNvPr>
          <p:cNvPicPr>
            <a:picLocks noGrp="1" noChangeAspect="1"/>
          </p:cNvPicPr>
          <p:nvPr>
            <p:ph idx="1"/>
          </p:nvPr>
        </p:nvPicPr>
        <p:blipFill>
          <a:blip r:embed="rId2"/>
          <a:srcRect t="3821" b="11910"/>
          <a:stretch/>
        </p:blipFill>
        <p:spPr>
          <a:xfrm>
            <a:off x="1" y="0"/>
            <a:ext cx="12191999" cy="6857990"/>
          </a:xfrm>
          <a:prstGeom prst="rect">
            <a:avLst/>
          </a:prstGeom>
        </p:spPr>
      </p:pic>
      <p:sp>
        <p:nvSpPr>
          <p:cNvPr id="2" name="Title 1">
            <a:extLst>
              <a:ext uri="{FF2B5EF4-FFF2-40B4-BE49-F238E27FC236}">
                <a16:creationId xmlns:a16="http://schemas.microsoft.com/office/drawing/2014/main" id="{14F1E84C-BD33-C84C-8619-FDD7AA3172E1}"/>
              </a:ext>
            </a:extLst>
          </p:cNvPr>
          <p:cNvSpPr>
            <a:spLocks noGrp="1"/>
          </p:cNvSpPr>
          <p:nvPr>
            <p:ph type="title"/>
          </p:nvPr>
        </p:nvSpPr>
        <p:spPr>
          <a:xfrm>
            <a:off x="966000" y="3916800"/>
            <a:ext cx="10058400" cy="2049928"/>
          </a:xfrm>
          <a:effectLst>
            <a:outerShdw blurRad="50800" dist="38100" dir="2700000" algn="tl" rotWithShape="0">
              <a:prstClr val="black">
                <a:alpha val="40000"/>
              </a:prstClr>
            </a:outerShdw>
          </a:effectLst>
        </p:spPr>
        <p:txBody>
          <a:bodyPr vert="horz" lIns="91440" tIns="45720" rIns="91440" bIns="45720" rtlCol="0" anchor="b">
            <a:normAutofit/>
          </a:bodyPr>
          <a:lstStyle/>
          <a:p>
            <a:pPr algn="ctr"/>
            <a:r>
              <a:rPr lang="en-US" sz="5200" dirty="0">
                <a:solidFill>
                  <a:srgbClr val="FFFFFF"/>
                </a:solidFill>
              </a:rPr>
              <a:t>A life to pursue is a life of good news (v26-30) </a:t>
            </a:r>
          </a:p>
        </p:txBody>
      </p:sp>
    </p:spTree>
    <p:extLst>
      <p:ext uri="{BB962C8B-B14F-4D97-AF65-F5344CB8AC3E}">
        <p14:creationId xmlns:p14="http://schemas.microsoft.com/office/powerpoint/2010/main" val="1987975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673DFD-F2EA-7152-D140-173FB455D969}"/>
            </a:ext>
          </a:extLst>
        </p:cNvPr>
        <p:cNvGrpSpPr/>
        <p:nvPr/>
      </p:nvGrpSpPr>
      <p:grpSpPr>
        <a:xfrm>
          <a:off x="0" y="0"/>
          <a:ext cx="0" cy="0"/>
          <a:chOff x="0" y="0"/>
          <a:chExt cx="0" cy="0"/>
        </a:xfrm>
      </p:grpSpPr>
      <p:pic>
        <p:nvPicPr>
          <p:cNvPr id="4" name="Content Placeholder 3" descr="A person walking on a beach&#10;&#10;AI-generated content may be incorrect.">
            <a:extLst>
              <a:ext uri="{FF2B5EF4-FFF2-40B4-BE49-F238E27FC236}">
                <a16:creationId xmlns:a16="http://schemas.microsoft.com/office/drawing/2014/main" id="{309B9BCC-9440-024D-E25B-C7BDFFA2621B}"/>
              </a:ext>
            </a:extLst>
          </p:cNvPr>
          <p:cNvPicPr>
            <a:picLocks noGrp="1" noChangeAspect="1"/>
          </p:cNvPicPr>
          <p:nvPr>
            <p:ph idx="1"/>
          </p:nvPr>
        </p:nvPicPr>
        <p:blipFill>
          <a:blip r:embed="rId2"/>
          <a:srcRect t="3821" b="11910"/>
          <a:stretch/>
        </p:blipFill>
        <p:spPr>
          <a:xfrm>
            <a:off x="1" y="0"/>
            <a:ext cx="12191999" cy="6857990"/>
          </a:xfrm>
          <a:prstGeom prst="rect">
            <a:avLst/>
          </a:prstGeom>
        </p:spPr>
      </p:pic>
      <p:sp>
        <p:nvSpPr>
          <p:cNvPr id="2" name="Title 1">
            <a:extLst>
              <a:ext uri="{FF2B5EF4-FFF2-40B4-BE49-F238E27FC236}">
                <a16:creationId xmlns:a16="http://schemas.microsoft.com/office/drawing/2014/main" id="{137BD7F2-C51B-FB0F-EBEA-7AEC17C032F9}"/>
              </a:ext>
            </a:extLst>
          </p:cNvPr>
          <p:cNvSpPr>
            <a:spLocks noGrp="1"/>
          </p:cNvSpPr>
          <p:nvPr>
            <p:ph type="title"/>
          </p:nvPr>
        </p:nvSpPr>
        <p:spPr>
          <a:xfrm>
            <a:off x="966000" y="3916800"/>
            <a:ext cx="10058400" cy="2049928"/>
          </a:xfrm>
          <a:effectLst>
            <a:outerShdw blurRad="50800" dist="38100" dir="2700000" algn="tl" rotWithShape="0">
              <a:prstClr val="black">
                <a:alpha val="40000"/>
              </a:prstClr>
            </a:outerShdw>
          </a:effectLst>
        </p:spPr>
        <p:txBody>
          <a:bodyPr vert="horz" lIns="91440" tIns="45720" rIns="91440" bIns="45720" rtlCol="0" anchor="b">
            <a:normAutofit/>
          </a:bodyPr>
          <a:lstStyle/>
          <a:p>
            <a:pPr algn="ctr"/>
            <a:r>
              <a:rPr lang="en-US" sz="5200" dirty="0">
                <a:solidFill>
                  <a:srgbClr val="FFFFFF"/>
                </a:solidFill>
              </a:rPr>
              <a:t>Make yourself </a:t>
            </a:r>
            <a:r>
              <a:rPr lang="en-US" sz="2600" dirty="0">
                <a:solidFill>
                  <a:srgbClr val="FFFFFF"/>
                </a:solidFill>
              </a:rPr>
              <a:t>small, </a:t>
            </a:r>
            <a:r>
              <a:rPr lang="en-US" sz="5200" dirty="0">
                <a:solidFill>
                  <a:srgbClr val="FFFFFF"/>
                </a:solidFill>
              </a:rPr>
              <a:t>make God </a:t>
            </a:r>
            <a:r>
              <a:rPr lang="en-US" sz="9600" dirty="0">
                <a:solidFill>
                  <a:srgbClr val="FFFFFF"/>
                </a:solidFill>
              </a:rPr>
              <a:t>BIG</a:t>
            </a:r>
            <a:endParaRPr lang="en-US" sz="5200" dirty="0">
              <a:solidFill>
                <a:srgbClr val="FFFFFF"/>
              </a:solidFill>
            </a:endParaRPr>
          </a:p>
        </p:txBody>
      </p:sp>
    </p:spTree>
    <p:extLst>
      <p:ext uri="{BB962C8B-B14F-4D97-AF65-F5344CB8AC3E}">
        <p14:creationId xmlns:p14="http://schemas.microsoft.com/office/powerpoint/2010/main" val="21221828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TotalTime>
  <Words>241</Words>
  <Application>Microsoft Office PowerPoint</Application>
  <PresentationFormat>Widescreen</PresentationFormat>
  <Paragraphs>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Aptos</vt:lpstr>
      <vt:lpstr>Aptos Display</vt:lpstr>
      <vt:lpstr>Arial</vt:lpstr>
      <vt:lpstr>Office Theme</vt:lpstr>
      <vt:lpstr>A Life to Pursue</vt:lpstr>
      <vt:lpstr>A life to pursue is one that fears the Lord (v16, v33) </vt:lpstr>
      <vt:lpstr>“As I walk with the Lord, I discover that God poses an ominous threat to my ego, but not to me. He rescues me from my delusions, so he may reveal the truth and sets me free.   He casts me down, only to lift me up again. He sits in judgment of my sin, but forgives me nevertheless. Fear of the Lord is the beginning of wisdom, but perfect love from the Lord is its completion”   William D Eisenhower</vt:lpstr>
      <vt:lpstr>A life to pursue is one that forms good relationships (v17-20) </vt:lpstr>
      <vt:lpstr>“Therefore, as God’s chosen people, holy and dearly loved, clothe yourselves with compassion, kindness, humility, gentleness and patience.   Bear with each other and forgive one another if any of you has a grievance against someone. Forgive as the Lord forgave you. And over all these virtues put on love, which binds them all together in perfect unity”  Colossians 3:12-14</vt:lpstr>
      <vt:lpstr>A life to pursue is one that listens to good advice (v22-25, 31-32) </vt:lpstr>
      <vt:lpstr>A life to pursue is a life of good news (v26-30) </vt:lpstr>
      <vt:lpstr>Make yourself small, make God BIG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Claire Nicholls</dc:creator>
  <cp:lastModifiedBy>Jung Reggio</cp:lastModifiedBy>
  <cp:revision>2</cp:revision>
  <dcterms:created xsi:type="dcterms:W3CDTF">2025-01-24T10:29:25Z</dcterms:created>
  <dcterms:modified xsi:type="dcterms:W3CDTF">2025-01-24T18:57:47Z</dcterms:modified>
</cp:coreProperties>
</file>