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b189ad8e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b189ad8e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2b189ad8e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2b189ad8e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2b189ad8e4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2b189ad8e4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2b189ad8e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2b189ad8e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2b189ad8e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2b189ad8e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b189ad8e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2b189ad8e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2b189ad8e4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2b189ad8e4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b189ad8e4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2b189ad8e4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2b189ad8e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2b189ad8e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b189ad8e4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2b189ad8e4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2b189ad8e4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2b189ad8e4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2b189ad8e4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2b189ad8e4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2b189ad8e4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2b189ad8e4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2b189ad8e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2b189ad8e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2b189ad8e4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2b189ad8e4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b189ad8e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2b189ad8e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7284143c6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27284143c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2b189ad8e4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2b189ad8e4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2b189ad8e4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2b189ad8e4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9000" y="775575"/>
            <a:ext cx="82260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400">
                <a:solidFill>
                  <a:schemeClr val="dk2"/>
                </a:solidFill>
              </a:rPr>
              <a:t>A Way to Speak</a:t>
            </a:r>
            <a:endParaRPr b="1" sz="8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 u="sng">
                <a:solidFill>
                  <a:schemeClr val="dk2"/>
                </a:solidFill>
              </a:rPr>
              <a:t>Why do our words matter?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b="1" lang="en-GB" sz="3300">
                <a:solidFill>
                  <a:schemeClr val="dk2"/>
                </a:solidFill>
              </a:rPr>
              <a:t>Life</a:t>
            </a:r>
            <a:r>
              <a:rPr lang="en-GB" sz="3300">
                <a:solidFill>
                  <a:schemeClr val="dk2"/>
                </a:solidFill>
              </a:rPr>
              <a:t> is in the power of the tongue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solidFill>
                  <a:schemeClr val="dk2"/>
                </a:solidFill>
              </a:rPr>
              <a:t>Proverbs 12:18 </a:t>
            </a:r>
            <a:r>
              <a:rPr i="1" lang="en-GB" sz="2600">
                <a:solidFill>
                  <a:schemeClr val="dk2"/>
                </a:solidFill>
              </a:rPr>
              <a:t>‘There is one whose rash words are like sword thrusts </a:t>
            </a:r>
            <a:r>
              <a:rPr i="1" lang="en-GB" sz="2600">
                <a:solidFill>
                  <a:schemeClr val="dk2"/>
                </a:solidFill>
                <a:highlight>
                  <a:srgbClr val="FFFF00"/>
                </a:highlight>
              </a:rPr>
              <a:t>but the tongue of the wise brings healing</a:t>
            </a:r>
            <a:r>
              <a:rPr i="1" lang="en-GB" sz="2600">
                <a:solidFill>
                  <a:schemeClr val="dk2"/>
                </a:solidFill>
              </a:rPr>
              <a:t>.’ 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 u="sng">
                <a:solidFill>
                  <a:schemeClr val="dk2"/>
                </a:solidFill>
              </a:rPr>
              <a:t>Why do our words matter?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lang="en-GB" sz="3300">
                <a:solidFill>
                  <a:schemeClr val="dk2"/>
                </a:solidFill>
              </a:rPr>
              <a:t>The effect of our words on ourselves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solidFill>
                  <a:schemeClr val="dk2"/>
                </a:solidFill>
              </a:rPr>
              <a:t>Proverbs 18:21 </a:t>
            </a:r>
            <a:r>
              <a:rPr i="1" lang="en-GB" sz="2600">
                <a:solidFill>
                  <a:schemeClr val="dk2"/>
                </a:solidFill>
              </a:rPr>
              <a:t>‘Death and life are in the power of the tongue </a:t>
            </a:r>
            <a:r>
              <a:rPr i="1" lang="en-GB" sz="2600">
                <a:solidFill>
                  <a:schemeClr val="dk2"/>
                </a:solidFill>
                <a:highlight>
                  <a:srgbClr val="FFFF00"/>
                </a:highlight>
              </a:rPr>
              <a:t>and those who love it will eat its fruit</a:t>
            </a:r>
            <a:r>
              <a:rPr i="1" lang="en-GB" sz="2600">
                <a:solidFill>
                  <a:schemeClr val="dk2"/>
                </a:solidFill>
              </a:rPr>
              <a:t>.’ </a:t>
            </a:r>
            <a:endParaRPr b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 u="sng">
                <a:solidFill>
                  <a:schemeClr val="dk2"/>
                </a:solidFill>
              </a:rPr>
              <a:t>Why do our words matter?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lang="en-GB" sz="3300">
                <a:solidFill>
                  <a:schemeClr val="dk2"/>
                </a:solidFill>
              </a:rPr>
              <a:t>We will give an account to God for the words we speak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2"/>
                </a:solidFill>
              </a:rPr>
              <a:t>Matthew 12:36 </a:t>
            </a:r>
            <a:r>
              <a:rPr i="1" lang="en-GB" sz="2600">
                <a:solidFill>
                  <a:schemeClr val="dk2"/>
                </a:solidFill>
              </a:rPr>
              <a:t>‘But I tell you that everyone will have to give account on the day of judgement for every empty (careless) word they have spoken.’ </a:t>
            </a:r>
            <a:endParaRPr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u="sng">
                <a:solidFill>
                  <a:schemeClr val="dk2"/>
                </a:solidFill>
              </a:rPr>
              <a:t>2. Where do our words come from?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2"/>
                </a:solidFill>
              </a:rPr>
              <a:t>Proverbs 4:23 </a:t>
            </a:r>
            <a:r>
              <a:rPr i="1" lang="en-GB" sz="2600">
                <a:solidFill>
                  <a:schemeClr val="dk2"/>
                </a:solidFill>
              </a:rPr>
              <a:t>‘Keep your</a:t>
            </a:r>
            <a:r>
              <a:rPr i="1" lang="en-GB" sz="2600">
                <a:solidFill>
                  <a:schemeClr val="dk2"/>
                </a:solidFill>
                <a:highlight>
                  <a:srgbClr val="FFFF00"/>
                </a:highlight>
              </a:rPr>
              <a:t> heart </a:t>
            </a:r>
            <a:r>
              <a:rPr i="1" lang="en-GB" sz="2600">
                <a:solidFill>
                  <a:schemeClr val="dk2"/>
                </a:solidFill>
              </a:rPr>
              <a:t>with all vigilance, </a:t>
            </a:r>
            <a:r>
              <a:rPr i="1" lang="en-GB" sz="2600">
                <a:solidFill>
                  <a:schemeClr val="dk2"/>
                </a:solidFill>
                <a:highlight>
                  <a:srgbClr val="FFFF00"/>
                </a:highlight>
              </a:rPr>
              <a:t>for from it </a:t>
            </a:r>
            <a:r>
              <a:rPr i="1" lang="en-GB" sz="2600">
                <a:solidFill>
                  <a:schemeClr val="dk2"/>
                </a:solidFill>
              </a:rPr>
              <a:t>flows the springs of life.’ ESV</a:t>
            </a:r>
            <a:endParaRPr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 u="sng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u="sng">
                <a:solidFill>
                  <a:schemeClr val="dk2"/>
                </a:solidFill>
              </a:rPr>
              <a:t>2. Where do our words come from?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solidFill>
                  <a:schemeClr val="dk2"/>
                </a:solidFill>
              </a:rPr>
              <a:t>Matthew 12:34 </a:t>
            </a:r>
            <a:r>
              <a:rPr i="1" lang="en-GB" sz="2600">
                <a:solidFill>
                  <a:schemeClr val="dk2"/>
                </a:solidFill>
              </a:rPr>
              <a:t>‘For </a:t>
            </a:r>
            <a:r>
              <a:rPr i="1" lang="en-GB" sz="2600">
                <a:solidFill>
                  <a:schemeClr val="dk2"/>
                </a:solidFill>
                <a:highlight>
                  <a:srgbClr val="FFFF00"/>
                </a:highlight>
              </a:rPr>
              <a:t>out of the abundance of the                  heart </a:t>
            </a:r>
            <a:r>
              <a:rPr i="1" lang="en-GB" sz="2600">
                <a:solidFill>
                  <a:schemeClr val="dk2"/>
                </a:solidFill>
              </a:rPr>
              <a:t>the mouth speaks.’ </a:t>
            </a:r>
            <a:endParaRPr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u="sng">
                <a:solidFill>
                  <a:schemeClr val="dk2"/>
                </a:solidFill>
              </a:rPr>
              <a:t>3. How can we guard our words?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lang="en-GB" sz="3300">
                <a:solidFill>
                  <a:schemeClr val="dk2"/>
                </a:solidFill>
              </a:rPr>
              <a:t>Pray over our mouths (the words we speak)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2"/>
                </a:solidFill>
              </a:rPr>
              <a:t>Proverbs 12:13 </a:t>
            </a:r>
            <a:r>
              <a:rPr i="1" lang="en-GB" sz="2600">
                <a:solidFill>
                  <a:schemeClr val="dk2"/>
                </a:solidFill>
              </a:rPr>
              <a:t>‘The one who guards his mouth preserves his life; the one who opens wide his lips comes to ruin.’ </a:t>
            </a:r>
            <a:endParaRPr i="1" sz="26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u="sng">
                <a:solidFill>
                  <a:schemeClr val="dk2"/>
                </a:solidFill>
              </a:rPr>
              <a:t>3. How can we guard our words?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lang="en-GB" sz="3300">
                <a:solidFill>
                  <a:schemeClr val="dk2"/>
                </a:solidFill>
              </a:rPr>
              <a:t>Pray over our mouths (the words we speak)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2"/>
                </a:solidFill>
              </a:rPr>
              <a:t>Psalm 141:3 </a:t>
            </a:r>
            <a:r>
              <a:rPr i="1" lang="en-GB" sz="2600">
                <a:solidFill>
                  <a:schemeClr val="dk2"/>
                </a:solidFill>
              </a:rPr>
              <a:t>‘Set a guard over my mouth, keep watch over the door of my lips.’</a:t>
            </a:r>
            <a:endParaRPr i="1" sz="26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u="sng">
                <a:solidFill>
                  <a:schemeClr val="dk2"/>
                </a:solidFill>
              </a:rPr>
              <a:t>3. How can we guard our words?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lang="en-GB" sz="3300">
                <a:solidFill>
                  <a:schemeClr val="dk2"/>
                </a:solidFill>
              </a:rPr>
              <a:t>Pray over our heart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u="sng">
                <a:solidFill>
                  <a:schemeClr val="dk2"/>
                </a:solidFill>
              </a:rPr>
              <a:t>3. How can we guard our words?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chemeClr val="dk2"/>
                </a:solidFill>
              </a:rPr>
              <a:t>Ezekiel 36:25-27</a:t>
            </a:r>
            <a:r>
              <a:rPr lang="en-GB" sz="2300">
                <a:solidFill>
                  <a:schemeClr val="dk2"/>
                </a:solidFill>
              </a:rPr>
              <a:t> ‘I will sprinkle clean water on you and you will be clean. I will cleanse you from all your impurities and from all your idols. I will give you a new heart and put a new spirit in you; I will remove from you your heart of stone and give you a heart of flesh and I will put my spirit in you and move you to follow my degrees and be careful to keep my laws.</a:t>
            </a:r>
            <a:r>
              <a:rPr lang="en-GB" sz="2600">
                <a:solidFill>
                  <a:schemeClr val="dk2"/>
                </a:solidFill>
              </a:rPr>
              <a:t>’</a:t>
            </a:r>
            <a:endParaRPr i="1"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900">
                <a:solidFill>
                  <a:schemeClr val="dk2"/>
                </a:solidFill>
              </a:rPr>
              <a:t>Psalm 19:14 </a:t>
            </a:r>
            <a:r>
              <a:rPr lang="en-GB" sz="3900">
                <a:solidFill>
                  <a:schemeClr val="dk2"/>
                </a:solidFill>
              </a:rPr>
              <a:t>‘Let the words of my mouth and the meditation of my heart be pleasing in your sight, O Lord, my Rock and my Redeemer.</a:t>
            </a:r>
            <a:r>
              <a:rPr lang="en-GB" sz="4200">
                <a:solidFill>
                  <a:schemeClr val="dk2"/>
                </a:solidFill>
              </a:rPr>
              <a:t>’</a:t>
            </a:r>
            <a:endParaRPr i="1"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GB" sz="3300">
                <a:solidFill>
                  <a:schemeClr val="dk2"/>
                </a:solidFill>
              </a:rPr>
              <a:t>Proverbs 10:11 ‘The mouth of the righteous is a fountain of life, but violence overwhelms the mouth of the wicked’</a:t>
            </a:r>
            <a:endParaRPr i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GB" sz="3300">
                <a:solidFill>
                  <a:schemeClr val="dk2"/>
                </a:solidFill>
              </a:rPr>
              <a:t>Proverbs 10:19 ‘When words are many sin is not absent, but he who holds his tongue is wise.’</a:t>
            </a:r>
            <a:endParaRPr i="1"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10:21 ‘The lips of the righteous nourish many, but fools die for lack of judgement.’</a:t>
            </a:r>
            <a:endParaRPr i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12:18 ‘Reckless words pierce like a sword, but the tongue of the wise brings healing.’</a:t>
            </a:r>
            <a:endParaRPr i="1"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15:1 ‘A gentle answer turns away wrath but a harsh word stirs up anger.’</a:t>
            </a:r>
            <a:endParaRPr i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17:27 ‘Even a fool is thought wise if he keeps silent, and discerning if he holds his tongue.’</a:t>
            </a:r>
            <a:endParaRPr i="1"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18:12 ‘The fool’s mouth is his undoing, and his lips are a snare to his soul.’</a:t>
            </a:r>
            <a:endParaRPr i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18:21 ‘Death and life are in the power of the tongue and those who love it will eat its fruit.’</a:t>
            </a:r>
            <a:endParaRPr i="1"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21:23 ‘He who guards him mouth and his tongue keeps himself from calamity.’ </a:t>
            </a:r>
            <a:endParaRPr i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GB" sz="3300">
                <a:solidFill>
                  <a:schemeClr val="dk2"/>
                </a:solidFill>
              </a:rPr>
              <a:t>Proverbs 29:11 ‘A fool gives full vent to his anger, but a wise man keeps himself under control.’</a:t>
            </a:r>
            <a:endParaRPr i="1"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i="1"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>
                <a:solidFill>
                  <a:schemeClr val="dk2"/>
                </a:solidFill>
              </a:rPr>
              <a:t>Why do our words matter? </a:t>
            </a:r>
            <a:endParaRPr b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>
                <a:solidFill>
                  <a:schemeClr val="dk2"/>
                </a:solidFill>
              </a:rPr>
              <a:t>Where do our words come from?</a:t>
            </a:r>
            <a:endParaRPr b="1" sz="3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>
                <a:solidFill>
                  <a:schemeClr val="dk2"/>
                </a:solidFill>
              </a:rPr>
              <a:t>How can we guard our words? </a:t>
            </a:r>
            <a:endParaRPr b="1" sz="3300" u="sng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 u="sng">
                <a:solidFill>
                  <a:schemeClr val="dk2"/>
                </a:solidFill>
              </a:rPr>
              <a:t>Why do our words matter?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lang="en-GB" sz="3300">
                <a:solidFill>
                  <a:schemeClr val="dk2"/>
                </a:solidFill>
              </a:rPr>
              <a:t>The effect of our words words on others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2"/>
                </a:solidFill>
              </a:rPr>
              <a:t>Proverbs 18:21 </a:t>
            </a:r>
            <a:r>
              <a:rPr i="1" lang="en-GB" sz="2600">
                <a:solidFill>
                  <a:schemeClr val="dk2"/>
                </a:solidFill>
              </a:rPr>
              <a:t>‘</a:t>
            </a:r>
            <a:r>
              <a:rPr i="1" lang="en-GB" sz="2600">
                <a:solidFill>
                  <a:schemeClr val="dk2"/>
                </a:solidFill>
                <a:highlight>
                  <a:srgbClr val="FFFF00"/>
                </a:highlight>
              </a:rPr>
              <a:t>Death and life are in the power of the tongue</a:t>
            </a:r>
            <a:r>
              <a:rPr i="1" lang="en-GB" sz="2600">
                <a:solidFill>
                  <a:schemeClr val="dk2"/>
                </a:solidFill>
              </a:rPr>
              <a:t> and those who love it will eat its fruit.’ </a:t>
            </a:r>
            <a:endParaRPr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/>
        </p:nvSpPr>
        <p:spPr>
          <a:xfrm>
            <a:off x="584450" y="874275"/>
            <a:ext cx="84432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AutoNum type="arabicPeriod"/>
            </a:pPr>
            <a:r>
              <a:rPr b="1" lang="en-GB" sz="3300" u="sng">
                <a:solidFill>
                  <a:schemeClr val="dk2"/>
                </a:solidFill>
              </a:rPr>
              <a:t>Why do our words matter? </a:t>
            </a:r>
            <a:endParaRPr b="1" sz="3300" u="sng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solidFill>
                <a:schemeClr val="dk2"/>
              </a:solidFill>
            </a:endParaRPr>
          </a:p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-"/>
            </a:pPr>
            <a:r>
              <a:rPr b="1" lang="en-GB" sz="3300">
                <a:solidFill>
                  <a:schemeClr val="dk2"/>
                </a:solidFill>
              </a:rPr>
              <a:t>Death</a:t>
            </a:r>
            <a:r>
              <a:rPr lang="en-GB" sz="3300">
                <a:solidFill>
                  <a:schemeClr val="dk2"/>
                </a:solidFill>
              </a:rPr>
              <a:t> is in the power of the tongue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600">
                <a:solidFill>
                  <a:schemeClr val="dk2"/>
                </a:solidFill>
              </a:rPr>
              <a:t>Proverbs 12:18 </a:t>
            </a:r>
            <a:r>
              <a:rPr i="1" lang="en-GB" sz="2600">
                <a:solidFill>
                  <a:schemeClr val="dk2"/>
                </a:solidFill>
              </a:rPr>
              <a:t>‘There is one whose rash words are like sword thrusts.’ </a:t>
            </a:r>
            <a:endParaRPr sz="3300">
              <a:solidFill>
                <a:schemeClr val="dk2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