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87" r:id="rId3"/>
    <p:sldId id="289" r:id="rId4"/>
    <p:sldId id="262" r:id="rId5"/>
    <p:sldId id="290" r:id="rId6"/>
    <p:sldId id="291" r:id="rId7"/>
    <p:sldId id="292" r:id="rId8"/>
    <p:sldId id="293" r:id="rId9"/>
    <p:sldId id="263" r:id="rId10"/>
    <p:sldId id="260" r:id="rId11"/>
    <p:sldId id="256" r:id="rId12"/>
    <p:sldId id="257" r:id="rId13"/>
    <p:sldId id="259" r:id="rId14"/>
    <p:sldId id="258" r:id="rId15"/>
    <p:sldId id="294" r:id="rId16"/>
    <p:sldId id="297" r:id="rId17"/>
    <p:sldId id="298" r:id="rId18"/>
    <p:sldId id="299" r:id="rId19"/>
    <p:sldId id="296" r:id="rId20"/>
    <p:sldId id="300" r:id="rId21"/>
    <p:sldId id="301" r:id="rId22"/>
    <p:sldId id="302" r:id="rId2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EFE1-13F7-48E4-09DC-C440CF7E7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0BDD2-2052-5C30-A504-8150418F3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6E704-0C70-105B-863F-3BBB95E37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990B-C61F-4CD4-8258-D8380999524F}" type="datetimeFigureOut">
              <a:rPr lang="ko-KR" altLang="en-US" smtClean="0"/>
              <a:t>2025-03-01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7E666-6541-EA63-086B-89A10823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7210E-3A48-307C-D723-6E46A1A2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8140F-E05E-453A-ADB4-6BC1CCFEF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70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E9B9A-A59D-2C59-393B-5E0753EF4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98D8E-A88D-CA51-132C-1BC90FCC5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altLang="ko-KR"/>
              <a:t>Click to edit Master text styles</a:t>
            </a:r>
          </a:p>
          <a:p>
            <a:pPr lvl="1"/>
            <a:r>
              <a:rPr lang="en-GB" altLang="ko-KR"/>
              <a:t>Second level</a:t>
            </a:r>
          </a:p>
          <a:p>
            <a:pPr lvl="2"/>
            <a:r>
              <a:rPr lang="en-GB" altLang="ko-KR"/>
              <a:t>Third level</a:t>
            </a:r>
          </a:p>
          <a:p>
            <a:pPr lvl="3"/>
            <a:r>
              <a:rPr lang="en-GB" altLang="ko-KR"/>
              <a:t>Fourth level</a:t>
            </a:r>
          </a:p>
          <a:p>
            <a:pPr lvl="4"/>
            <a:r>
              <a:rPr lang="en-GB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73301-6691-8B85-AE05-8B8D2A3BA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990B-C61F-4CD4-8258-D8380999524F}" type="datetimeFigureOut">
              <a:rPr lang="ko-KR" altLang="en-US" smtClean="0"/>
              <a:t>2025-03-01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AF6C4-7A80-3AED-BE53-A013FFD9E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70898-DDA4-DC0F-71D2-6F84C3042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8140F-E05E-453A-ADB4-6BC1CCFEF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938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56C79A-96D7-01EA-FD63-825DDD038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97BF5E-6041-46A4-3B07-8336CC75D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 altLang="ko-KR"/>
              <a:t>Click to edit Master text styles</a:t>
            </a:r>
          </a:p>
          <a:p>
            <a:pPr lvl="1"/>
            <a:r>
              <a:rPr lang="en-GB" altLang="ko-KR"/>
              <a:t>Second level</a:t>
            </a:r>
          </a:p>
          <a:p>
            <a:pPr lvl="2"/>
            <a:r>
              <a:rPr lang="en-GB" altLang="ko-KR"/>
              <a:t>Third level</a:t>
            </a:r>
          </a:p>
          <a:p>
            <a:pPr lvl="3"/>
            <a:r>
              <a:rPr lang="en-GB" altLang="ko-KR"/>
              <a:t>Fourth level</a:t>
            </a:r>
          </a:p>
          <a:p>
            <a:pPr lvl="4"/>
            <a:r>
              <a:rPr lang="en-GB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B9390-F5C2-FB08-F2F9-6E7F04EC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990B-C61F-4CD4-8258-D8380999524F}" type="datetimeFigureOut">
              <a:rPr lang="ko-KR" altLang="en-US" smtClean="0"/>
              <a:t>2025-03-01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05AA4-6FB5-3CA7-FE40-F5AB21FFE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C2BB8-E367-9961-42B3-F9B0BA48A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8140F-E05E-453A-ADB4-6BC1CCFEF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714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D01C-4086-BECA-6948-B6FB3CB44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872B3-7774-106E-1EB4-1F19CE62E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altLang="ko-KR"/>
              <a:t>Click to edit Master text styles</a:t>
            </a:r>
          </a:p>
          <a:p>
            <a:pPr lvl="1"/>
            <a:r>
              <a:rPr lang="en-GB" altLang="ko-KR"/>
              <a:t>Second level</a:t>
            </a:r>
          </a:p>
          <a:p>
            <a:pPr lvl="2"/>
            <a:r>
              <a:rPr lang="en-GB" altLang="ko-KR"/>
              <a:t>Third level</a:t>
            </a:r>
          </a:p>
          <a:p>
            <a:pPr lvl="3"/>
            <a:r>
              <a:rPr lang="en-GB" altLang="ko-KR"/>
              <a:t>Fourth level</a:t>
            </a:r>
          </a:p>
          <a:p>
            <a:pPr lvl="4"/>
            <a:r>
              <a:rPr lang="en-GB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90DB5-DB5A-EF03-1E9B-BB35059B5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990B-C61F-4CD4-8258-D8380999524F}" type="datetimeFigureOut">
              <a:rPr lang="ko-KR" altLang="en-US" smtClean="0"/>
              <a:t>2025-03-01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BB52B-24D0-9C60-D24E-98E6A6FBF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5597B-95C5-9CB2-D019-0E202696F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8140F-E05E-453A-ADB4-6BC1CCFEF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1619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CE9D7-0FF1-94DF-492D-E6CA3CB8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D0521-B630-D283-4845-5A5DABC01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A3136-D828-2BC1-C983-E84978DF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990B-C61F-4CD4-8258-D8380999524F}" type="datetimeFigureOut">
              <a:rPr lang="ko-KR" altLang="en-US" smtClean="0"/>
              <a:t>2025-03-01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F7E14-608A-C2DB-A555-0AB0EBE37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0D009-F25B-1A7E-0DBA-855B4CCD4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8140F-E05E-453A-ADB4-6BC1CCFEF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621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C26E3-B4BB-7BC0-EB3F-2CD97D15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294BF-049A-0494-D8E4-77F6A16822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altLang="ko-KR"/>
              <a:t>Click to edit Master text styles</a:t>
            </a:r>
          </a:p>
          <a:p>
            <a:pPr lvl="1"/>
            <a:r>
              <a:rPr lang="en-GB" altLang="ko-KR"/>
              <a:t>Second level</a:t>
            </a:r>
          </a:p>
          <a:p>
            <a:pPr lvl="2"/>
            <a:r>
              <a:rPr lang="en-GB" altLang="ko-KR"/>
              <a:t>Third level</a:t>
            </a:r>
          </a:p>
          <a:p>
            <a:pPr lvl="3"/>
            <a:r>
              <a:rPr lang="en-GB" altLang="ko-KR"/>
              <a:t>Fourth level</a:t>
            </a:r>
          </a:p>
          <a:p>
            <a:pPr lvl="4"/>
            <a:r>
              <a:rPr lang="en-GB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93CCA-D8EC-2D6D-B3A2-36E80F3CA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altLang="ko-KR"/>
              <a:t>Click to edit Master text styles</a:t>
            </a:r>
          </a:p>
          <a:p>
            <a:pPr lvl="1"/>
            <a:r>
              <a:rPr lang="en-GB" altLang="ko-KR"/>
              <a:t>Second level</a:t>
            </a:r>
          </a:p>
          <a:p>
            <a:pPr lvl="2"/>
            <a:r>
              <a:rPr lang="en-GB" altLang="ko-KR"/>
              <a:t>Third level</a:t>
            </a:r>
          </a:p>
          <a:p>
            <a:pPr lvl="3"/>
            <a:r>
              <a:rPr lang="en-GB" altLang="ko-KR"/>
              <a:t>Fourth level</a:t>
            </a:r>
          </a:p>
          <a:p>
            <a:pPr lvl="4"/>
            <a:r>
              <a:rPr lang="en-GB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3213F-354D-8315-AF3F-64459AF5A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990B-C61F-4CD4-8258-D8380999524F}" type="datetimeFigureOut">
              <a:rPr lang="ko-KR" altLang="en-US" smtClean="0"/>
              <a:t>2025-03-01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F11AC-0E2D-00FF-D98C-3C696670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755C9-8DE4-A8F6-6984-5655DFE55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8140F-E05E-453A-ADB4-6BC1CCFEF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6628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EBC8-51A0-2099-E3D1-4CD84F588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6CF57-74BA-467E-54F3-8EE794926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0CC3E0-F2FC-C856-9C0F-80D1349A5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altLang="ko-KR"/>
              <a:t>Click to edit Master text styles</a:t>
            </a:r>
          </a:p>
          <a:p>
            <a:pPr lvl="1"/>
            <a:r>
              <a:rPr lang="en-GB" altLang="ko-KR"/>
              <a:t>Second level</a:t>
            </a:r>
          </a:p>
          <a:p>
            <a:pPr lvl="2"/>
            <a:r>
              <a:rPr lang="en-GB" altLang="ko-KR"/>
              <a:t>Third level</a:t>
            </a:r>
          </a:p>
          <a:p>
            <a:pPr lvl="3"/>
            <a:r>
              <a:rPr lang="en-GB" altLang="ko-KR"/>
              <a:t>Fourth level</a:t>
            </a:r>
          </a:p>
          <a:p>
            <a:pPr lvl="4"/>
            <a:r>
              <a:rPr lang="en-GB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6ADFAF-85FE-9260-F477-C9013873AA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26B803-A28F-015D-0626-96C19FC03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altLang="ko-KR"/>
              <a:t>Click to edit Master text styles</a:t>
            </a:r>
          </a:p>
          <a:p>
            <a:pPr lvl="1"/>
            <a:r>
              <a:rPr lang="en-GB" altLang="ko-KR"/>
              <a:t>Second level</a:t>
            </a:r>
          </a:p>
          <a:p>
            <a:pPr lvl="2"/>
            <a:r>
              <a:rPr lang="en-GB" altLang="ko-KR"/>
              <a:t>Third level</a:t>
            </a:r>
          </a:p>
          <a:p>
            <a:pPr lvl="3"/>
            <a:r>
              <a:rPr lang="en-GB" altLang="ko-KR"/>
              <a:t>Fourth level</a:t>
            </a:r>
          </a:p>
          <a:p>
            <a:pPr lvl="4"/>
            <a:r>
              <a:rPr lang="en-GB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DC487-BFC1-8DFA-0174-3CC5F191E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990B-C61F-4CD4-8258-D8380999524F}" type="datetimeFigureOut">
              <a:rPr lang="ko-KR" altLang="en-US" smtClean="0"/>
              <a:t>2025-03-01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8520B5-EFB0-1D05-60D8-0C3B9B31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F268B9-12FF-02DB-10F4-0A8781889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8140F-E05E-453A-ADB4-6BC1CCFEF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614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66710-63D0-2E65-24D2-98F6E118B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1C6342-ED1C-AD8C-2D31-5965664D4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990B-C61F-4CD4-8258-D8380999524F}" type="datetimeFigureOut">
              <a:rPr lang="ko-KR" altLang="en-US" smtClean="0"/>
              <a:t>2025-03-01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182C10-C395-3B67-705D-D6FC85DAE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AB2FC-6426-8AE0-152B-436333ECA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8140F-E05E-453A-ADB4-6BC1CCFEF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662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2808B2-0D43-EE36-E14F-54DC15CA2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990B-C61F-4CD4-8258-D8380999524F}" type="datetimeFigureOut">
              <a:rPr lang="ko-KR" altLang="en-US" smtClean="0"/>
              <a:t>2025-03-01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41836-A9D3-8827-9F09-7CF0FC34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97229-6319-31B7-EB66-48259000B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8140F-E05E-453A-ADB4-6BC1CCFEF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8924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F5CCD-5BAD-584D-E550-94E760D5B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32E88-2274-ADF5-1E32-480031D20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altLang="ko-KR"/>
              <a:t>Click to edit Master text styles</a:t>
            </a:r>
          </a:p>
          <a:p>
            <a:pPr lvl="1"/>
            <a:r>
              <a:rPr lang="en-GB" altLang="ko-KR"/>
              <a:t>Second level</a:t>
            </a:r>
          </a:p>
          <a:p>
            <a:pPr lvl="2"/>
            <a:r>
              <a:rPr lang="en-GB" altLang="ko-KR"/>
              <a:t>Third level</a:t>
            </a:r>
          </a:p>
          <a:p>
            <a:pPr lvl="3"/>
            <a:r>
              <a:rPr lang="en-GB" altLang="ko-KR"/>
              <a:t>Fourth level</a:t>
            </a:r>
          </a:p>
          <a:p>
            <a:pPr lvl="4"/>
            <a:r>
              <a:rPr lang="en-GB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85155A-F0B7-379C-5906-A223DD4A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9BAC84-9AF2-2379-2745-142453A5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990B-C61F-4CD4-8258-D8380999524F}" type="datetimeFigureOut">
              <a:rPr lang="ko-KR" altLang="en-US" smtClean="0"/>
              <a:t>2025-03-01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5D578F-1CED-4704-C828-41DCA6D5C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32B2-17AF-3817-9A3A-5B6534FCA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8140F-E05E-453A-ADB4-6BC1CCFEF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408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10038-C57F-3CD1-D07A-0498C1DE6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77B5EC-898A-3016-FB42-E0BF07738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CCFC7-5DF7-6FE9-51D9-B69403811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BA821-822A-E157-6AD8-2DBE17942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990B-C61F-4CD4-8258-D8380999524F}" type="datetimeFigureOut">
              <a:rPr lang="ko-KR" altLang="en-US" smtClean="0"/>
              <a:t>2025-03-01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70B48-314B-9211-AD63-F3F9A069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92834-506F-298D-A39A-5923675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8140F-E05E-453A-ADB4-6BC1CCFEF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4209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AA7A18-2320-9368-5476-01AB947D9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7D199-BDF1-19C8-A3A0-D1F36EB89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altLang="ko-KR"/>
              <a:t>Click to edit Master text styles</a:t>
            </a:r>
          </a:p>
          <a:p>
            <a:pPr lvl="1"/>
            <a:r>
              <a:rPr lang="en-GB" altLang="ko-KR"/>
              <a:t>Second level</a:t>
            </a:r>
          </a:p>
          <a:p>
            <a:pPr lvl="2"/>
            <a:r>
              <a:rPr lang="en-GB" altLang="ko-KR"/>
              <a:t>Third level</a:t>
            </a:r>
          </a:p>
          <a:p>
            <a:pPr lvl="3"/>
            <a:r>
              <a:rPr lang="en-GB" altLang="ko-KR"/>
              <a:t>Fourth level</a:t>
            </a:r>
          </a:p>
          <a:p>
            <a:pPr lvl="4"/>
            <a:r>
              <a:rPr lang="en-GB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AD6E5-DA27-9F41-829D-B2C67132D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C4990B-C61F-4CD4-8258-D8380999524F}" type="datetimeFigureOut">
              <a:rPr lang="ko-KR" altLang="en-US" smtClean="0"/>
              <a:t>2025-03-01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B48C9-AD4A-6160-AB17-3030CE3AC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AC434-8679-1D6F-69A1-5B44B55B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98140F-E05E-453A-ADB4-6BC1CCFEF00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810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iktok.com/@undercovermotivation_/video/7425336221255175456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DF66CB0-1AD6-4D8C-BE70-897ADA64F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C3B26D-D43F-467B-B943-E20A45E7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799"/>
            <a:ext cx="6802718" cy="5486401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CD11F-9290-72C3-E903-C6A093017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986" y="1573162"/>
            <a:ext cx="7606504" cy="2615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latinLnBrk="0"/>
            <a:br>
              <a:rPr lang="en-US" altLang="ko-KR" sz="1000" b="1" u="sng" kern="1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  <a:hlinkClick r:id="rId2"/>
              </a:rPr>
            </a:br>
            <a:r>
              <a:rPr lang="en-US" altLang="ko-KR" sz="1000" kern="1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  <a:hlinkClick r:id="rId2"/>
              </a:rPr>
              <a:t>https://www.tiktok.com/@undercovermotivation_/video/7425336221255175456</a:t>
            </a:r>
            <a:br>
              <a:rPr lang="en-US" altLang="ko-KR" sz="1000" kern="1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altLang="ko-KR" sz="1000" kern="1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altLang="ko-KR" sz="4900" b="1" kern="1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Who is this </a:t>
            </a:r>
            <a:br>
              <a:rPr lang="en-US" altLang="ko-KR" sz="4900" b="1" kern="1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altLang="ko-KR" sz="4900" b="1" kern="1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young man?</a:t>
            </a:r>
            <a:br>
              <a:rPr lang="en-US" altLang="ko-KR" sz="4900" kern="1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altLang="ko-KR" sz="4900" kern="1200" dirty="0">
              <a:solidFill>
                <a:schemeClr val="bg1">
                  <a:alpha val="6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5EEDE7-87CD-56E1-0D11-A253D05242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40" b="2"/>
          <a:stretch/>
        </p:blipFill>
        <p:spPr>
          <a:xfrm>
            <a:off x="7461069" y="685799"/>
            <a:ext cx="4117787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2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97151-222E-B266-3BEA-B436EB77F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33D681-3705-9EAF-2148-EE382639CA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2" name="Picture 2" descr="Woman at the Well – Teach Grow Sow">
            <a:extLst>
              <a:ext uri="{FF2B5EF4-FFF2-40B4-BE49-F238E27FC236}">
                <a16:creationId xmlns:a16="http://schemas.microsoft.com/office/drawing/2014/main" id="{193203EC-B5ED-76B1-F714-2C6C826E5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228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ED5BE-2A6E-3267-3E55-BD561EEAAB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CA511-5704-EB4D-B024-1E597533C1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Jesus rests at a well, his disciples leave, and a Samaritan woman comes to draw water">
            <a:extLst>
              <a:ext uri="{FF2B5EF4-FFF2-40B4-BE49-F238E27FC236}">
                <a16:creationId xmlns:a16="http://schemas.microsoft.com/office/drawing/2014/main" id="{1C6E79C2-3A08-EB7D-FA85-7228156AD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" y="0"/>
            <a:ext cx="1215348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951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4937654-F17B-B9D7-E2CD-477A068245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1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567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927E9-334B-39E7-859B-7B3F4456C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0C18B-1FCD-13F3-D28C-E81B33EC1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A74845F-663E-B79B-4FE9-80E53EACFE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855"/>
            <a:ext cx="12192000" cy="657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400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31FE2-4F6E-D84E-B377-56E9F5720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966D4-0E1A-BB4D-9297-2241E71D6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43634B8-21B4-9471-6862-ED408BD7B3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848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F20F9-0C38-61E6-DD1D-57D65811F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337B9-9564-9959-F481-7B7FC7A7A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latinLnBrk="1">
              <a:buFont typeface="+mj-lt"/>
              <a:buAutoNum type="arabicPeriod"/>
            </a:pPr>
            <a:r>
              <a:rPr lang="en-US" altLang="ko-KR" sz="540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Relational Evangelism</a:t>
            </a:r>
            <a:endParaRPr lang="ko-KR" altLang="ko-KR" sz="5400" kern="100" dirty="0"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latinLnBrk="1">
              <a:buFont typeface="+mj-lt"/>
              <a:buAutoNum type="arabicPeriod"/>
            </a:pPr>
            <a:r>
              <a:rPr lang="en-US" altLang="ko-KR" sz="540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Activity Evangelism</a:t>
            </a:r>
            <a:endParaRPr lang="ko-KR" altLang="ko-KR" sz="5400" kern="100" dirty="0"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latinLnBrk="1">
              <a:spcAft>
                <a:spcPts val="800"/>
              </a:spcAft>
              <a:buFont typeface="+mj-lt"/>
              <a:buAutoNum type="arabicPeriod"/>
            </a:pPr>
            <a:r>
              <a:rPr lang="en-US" altLang="ko-KR" sz="540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Cold contact Evangelism</a:t>
            </a:r>
            <a:endParaRPr lang="ko-KR" altLang="ko-KR" sz="5400" kern="100" dirty="0"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8992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D5EF91-6D74-D38B-3534-76F2A480C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500CC-D7E1-02AF-75EE-1E48032E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latinLnBrk="0"/>
            <a:r>
              <a:rPr lang="en-US" altLang="ko-KR" sz="2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Relational Evangelism</a:t>
            </a:r>
            <a:br>
              <a:rPr lang="en-US" altLang="ko-KR" sz="26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altLang="ko-KR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통발 어구 바다통발 미끼통 민물통발 5개 꽃게어망 미꾸라지망 선박용품 어망 - 티몬">
            <a:extLst>
              <a:ext uri="{FF2B5EF4-FFF2-40B4-BE49-F238E27FC236}">
                <a16:creationId xmlns:a16="http://schemas.microsoft.com/office/drawing/2014/main" id="{91F3D815-795A-1900-95D4-2518FD4CF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3721" y="574812"/>
            <a:ext cx="7188199" cy="3665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7006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A8E79A-BEAC-0369-13DA-E758AC574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6271D-1700-6755-5B2D-B6EB411E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latinLnBrk="0"/>
            <a:r>
              <a:rPr lang="en-US" altLang="ko-KR" sz="28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Activity</a:t>
            </a:r>
            <a:r>
              <a:rPr lang="en-US" altLang="ko-KR" sz="26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Evangelism</a:t>
            </a:r>
            <a:br>
              <a:rPr lang="en-US" altLang="ko-KR" sz="26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altLang="ko-KR" sz="2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Used Fishing Net 5'x10' ~ Commercial Fish Netting ~ Old Vintage Decor ...">
            <a:extLst>
              <a:ext uri="{FF2B5EF4-FFF2-40B4-BE49-F238E27FC236}">
                <a16:creationId xmlns:a16="http://schemas.microsoft.com/office/drawing/2014/main" id="{9B3A6F8C-7C95-9650-D123-36AD4BA6C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2514" y="-206756"/>
            <a:ext cx="7519406" cy="363575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A4002E-3C80-E9CA-D333-EE3A31722200}"/>
              </a:ext>
            </a:extLst>
          </p:cNvPr>
          <p:cNvSpPr txBox="1"/>
          <p:nvPr/>
        </p:nvSpPr>
        <p:spPr>
          <a:xfrm>
            <a:off x="4032515" y="3635757"/>
            <a:ext cx="8799566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>
              <a:spcAft>
                <a:spcPts val="800"/>
              </a:spcAft>
            </a:pPr>
            <a:r>
              <a:rPr lang="en-US" altLang="ko-KR" sz="2400" kern="100" dirty="0">
                <a:highlight>
                  <a:srgbClr val="FFFF00"/>
                </a:highlight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Tuesday</a:t>
            </a:r>
            <a:r>
              <a:rPr lang="en-US" altLang="ko-KR" sz="2400" kern="100" dirty="0"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- </a:t>
            </a:r>
            <a:r>
              <a:rPr lang="en-US" altLang="ko-KR" sz="240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Warm Welcome Café</a:t>
            </a:r>
            <a:endParaRPr lang="ko-KR" altLang="ko-KR" sz="2400" kern="100" dirty="0"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atinLnBrk="1">
              <a:spcAft>
                <a:spcPts val="800"/>
              </a:spcAft>
            </a:pPr>
            <a:r>
              <a:rPr lang="en-US" altLang="ko-KR" sz="2400" kern="1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Thursday</a:t>
            </a:r>
            <a:r>
              <a:rPr lang="en-US" altLang="ko-KR" sz="240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- Food Bank – Morning</a:t>
            </a:r>
            <a:endParaRPr lang="ko-KR" altLang="ko-KR" sz="2400" kern="100" dirty="0"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atinLnBrk="1">
              <a:spcAft>
                <a:spcPts val="800"/>
              </a:spcAft>
            </a:pPr>
            <a:r>
              <a:rPr lang="en-US" altLang="ko-KR" sz="240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 Café 63 –  Bible study – Thursday @6:30pm</a:t>
            </a:r>
            <a:endParaRPr lang="ko-KR" altLang="ko-KR" sz="2400" kern="100" dirty="0"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atinLnBrk="1">
              <a:spcAft>
                <a:spcPts val="800"/>
              </a:spcAft>
            </a:pPr>
            <a:r>
              <a:rPr lang="en-US" altLang="ko-KR" sz="240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kern="1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Friday </a:t>
            </a:r>
            <a:r>
              <a:rPr lang="en-US" altLang="ko-KR" sz="240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- Tadpoles </a:t>
            </a:r>
          </a:p>
          <a:p>
            <a:pPr latinLnBrk="1">
              <a:spcAft>
                <a:spcPts val="800"/>
              </a:spcAft>
            </a:pPr>
            <a:r>
              <a:rPr lang="en-US" altLang="ko-KR" sz="2400" kern="100" dirty="0"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kern="100" dirty="0">
                <a:highlight>
                  <a:srgbClr val="FFFF00"/>
                </a:highlight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Saturday</a:t>
            </a:r>
            <a:r>
              <a:rPr lang="en-US" altLang="ko-KR" sz="2400" kern="100" dirty="0"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– Worship Live @Cafe 63 – 4</a:t>
            </a:r>
            <a:r>
              <a:rPr lang="en-US" altLang="ko-KR" sz="2400" kern="100" baseline="30000" dirty="0"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</a:t>
            </a:r>
            <a:r>
              <a:rPr lang="en-US" altLang="ko-KR" sz="2400" kern="100" dirty="0"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week </a:t>
            </a:r>
            <a:endParaRPr lang="en-US" altLang="ko-KR" sz="2400" kern="100" dirty="0">
              <a:effectLst/>
              <a:latin typeface="Arial" panose="020B06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latinLnBrk="1">
              <a:spcAft>
                <a:spcPts val="800"/>
              </a:spcAft>
            </a:pPr>
            <a:r>
              <a:rPr lang="en-US" altLang="ko-KR" sz="240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kern="100" dirty="0">
                <a:effectLst/>
                <a:highlight>
                  <a:srgbClr val="00FFFF"/>
                </a:highlight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MMCC</a:t>
            </a:r>
            <a:r>
              <a:rPr lang="en-US" altLang="ko-KR" sz="240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– Men’s walking club, Community Meal</a:t>
            </a:r>
            <a:endParaRPr lang="ko-KR" altLang="ko-KR" sz="2400" kern="100" dirty="0"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701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C2F608-8B61-60F5-1491-58E73BBFC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23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3EE69B-201A-B50E-F0FC-98A46B401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943948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latinLnBrk="0"/>
            <a:r>
              <a:rPr lang="en-US" altLang="ko-KR" sz="2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Cold Contact Evangelism </a:t>
            </a:r>
            <a:br>
              <a:rPr lang="en-US" altLang="ko-KR" sz="26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altLang="ko-KR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 descr="fishing rod에 대한 이미지 결과">
            <a:extLst>
              <a:ext uri="{FF2B5EF4-FFF2-40B4-BE49-F238E27FC236}">
                <a16:creationId xmlns:a16="http://schemas.microsoft.com/office/drawing/2014/main" id="{84B9ADD8-C003-22D7-2645-78B240671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7091" y="383219"/>
            <a:ext cx="7317657" cy="3824987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C9DA21-D562-FD1D-269A-1A38023364E4}"/>
              </a:ext>
            </a:extLst>
          </p:cNvPr>
          <p:cNvSpPr txBox="1"/>
          <p:nvPr/>
        </p:nvSpPr>
        <p:spPr>
          <a:xfrm>
            <a:off x="4109884" y="4709652"/>
            <a:ext cx="7344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Arial" panose="020B0604020202020204" pitchFamily="34" charset="0"/>
                <a:cs typeface="Arial" panose="020B0604020202020204" pitchFamily="34" charset="0"/>
              </a:rPr>
              <a:t>MMCC (Malden Manor Community Church)    - Street Evangelism </a:t>
            </a:r>
          </a:p>
          <a:p>
            <a:r>
              <a:rPr lang="en-US" altLang="ko-KR" sz="2800" dirty="0">
                <a:latin typeface="Arial" panose="020B0604020202020204" pitchFamily="34" charset="0"/>
                <a:cs typeface="Arial" panose="020B0604020202020204" pitchFamily="34" charset="0"/>
              </a:rPr>
              <a:t>- Door to Door </a:t>
            </a:r>
            <a:endParaRPr lang="ko-KR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23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2F3879-F006-2F20-70A0-68CBDC30A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425B68-A8F1-5440-F34F-4B6825CD6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Jo Beadle </a:t>
            </a:r>
          </a:p>
          <a:p>
            <a:endParaRPr lang="en-US" sz="4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MMCC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WhatsApp 비디오 2025-02-28, 16.36.51_611c9cc6">
            <a:hlinkClick r:id="" action="ppaction://media"/>
            <a:extLst>
              <a:ext uri="{FF2B5EF4-FFF2-40B4-BE49-F238E27FC236}">
                <a16:creationId xmlns:a16="http://schemas.microsoft.com/office/drawing/2014/main" id="{7C3CC91E-A5D7-3E41-A5F3-34065EF857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4567" y="178000"/>
            <a:ext cx="5948854" cy="57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2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D9CCE-5902-8063-C5DF-D7DC5C1BC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CB25F-C739-B7C5-69F0-12764ECD2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/>
          <a:p>
            <a:pPr algn="ctr"/>
            <a:r>
              <a:rPr lang="en-GB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Evangelism </a:t>
            </a:r>
            <a:r>
              <a:rPr lang="en-GB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GB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two words…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759706A-EF2A-C894-FF2E-240F05030132}"/>
              </a:ext>
            </a:extLst>
          </p:cNvPr>
          <p:cNvSpPr txBox="1">
            <a:spLocks/>
          </p:cNvSpPr>
          <p:nvPr/>
        </p:nvSpPr>
        <p:spPr>
          <a:xfrm>
            <a:off x="551121" y="33917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</a:t>
            </a:r>
            <a:r>
              <a:rPr lang="en-GB" sz="7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GB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LOVE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25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646BC-7833-6B6B-9A4A-783CF08C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sz="440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Matthew 28:19-20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D3C65-FC50-91F1-9A91-441902F6B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latinLnBrk="1">
              <a:spcAft>
                <a:spcPts val="800"/>
              </a:spcAft>
              <a:buNone/>
            </a:pPr>
            <a:r>
              <a:rPr lang="en-US" altLang="ko-KR" sz="3600" b="1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Therefore, go and make disciples of all nations, baptizing them in the name of the Father and the Son and of the Holy Spirit, and teaching them to obey everything I have commanded you. </a:t>
            </a:r>
          </a:p>
          <a:p>
            <a:pPr marL="0" indent="0" latinLnBrk="1">
              <a:spcAft>
                <a:spcPts val="800"/>
              </a:spcAft>
              <a:buNone/>
            </a:pPr>
            <a:r>
              <a:rPr lang="en-US" altLang="ko-KR" sz="3600" b="1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And surely I am with you always, to the very end of the age. </a:t>
            </a:r>
            <a:endParaRPr lang="ko-KR" altLang="ko-KR" sz="3600" b="1" kern="100" dirty="0">
              <a:effectLst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3408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74265-F30B-47B3-7C68-0467B838B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sz="4400" b="1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There’s no </a:t>
            </a:r>
            <a:r>
              <a:rPr lang="en-US" altLang="ko-KR" sz="4400" b="1" kern="1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I</a:t>
            </a:r>
            <a:r>
              <a:rPr lang="en-US" altLang="ko-KR" sz="4400" b="1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in Team… it is </a:t>
            </a:r>
            <a:r>
              <a:rPr lang="en-US" altLang="ko-KR" sz="4400" b="1" kern="1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team</a:t>
            </a:r>
            <a:r>
              <a:rPr lang="en-US" altLang="ko-KR" sz="4400" b="1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work…</a:t>
            </a:r>
            <a:br>
              <a:rPr lang="ko-KR" altLang="ko-KR" sz="4400" b="1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</a:b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5BC1C-9F39-F557-CC37-9E9BE6290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</a:pPr>
            <a:r>
              <a:rPr lang="en-US" altLang="ko-KR" sz="360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Warm welcome café – Tuesday </a:t>
            </a:r>
            <a:endParaRPr lang="ko-KR" altLang="ko-KR" sz="3600" kern="100" dirty="0">
              <a:effectLst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latinLnBrk="1">
              <a:spcAft>
                <a:spcPts val="800"/>
              </a:spcAft>
            </a:pPr>
            <a:r>
              <a:rPr lang="en-US" altLang="ko-KR" sz="360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Door to door and street evangelism – Wednesday afternoon in Malden Manor</a:t>
            </a:r>
            <a:endParaRPr lang="ko-KR" altLang="ko-KR" sz="3600" kern="100" dirty="0">
              <a:effectLst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latinLnBrk="1">
              <a:spcAft>
                <a:spcPts val="800"/>
              </a:spcAft>
            </a:pPr>
            <a:r>
              <a:rPr lang="en-US" altLang="ko-KR" sz="360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Food Bank / Café 63 - Thursday</a:t>
            </a:r>
            <a:endParaRPr lang="ko-KR" altLang="ko-KR" sz="3600" kern="100" dirty="0">
              <a:effectLst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latinLnBrk="1">
              <a:spcAft>
                <a:spcPts val="800"/>
              </a:spcAft>
            </a:pPr>
            <a:r>
              <a:rPr lang="en-US" altLang="ko-KR" sz="360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Tadpoles – Friday </a:t>
            </a:r>
            <a:endParaRPr lang="ko-KR" altLang="ko-KR" sz="3600" kern="100" dirty="0">
              <a:effectLst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latinLnBrk="1">
              <a:spcAft>
                <a:spcPts val="800"/>
              </a:spcAft>
            </a:pPr>
            <a:r>
              <a:rPr lang="en-US" altLang="ko-KR" sz="360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Café 63 – Worship Live – 4</a:t>
            </a:r>
            <a:r>
              <a:rPr lang="en-US" altLang="ko-KR" sz="3600" kern="100" baseline="300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</a:t>
            </a:r>
            <a:r>
              <a:rPr lang="en-US" altLang="ko-KR" sz="360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week of Saturday</a:t>
            </a:r>
            <a:endParaRPr lang="ko-KR" altLang="ko-KR" sz="3600" kern="100" dirty="0">
              <a:effectLst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64379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24794-BAD1-154B-4E67-5E473592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Next Sunday afternoon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D1A2C-1399-90E4-3EAF-145C86ED4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832"/>
            <a:ext cx="10515600" cy="4959043"/>
          </a:xfrm>
        </p:spPr>
        <p:txBody>
          <a:bodyPr>
            <a:normAutofit/>
          </a:bodyPr>
          <a:lstStyle/>
          <a:p>
            <a:pPr marL="0" indent="0" algn="ctr" latinLnBrk="1">
              <a:spcAft>
                <a:spcPts val="800"/>
              </a:spcAft>
              <a:buNone/>
            </a:pPr>
            <a:r>
              <a:rPr lang="en-US" altLang="ko-KR" sz="4000" b="1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Evangelism with Rev. Chris </a:t>
            </a:r>
            <a:r>
              <a:rPr lang="en-US" altLang="ko-KR" sz="4000" b="1" kern="100" dirty="0" err="1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Duffet</a:t>
            </a:r>
            <a:endParaRPr lang="en-US" altLang="ko-KR" sz="4000" b="1" kern="100" dirty="0">
              <a:effectLst/>
              <a:latin typeface="Arial" panose="020B060402020202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 algn="ctr" latinLnBrk="1">
              <a:spcAft>
                <a:spcPts val="800"/>
              </a:spcAft>
              <a:buNone/>
            </a:pPr>
            <a:r>
              <a:rPr lang="en-US" altLang="ko-KR" sz="3200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At the café 63, 2:30pm-4pm</a:t>
            </a:r>
          </a:p>
          <a:p>
            <a:pPr marL="0" indent="0" algn="ctr" latinLnBrk="1">
              <a:spcAft>
                <a:spcPts val="800"/>
              </a:spcAft>
              <a:buNone/>
            </a:pPr>
            <a:endParaRPr lang="ko-KR" altLang="ko-KR" sz="1800" kern="100" dirty="0">
              <a:effectLst/>
              <a:latin typeface="Malgun Gothic" panose="020B0503020000020004" pitchFamily="34" charset="-127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 algn="ctr" latinLnBrk="1">
              <a:buFont typeface="Arial" panose="020B0604020202020204" pitchFamily="34" charset="0"/>
              <a:buChar char="-"/>
            </a:pPr>
            <a:r>
              <a:rPr lang="en-US" altLang="ko-KR" sz="3200" b="1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We will do some Bible Art with Gigi</a:t>
            </a:r>
            <a:endParaRPr lang="ko-KR" altLang="ko-KR" sz="3200" b="1" kern="100" dirty="0">
              <a:effectLst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342900" lvl="0" indent="-342900" algn="ctr" latinLnBrk="1">
              <a:buFont typeface="Arial" panose="020B0604020202020204" pitchFamily="34" charset="0"/>
              <a:buChar char="-"/>
            </a:pPr>
            <a:r>
              <a:rPr lang="en-US" altLang="ko-KR" sz="3200" b="1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We will do worship with Simon</a:t>
            </a:r>
            <a:endParaRPr lang="ko-KR" altLang="ko-KR" sz="3200" b="1" kern="100" dirty="0">
              <a:effectLst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342900" lvl="0" indent="-342900" algn="ctr" latinLnBrk="1">
              <a:buFont typeface="Arial" panose="020B0604020202020204" pitchFamily="34" charset="0"/>
              <a:buChar char="-"/>
            </a:pPr>
            <a:r>
              <a:rPr lang="en-US" altLang="ko-KR" sz="3200" b="1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We will do street evangelism with me and Chris.</a:t>
            </a:r>
            <a:endParaRPr lang="ko-KR" altLang="ko-KR" sz="3200" b="1" kern="100" dirty="0">
              <a:effectLst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342900" lvl="0" indent="-342900" algn="ctr" latinLnBrk="1">
              <a:buFont typeface="Arial" panose="020B0604020202020204" pitchFamily="34" charset="0"/>
              <a:buChar char="-"/>
            </a:pPr>
            <a:r>
              <a:rPr lang="en-US" altLang="ko-KR" sz="3200" b="1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We need people to pray for us</a:t>
            </a:r>
            <a:endParaRPr lang="ko-KR" altLang="ko-KR" sz="3200" b="1" kern="100" dirty="0">
              <a:effectLst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marL="342900" lvl="0" indent="-342900" algn="ctr" latinLnBrk="1">
              <a:spcAft>
                <a:spcPts val="800"/>
              </a:spcAft>
              <a:buFont typeface="Arial" panose="020B0604020202020204" pitchFamily="34" charset="0"/>
              <a:buChar char="-"/>
            </a:pPr>
            <a:r>
              <a:rPr lang="en-US" altLang="ko-KR" sz="3200" b="1" kern="100" dirty="0"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We need people to give out Bible verses </a:t>
            </a:r>
            <a:endParaRPr lang="ko-KR" altLang="ko-KR" sz="3200" b="1" kern="100" dirty="0">
              <a:effectLst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5210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7C386E-15CD-7224-BF43-9621EAF72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5919CA-4568-4F54-A2C0-2B54BD78A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308" y="-1"/>
            <a:ext cx="5444906" cy="5183161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F85B11F-FA15-48B8-BF04-463A37544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9300" y="0"/>
            <a:ext cx="5444906" cy="5161894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016" y="0"/>
            <a:ext cx="5444905" cy="5046819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C9BBC-E1A0-367D-FCB3-072CAFCEF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414" y="476435"/>
            <a:ext cx="4403701" cy="28857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latinLnBrk="0"/>
            <a:r>
              <a:rPr lang="en-US" sz="5400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Do you know Jesus loves you?</a:t>
            </a:r>
            <a:endParaRPr lang="en-US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1" name="Graphic 212">
            <a:extLst>
              <a:ext uri="{FF2B5EF4-FFF2-40B4-BE49-F238E27FC236}">
                <a16:creationId xmlns:a16="http://schemas.microsoft.com/office/drawing/2014/main" id="{BB90F3FC-186F-4608-93AA-7EE24F682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42C127-2CC8-9A6E-90B5-464251E37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" r="-2" b="13554"/>
          <a:stretch/>
        </p:blipFill>
        <p:spPr>
          <a:xfrm>
            <a:off x="2706695" y="3530497"/>
            <a:ext cx="1471557" cy="1225889"/>
          </a:xfrm>
          <a:custGeom>
            <a:avLst/>
            <a:gdLst/>
            <a:ahLst/>
            <a:cxnLst/>
            <a:rect l="l" t="t" r="r" b="b"/>
            <a:pathLst>
              <a:path w="3177536" h="2647074">
                <a:moveTo>
                  <a:pt x="406152" y="0"/>
                </a:moveTo>
                <a:lnTo>
                  <a:pt x="2771384" y="0"/>
                </a:lnTo>
                <a:lnTo>
                  <a:pt x="2814739" y="47702"/>
                </a:lnTo>
                <a:cubicBezTo>
                  <a:pt x="3041386" y="322335"/>
                  <a:pt x="3177536" y="674421"/>
                  <a:pt x="3177536" y="1058306"/>
                </a:cubicBezTo>
                <a:cubicBezTo>
                  <a:pt x="3177536" y="1935759"/>
                  <a:pt x="2466220" y="2647074"/>
                  <a:pt x="1588768" y="2647074"/>
                </a:cubicBezTo>
                <a:cubicBezTo>
                  <a:pt x="711315" y="2647074"/>
                  <a:pt x="0" y="1935759"/>
                  <a:pt x="0" y="1058306"/>
                </a:cubicBezTo>
                <a:cubicBezTo>
                  <a:pt x="0" y="674421"/>
                  <a:pt x="136150" y="322335"/>
                  <a:pt x="362797" y="47702"/>
                </a:cubicBezTo>
                <a:close/>
              </a:path>
            </a:pathLst>
          </a:custGeom>
        </p:spPr>
      </p:pic>
      <p:grpSp>
        <p:nvGrpSpPr>
          <p:cNvPr id="33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49330" y="2740963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7710" y="51953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3811CB9-0334-4316-8B54-711C0F3BE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7710" y="5195363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425F3F-89E2-6FE4-B81D-2F2AE2F7E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498" y="-45397"/>
            <a:ext cx="5295557" cy="673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9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6C8E-815F-E443-C9A9-EC01D5BA1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78425"/>
          </a:xfrm>
        </p:spPr>
        <p:txBody>
          <a:bodyPr>
            <a:normAutofit/>
          </a:bodyPr>
          <a:lstStyle/>
          <a:p>
            <a:pPr algn="ctr"/>
            <a:r>
              <a:rPr lang="en-US" altLang="ko-K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Romans 10:13-15, NLT</a:t>
            </a:r>
            <a:endParaRPr lang="ko-KR" altLang="en-US" sz="3200" dirty="0">
              <a:latin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8378D-2A22-39F1-C64B-5065C5786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" y="678426"/>
            <a:ext cx="12044516" cy="617957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GB" altLang="ko-KR" sz="39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For “Everyone who calls on the name of the </a:t>
            </a:r>
            <a:r>
              <a:rPr lang="en-GB" altLang="ko-KR" sz="3900" b="1" i="0" cap="small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Lord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altLang="ko-KR" sz="39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will be saved.”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altLang="ko-KR" sz="39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But how can they call on him to save them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altLang="ko-KR" sz="39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unless they believe in him?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altLang="ko-KR" sz="39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And how can they believe in him if they have never heard about him? And how can they hear about him unless someone tells them? 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altLang="ko-KR" sz="39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And how will anyone go and tell them without being sent? That is why the Scriptures say, “How beautiful are the feet of messengers who bring good news!”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4703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C8C99-A404-0391-E8A3-8471F4BC6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8B394-D22E-2B85-31F4-F903A6945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78425"/>
          </a:xfrm>
        </p:spPr>
        <p:txBody>
          <a:bodyPr>
            <a:normAutofit/>
          </a:bodyPr>
          <a:lstStyle/>
          <a:p>
            <a:pPr algn="ctr"/>
            <a:r>
              <a:rPr lang="en-US" altLang="ko-K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Romans 10:13 NLT</a:t>
            </a:r>
            <a:endParaRPr lang="ko-KR" altLang="en-US" sz="3200" dirty="0">
              <a:latin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C867D-9AAA-AAF4-D9DB-036BF3795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" y="678426"/>
            <a:ext cx="12044516" cy="617957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endParaRPr lang="en-GB" altLang="ko-KR" sz="3900" b="1" i="0" dirty="0">
              <a:solidFill>
                <a:srgbClr val="000000"/>
              </a:solidFill>
              <a:effectLst/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GB" altLang="ko-KR" sz="39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For “Everyone who calls on the name of the </a:t>
            </a:r>
            <a:r>
              <a:rPr lang="en-GB" altLang="ko-KR" sz="3900" b="1" i="0" cap="small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Lord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altLang="ko-KR" sz="39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will be saved.”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GB" altLang="ko-KR" sz="3900" b="1" dirty="0">
              <a:solidFill>
                <a:srgbClr val="000000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en-GB" altLang="ko-KR" sz="3900" b="1" dirty="0">
              <a:solidFill>
                <a:srgbClr val="000000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GB" altLang="ko-KR" sz="4800" b="1" i="0" dirty="0">
                <a:solidFill>
                  <a:srgbClr val="FF0000"/>
                </a:solidFill>
                <a:effectLst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The foundation of Salvation</a:t>
            </a:r>
          </a:p>
          <a:p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998995AF-27A2-0C50-AD2A-56564FF06B30}"/>
              </a:ext>
            </a:extLst>
          </p:cNvPr>
          <p:cNvSpPr/>
          <p:nvPr/>
        </p:nvSpPr>
        <p:spPr>
          <a:xfrm>
            <a:off x="5825613" y="3331906"/>
            <a:ext cx="540774" cy="87261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1720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33655-980E-2E2D-1A99-BD1A65D90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26457-30BD-E8EC-F6F0-19340858C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78425"/>
          </a:xfrm>
        </p:spPr>
        <p:txBody>
          <a:bodyPr>
            <a:normAutofit/>
          </a:bodyPr>
          <a:lstStyle/>
          <a:p>
            <a:pPr algn="ctr"/>
            <a:r>
              <a:rPr lang="en-US" altLang="ko-K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Romans 10:14 NLT</a:t>
            </a:r>
            <a:endParaRPr lang="ko-KR" altLang="en-US" sz="3200" dirty="0">
              <a:latin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B8AFE-F3D6-D2B3-B695-9960168C0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" y="678426"/>
            <a:ext cx="12044516" cy="617957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endParaRPr lang="en-GB" altLang="ko-KR" sz="3900" b="1" i="0" dirty="0">
              <a:solidFill>
                <a:srgbClr val="000000"/>
              </a:solidFill>
              <a:effectLst/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GB" altLang="ko-KR" sz="39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But how can they call on him to save them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GB" altLang="ko-KR" sz="39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unless they believe in him? 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GB" altLang="ko-KR" sz="3900" b="1" dirty="0">
              <a:solidFill>
                <a:srgbClr val="000000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en-GB" altLang="ko-KR" sz="3900" b="1" dirty="0">
              <a:solidFill>
                <a:srgbClr val="000000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sz="4800" b="1" i="0" dirty="0">
                <a:solidFill>
                  <a:srgbClr val="FF0000"/>
                </a:solidFill>
                <a:effectLst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The Precondition of Calling</a:t>
            </a:r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B86ABB56-FF60-6D03-965E-50E694F426B9}"/>
              </a:ext>
            </a:extLst>
          </p:cNvPr>
          <p:cNvSpPr/>
          <p:nvPr/>
        </p:nvSpPr>
        <p:spPr>
          <a:xfrm>
            <a:off x="5825613" y="3331906"/>
            <a:ext cx="540774" cy="87261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4709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8BBD9-C459-3DD2-8B8C-709ACC43E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DEA39-B4A6-8B77-03FA-B54320A19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78425"/>
          </a:xfrm>
        </p:spPr>
        <p:txBody>
          <a:bodyPr>
            <a:normAutofit/>
          </a:bodyPr>
          <a:lstStyle/>
          <a:p>
            <a:pPr algn="ctr"/>
            <a:r>
              <a:rPr lang="en-US" altLang="ko-K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Romans 10:14 NLT</a:t>
            </a:r>
            <a:endParaRPr lang="ko-KR" altLang="en-US" sz="3200" dirty="0">
              <a:latin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B547D-43ED-69B8-13F7-A9CCE590D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" y="678426"/>
            <a:ext cx="12044516" cy="617957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endParaRPr lang="en-GB" altLang="ko-KR" sz="3900" b="1" i="0" dirty="0">
              <a:solidFill>
                <a:srgbClr val="000000"/>
              </a:solidFill>
              <a:effectLst/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GB" altLang="ko-KR" sz="39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And how can they believe in him if they have never heard about him? And how can they hear about him unless someone tells them? 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GB" altLang="ko-KR" sz="3900" b="1" dirty="0">
              <a:solidFill>
                <a:srgbClr val="000000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en-GB" altLang="ko-KR" sz="3900" b="1" dirty="0">
              <a:solidFill>
                <a:srgbClr val="000000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sz="4800" b="1" i="0" dirty="0">
                <a:solidFill>
                  <a:srgbClr val="FF0000"/>
                </a:solidFill>
                <a:effectLst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The </a:t>
            </a:r>
            <a:r>
              <a:rPr lang="en-US" altLang="ko-KR" sz="4800" b="1" dirty="0">
                <a:solidFill>
                  <a:srgbClr val="FF0000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Responsibility to Share</a:t>
            </a:r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38D762D4-E73E-D8F9-FE22-F93FE79DE9B1}"/>
              </a:ext>
            </a:extLst>
          </p:cNvPr>
          <p:cNvSpPr/>
          <p:nvPr/>
        </p:nvSpPr>
        <p:spPr>
          <a:xfrm>
            <a:off x="5825613" y="3607210"/>
            <a:ext cx="540774" cy="87261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437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D0239-3D80-7ED9-79EE-6549D2DBF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BD15F-1B3F-8638-5516-E46BC92A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78425"/>
          </a:xfrm>
        </p:spPr>
        <p:txBody>
          <a:bodyPr>
            <a:normAutofit/>
          </a:bodyPr>
          <a:lstStyle/>
          <a:p>
            <a:pPr algn="ctr"/>
            <a:r>
              <a:rPr lang="en-US" altLang="ko-KR" sz="3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Romans 10:15 NLT</a:t>
            </a:r>
            <a:endParaRPr lang="ko-KR" altLang="en-US" sz="3200" dirty="0">
              <a:latin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ED375-1AC0-8CB3-98A8-9720C249A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" y="678426"/>
            <a:ext cx="12044516" cy="617957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endParaRPr lang="en-GB" altLang="ko-KR" sz="3900" b="1" i="0" dirty="0">
              <a:solidFill>
                <a:srgbClr val="000000"/>
              </a:solidFill>
              <a:effectLst/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GB" altLang="ko-KR" sz="3900" b="1" i="0" dirty="0">
                <a:solidFill>
                  <a:srgbClr val="000000"/>
                </a:solidFill>
                <a:effectLst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And how will anyone go and tell them without being sent? That is why the Scriptures say, “How beautiful are the feet of messengers who bring good news!”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GB" altLang="ko-KR" sz="3900" b="1" dirty="0">
              <a:solidFill>
                <a:srgbClr val="000000"/>
              </a:solidFill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en-US" altLang="ko-KR" sz="4800" b="1" i="0" dirty="0">
              <a:solidFill>
                <a:srgbClr val="FF0000"/>
              </a:solidFill>
              <a:effectLst/>
              <a:latin typeface="Abadi" panose="020B0604020104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ko-KR" sz="4800" b="1" i="0" dirty="0">
                <a:solidFill>
                  <a:srgbClr val="FF0000"/>
                </a:solidFill>
                <a:effectLst/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The </a:t>
            </a:r>
            <a:r>
              <a:rPr lang="en-US" altLang="ko-KR" sz="4800" b="1" dirty="0">
                <a:solidFill>
                  <a:srgbClr val="FF0000"/>
                </a:solidFill>
                <a:latin typeface="Abadi" panose="020B0604020104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Result of being sent</a:t>
            </a:r>
            <a:endParaRPr lang="en-US" altLang="ko-KR" dirty="0"/>
          </a:p>
          <a:p>
            <a:pPr marL="0" indent="0">
              <a:buNone/>
            </a:pPr>
            <a:endParaRPr lang="ko-KR" altLang="en-US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BF9D8565-4ED7-CFE6-5FA8-5C7FDB0724EB}"/>
              </a:ext>
            </a:extLst>
          </p:cNvPr>
          <p:cNvSpPr/>
          <p:nvPr/>
        </p:nvSpPr>
        <p:spPr>
          <a:xfrm>
            <a:off x="5825613" y="3768213"/>
            <a:ext cx="540774" cy="87261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0395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78A5B-C4D2-ED3A-5AB6-119FD4F82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45" y="934065"/>
            <a:ext cx="11169445" cy="5242898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altLang="ko-KR" sz="3600" b="1" dirty="0"/>
              <a:t>People are sent to </a:t>
            </a:r>
            <a:r>
              <a:rPr lang="en-US" altLang="ko-KR" sz="3600" b="1" dirty="0">
                <a:highlight>
                  <a:srgbClr val="FFFF00"/>
                </a:highlight>
              </a:rPr>
              <a:t>preach or proclaim </a:t>
            </a:r>
            <a:r>
              <a:rPr lang="en-US" altLang="ko-KR" sz="3600" b="1" dirty="0"/>
              <a:t>the good news.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altLang="ko-KR" sz="3600" b="1" dirty="0"/>
              <a:t>People </a:t>
            </a:r>
            <a:r>
              <a:rPr lang="en-US" altLang="ko-KR" sz="3600" b="1" dirty="0">
                <a:highlight>
                  <a:srgbClr val="FFFF00"/>
                </a:highlight>
              </a:rPr>
              <a:t>hear</a:t>
            </a:r>
            <a:r>
              <a:rPr lang="en-US" altLang="ko-KR" sz="3600" b="1" dirty="0"/>
              <a:t> the good news proclaimed.</a:t>
            </a:r>
          </a:p>
          <a:p>
            <a:pPr marL="514350" indent="-514350">
              <a:buAutoNum type="arabicPeriod"/>
            </a:pPr>
            <a:endParaRPr lang="en-US" altLang="ko-KR" sz="3600" b="1" dirty="0"/>
          </a:p>
          <a:p>
            <a:pPr marL="514350" indent="-514350">
              <a:buAutoNum type="arabicPeriod"/>
            </a:pPr>
            <a:r>
              <a:rPr lang="en-US" altLang="ko-KR" sz="3600" b="1" dirty="0"/>
              <a:t>People </a:t>
            </a:r>
            <a:r>
              <a:rPr lang="en-US" altLang="ko-KR" sz="3600" b="1" dirty="0">
                <a:highlight>
                  <a:srgbClr val="FFFF00"/>
                </a:highlight>
              </a:rPr>
              <a:t>believe </a:t>
            </a:r>
            <a:r>
              <a:rPr lang="en-US" altLang="ko-KR" sz="3600" b="1" dirty="0"/>
              <a:t>that good news when they hear it</a:t>
            </a:r>
          </a:p>
          <a:p>
            <a:pPr marL="514350" indent="-514350">
              <a:buAutoNum type="arabicPeriod"/>
            </a:pPr>
            <a:endParaRPr lang="en-US" altLang="ko-KR" sz="3600" b="1" dirty="0"/>
          </a:p>
          <a:p>
            <a:pPr marL="514350" indent="-514350">
              <a:buAutoNum type="arabicPeriod"/>
            </a:pPr>
            <a:r>
              <a:rPr lang="en-US" altLang="ko-KR" sz="3600" b="1" dirty="0"/>
              <a:t>People </a:t>
            </a:r>
            <a:r>
              <a:rPr lang="en-US" altLang="ko-KR" sz="3600" b="1" dirty="0">
                <a:highlight>
                  <a:srgbClr val="FFFF00"/>
                </a:highlight>
              </a:rPr>
              <a:t>call</a:t>
            </a:r>
            <a:r>
              <a:rPr lang="en-US" altLang="ko-KR" sz="3600" b="1" dirty="0"/>
              <a:t> on the name of the Lord, and they are saved!</a:t>
            </a:r>
          </a:p>
          <a:p>
            <a:pPr marL="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224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530</Words>
  <Application>Microsoft Office PowerPoint</Application>
  <PresentationFormat>Widescreen</PresentationFormat>
  <Paragraphs>78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맑은 고딕</vt:lpstr>
      <vt:lpstr>맑은 고딕</vt:lpstr>
      <vt:lpstr>Abadi</vt:lpstr>
      <vt:lpstr>ADLaM Display</vt:lpstr>
      <vt:lpstr>Arial</vt:lpstr>
      <vt:lpstr>Office Theme</vt:lpstr>
      <vt:lpstr> https://www.tiktok.com/@undercovermotivation_/video/7425336221255175456  Who is this  young man? </vt:lpstr>
      <vt:lpstr>Evangelism = two words…</vt:lpstr>
      <vt:lpstr>Do you know Jesus loves you?</vt:lpstr>
      <vt:lpstr>Romans 10:13-15, NLT</vt:lpstr>
      <vt:lpstr>Romans 10:13 NLT</vt:lpstr>
      <vt:lpstr>Romans 10:14 NLT</vt:lpstr>
      <vt:lpstr>Romans 10:14 NLT</vt:lpstr>
      <vt:lpstr>Romans 10:15 NLT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Relational Evangelism </vt:lpstr>
      <vt:lpstr>Activity Evangelism </vt:lpstr>
      <vt:lpstr>Cold Contact Evangelism  </vt:lpstr>
      <vt:lpstr>PowerPoint Presentation</vt:lpstr>
      <vt:lpstr>Matthew 28:19-20</vt:lpstr>
      <vt:lpstr>There’s no I in Team… it is team work… </vt:lpstr>
      <vt:lpstr>Next Sunday afternoon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Jung Reggio</dc:creator>
  <cp:lastModifiedBy>Jung Reggio</cp:lastModifiedBy>
  <cp:revision>2</cp:revision>
  <dcterms:created xsi:type="dcterms:W3CDTF">2025-03-01T14:47:43Z</dcterms:created>
  <dcterms:modified xsi:type="dcterms:W3CDTF">2025-03-02T07:17:09Z</dcterms:modified>
</cp:coreProperties>
</file>