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332" r:id="rId4"/>
    <p:sldId id="321" r:id="rId5"/>
    <p:sldId id="320" r:id="rId6"/>
    <p:sldId id="322" r:id="rId7"/>
    <p:sldId id="256" r:id="rId8"/>
    <p:sldId id="282" r:id="rId9"/>
    <p:sldId id="281" r:id="rId10"/>
    <p:sldId id="304" r:id="rId11"/>
    <p:sldId id="311" r:id="rId12"/>
    <p:sldId id="315" r:id="rId13"/>
    <p:sldId id="316" r:id="rId14"/>
    <p:sldId id="305" r:id="rId15"/>
    <p:sldId id="323" r:id="rId16"/>
    <p:sldId id="307" r:id="rId17"/>
    <p:sldId id="309" r:id="rId18"/>
    <p:sldId id="312" r:id="rId19"/>
    <p:sldId id="298" r:id="rId20"/>
    <p:sldId id="302" r:id="rId21"/>
    <p:sldId id="324" r:id="rId22"/>
    <p:sldId id="325" r:id="rId23"/>
    <p:sldId id="326" r:id="rId24"/>
    <p:sldId id="330" r:id="rId25"/>
    <p:sldId id="331" r:id="rId26"/>
    <p:sldId id="284" r:id="rId27"/>
    <p:sldId id="317" r:id="rId28"/>
    <p:sldId id="318" r:id="rId29"/>
    <p:sldId id="319" r:id="rId30"/>
    <p:sldId id="327" r:id="rId31"/>
    <p:sldId id="328" r:id="rId32"/>
    <p:sldId id="329" r:id="rId33"/>
    <p:sldId id="287" r:id="rId34"/>
    <p:sldId id="333" r:id="rId35"/>
    <p:sldId id="335" r:id="rId36"/>
    <p:sldId id="334" r:id="rId37"/>
    <p:sldId id="33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0066"/>
    <a:srgbClr val="1C1410"/>
    <a:srgbClr val="008000"/>
    <a:srgbClr val="003300"/>
    <a:srgbClr val="333300"/>
    <a:srgbClr val="CC0000"/>
    <a:srgbClr val="800000"/>
    <a:srgbClr val="33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72" autoAdjust="0"/>
    <p:restoredTop sz="94660"/>
  </p:normalViewPr>
  <p:slideViewPr>
    <p:cSldViewPr snapToGrid="0">
      <p:cViewPr varScale="1">
        <p:scale>
          <a:sx n="48" d="100"/>
          <a:sy n="48" d="100"/>
        </p:scale>
        <p:origin x="936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Pearce" userId="e211e6dda9429fcc" providerId="LiveId" clId="{1AF8CBB2-8032-44E9-9089-926026CC65BD}"/>
    <pc:docChg chg="undo custSel addSld delSld modSld sldOrd">
      <pc:chgData name="Roger Pearce" userId="e211e6dda9429fcc" providerId="LiveId" clId="{1AF8CBB2-8032-44E9-9089-926026CC65BD}" dt="2025-03-16T07:11:11.062" v="2446"/>
      <pc:docMkLst>
        <pc:docMk/>
      </pc:docMkLst>
      <pc:sldChg chg="addSp delSp modSp mod modAnim">
        <pc:chgData name="Roger Pearce" userId="e211e6dda9429fcc" providerId="LiveId" clId="{1AF8CBB2-8032-44E9-9089-926026CC65BD}" dt="2025-03-15T15:59:47.616" v="2210"/>
        <pc:sldMkLst>
          <pc:docMk/>
          <pc:sldMk cId="2108058796" sldId="256"/>
        </pc:sldMkLst>
        <pc:spChg chg="add mod">
          <ac:chgData name="Roger Pearce" userId="e211e6dda9429fcc" providerId="LiveId" clId="{1AF8CBB2-8032-44E9-9089-926026CC65BD}" dt="2025-03-15T10:16:59.156" v="1132" actId="1076"/>
          <ac:spMkLst>
            <pc:docMk/>
            <pc:sldMk cId="2108058796" sldId="256"/>
            <ac:spMk id="9" creationId="{BF82D3D5-F11E-E37C-0569-58C4B200D4A9}"/>
          </ac:spMkLst>
        </pc:spChg>
        <pc:spChg chg="add mod">
          <ac:chgData name="Roger Pearce" userId="e211e6dda9429fcc" providerId="LiveId" clId="{1AF8CBB2-8032-44E9-9089-926026CC65BD}" dt="2025-03-15T10:41:37.264" v="1337" actId="1076"/>
          <ac:spMkLst>
            <pc:docMk/>
            <pc:sldMk cId="2108058796" sldId="256"/>
            <ac:spMk id="10" creationId="{8D1FE613-E9E5-DC39-1741-26970EB90DE1}"/>
          </ac:spMkLst>
        </pc:spChg>
        <pc:picChg chg="add mod">
          <ac:chgData name="Roger Pearce" userId="e211e6dda9429fcc" providerId="LiveId" clId="{1AF8CBB2-8032-44E9-9089-926026CC65BD}" dt="2025-03-15T10:16:37.348" v="1129" actId="1076"/>
          <ac:picMkLst>
            <pc:docMk/>
            <pc:sldMk cId="2108058796" sldId="256"/>
            <ac:picMk id="5" creationId="{2D4BE390-0CE8-BB9C-FFF1-43F2AAE2CF24}"/>
          </ac:picMkLst>
        </pc:picChg>
        <pc:picChg chg="add del mod ord">
          <ac:chgData name="Roger Pearce" userId="e211e6dda9429fcc" providerId="LiveId" clId="{1AF8CBB2-8032-44E9-9089-926026CC65BD}" dt="2025-03-15T09:59:30.997" v="1054" actId="21"/>
          <ac:picMkLst>
            <pc:docMk/>
            <pc:sldMk cId="2108058796" sldId="256"/>
            <ac:picMk id="6" creationId="{6BF81C36-D2B3-484B-7079-DCA7D2D3F6BB}"/>
          </ac:picMkLst>
        </pc:picChg>
        <pc:picChg chg="add mod ord">
          <ac:chgData name="Roger Pearce" userId="e211e6dda9429fcc" providerId="LiveId" clId="{1AF8CBB2-8032-44E9-9089-926026CC65BD}" dt="2025-03-15T10:16:23.724" v="1128" actId="14100"/>
          <ac:picMkLst>
            <pc:docMk/>
            <pc:sldMk cId="2108058796" sldId="256"/>
            <ac:picMk id="7" creationId="{80E1F8E9-45C6-38B7-8658-DDFD3397E905}"/>
          </ac:picMkLst>
        </pc:picChg>
      </pc:sldChg>
      <pc:sldChg chg="addSp delSp modSp mod ord setBg modAnim">
        <pc:chgData name="Roger Pearce" userId="e211e6dda9429fcc" providerId="LiveId" clId="{1AF8CBB2-8032-44E9-9089-926026CC65BD}" dt="2025-03-15T11:30:00.802" v="1576"/>
        <pc:sldMkLst>
          <pc:docMk/>
          <pc:sldMk cId="0" sldId="281"/>
        </pc:sldMkLst>
        <pc:spChg chg="add mod">
          <ac:chgData name="Roger Pearce" userId="e211e6dda9429fcc" providerId="LiveId" clId="{1AF8CBB2-8032-44E9-9089-926026CC65BD}" dt="2025-03-15T11:29:50.196" v="1575" actId="20577"/>
          <ac:spMkLst>
            <pc:docMk/>
            <pc:sldMk cId="0" sldId="281"/>
            <ac:spMk id="2" creationId="{EB5BE2DA-9CCF-69AF-1208-08DAC939B2D5}"/>
          </ac:spMkLst>
        </pc:spChg>
        <pc:spChg chg="add mod">
          <ac:chgData name="Roger Pearce" userId="e211e6dda9429fcc" providerId="LiveId" clId="{1AF8CBB2-8032-44E9-9089-926026CC65BD}" dt="2025-03-15T11:29:48.015" v="1574" actId="20577"/>
          <ac:spMkLst>
            <pc:docMk/>
            <pc:sldMk cId="0" sldId="281"/>
            <ac:spMk id="3" creationId="{A85F2192-FB36-E455-A6FE-98D0EB71D046}"/>
          </ac:spMkLst>
        </pc:spChg>
        <pc:spChg chg="add mod">
          <ac:chgData name="Roger Pearce" userId="e211e6dda9429fcc" providerId="LiveId" clId="{1AF8CBB2-8032-44E9-9089-926026CC65BD}" dt="2025-03-15T11:29:44.884" v="1573" actId="20577"/>
          <ac:spMkLst>
            <pc:docMk/>
            <pc:sldMk cId="0" sldId="281"/>
            <ac:spMk id="4" creationId="{846B1E59-513E-C84D-07D8-E5D2E010227A}"/>
          </ac:spMkLst>
        </pc:spChg>
        <pc:picChg chg="del">
          <ac:chgData name="Roger Pearce" userId="e211e6dda9429fcc" providerId="LiveId" clId="{1AF8CBB2-8032-44E9-9089-926026CC65BD}" dt="2025-03-15T10:46:24.742" v="1338" actId="21"/>
          <ac:picMkLst>
            <pc:docMk/>
            <pc:sldMk cId="0" sldId="281"/>
            <ac:picMk id="169" creationId="{00000000-0000-0000-0000-000000000000}"/>
          </ac:picMkLst>
        </pc:picChg>
      </pc:sldChg>
      <pc:sldChg chg="addSp delSp modSp mod setBg modAnim">
        <pc:chgData name="Roger Pearce" userId="e211e6dda9429fcc" providerId="LiveId" clId="{1AF8CBB2-8032-44E9-9089-926026CC65BD}" dt="2025-03-15T16:09:28.415" v="2319"/>
        <pc:sldMkLst>
          <pc:docMk/>
          <pc:sldMk cId="0" sldId="282"/>
        </pc:sldMkLst>
        <pc:spChg chg="add mod">
          <ac:chgData name="Roger Pearce" userId="e211e6dda9429fcc" providerId="LiveId" clId="{1AF8CBB2-8032-44E9-9089-926026CC65BD}" dt="2025-03-15T16:06:23.760" v="2297" actId="1076"/>
          <ac:spMkLst>
            <pc:docMk/>
            <pc:sldMk cId="0" sldId="282"/>
            <ac:spMk id="2" creationId="{8C7120FB-ECB9-E21B-9913-6FB6F7601DDD}"/>
          </ac:spMkLst>
        </pc:spChg>
        <pc:spChg chg="add mod">
          <ac:chgData name="Roger Pearce" userId="e211e6dda9429fcc" providerId="LiveId" clId="{1AF8CBB2-8032-44E9-9089-926026CC65BD}" dt="2025-03-15T11:09:44.781" v="1439" actId="164"/>
          <ac:spMkLst>
            <pc:docMk/>
            <pc:sldMk cId="0" sldId="282"/>
            <ac:spMk id="5" creationId="{BF600220-360B-A5CE-E386-2F23DADC4348}"/>
          </ac:spMkLst>
        </pc:spChg>
        <pc:spChg chg="add mod">
          <ac:chgData name="Roger Pearce" userId="e211e6dda9429fcc" providerId="LiveId" clId="{1AF8CBB2-8032-44E9-9089-926026CC65BD}" dt="2025-03-15T16:05:13.785" v="2288" actId="1076"/>
          <ac:spMkLst>
            <pc:docMk/>
            <pc:sldMk cId="0" sldId="282"/>
            <ac:spMk id="8" creationId="{D9AA8AD1-8489-0976-ECCC-7E86899F2205}"/>
          </ac:spMkLst>
        </pc:spChg>
        <pc:spChg chg="add mod">
          <ac:chgData name="Roger Pearce" userId="e211e6dda9429fcc" providerId="LiveId" clId="{1AF8CBB2-8032-44E9-9089-926026CC65BD}" dt="2025-03-15T16:02:10.007" v="2226" actId="207"/>
          <ac:spMkLst>
            <pc:docMk/>
            <pc:sldMk cId="0" sldId="282"/>
            <ac:spMk id="12" creationId="{1A2FBBDF-E9D1-1BFD-536B-1EDDD650950E}"/>
          </ac:spMkLst>
        </pc:spChg>
        <pc:spChg chg="add mod">
          <ac:chgData name="Roger Pearce" userId="e211e6dda9429fcc" providerId="LiveId" clId="{1AF8CBB2-8032-44E9-9089-926026CC65BD}" dt="2025-03-15T16:03:08.240" v="2263" actId="1076"/>
          <ac:spMkLst>
            <pc:docMk/>
            <pc:sldMk cId="0" sldId="282"/>
            <ac:spMk id="13" creationId="{6537A4FE-C377-BBFE-C616-3CEC356962F0}"/>
          </ac:spMkLst>
        </pc:spChg>
        <pc:spChg chg="add mod">
          <ac:chgData name="Roger Pearce" userId="e211e6dda9429fcc" providerId="LiveId" clId="{1AF8CBB2-8032-44E9-9089-926026CC65BD}" dt="2025-03-15T16:04:38.376" v="2282" actId="1076"/>
          <ac:spMkLst>
            <pc:docMk/>
            <pc:sldMk cId="0" sldId="282"/>
            <ac:spMk id="14" creationId="{E8E9B752-A1A6-DCED-F247-7D5DBB9CF110}"/>
          </ac:spMkLst>
        </pc:spChg>
        <pc:spChg chg="add mod">
          <ac:chgData name="Roger Pearce" userId="e211e6dda9429fcc" providerId="LiveId" clId="{1AF8CBB2-8032-44E9-9089-926026CC65BD}" dt="2025-03-15T16:06:20.051" v="2296" actId="1076"/>
          <ac:spMkLst>
            <pc:docMk/>
            <pc:sldMk cId="0" sldId="282"/>
            <ac:spMk id="15" creationId="{E578F5A6-9F7E-7E1C-9FB4-069D6EE7A3E6}"/>
          </ac:spMkLst>
        </pc:spChg>
        <pc:spChg chg="add mod">
          <ac:chgData name="Roger Pearce" userId="e211e6dda9429fcc" providerId="LiveId" clId="{1AF8CBB2-8032-44E9-9089-926026CC65BD}" dt="2025-03-15T16:04:27.512" v="2279" actId="14100"/>
          <ac:spMkLst>
            <pc:docMk/>
            <pc:sldMk cId="0" sldId="282"/>
            <ac:spMk id="16" creationId="{E3CB098B-3177-B181-63A7-61498DA3C891}"/>
          </ac:spMkLst>
        </pc:spChg>
        <pc:spChg chg="add mod ord">
          <ac:chgData name="Roger Pearce" userId="e211e6dda9429fcc" providerId="LiveId" clId="{1AF8CBB2-8032-44E9-9089-926026CC65BD}" dt="2025-03-15T16:06:05.843" v="2294" actId="166"/>
          <ac:spMkLst>
            <pc:docMk/>
            <pc:sldMk cId="0" sldId="282"/>
            <ac:spMk id="17" creationId="{95CE7283-2D2D-6BB0-4D29-EF84AE633AAB}"/>
          </ac:spMkLst>
        </pc:spChg>
        <pc:spChg chg="add mod">
          <ac:chgData name="Roger Pearce" userId="e211e6dda9429fcc" providerId="LiveId" clId="{1AF8CBB2-8032-44E9-9089-926026CC65BD}" dt="2025-03-15T16:05:55.850" v="2293" actId="2085"/>
          <ac:spMkLst>
            <pc:docMk/>
            <pc:sldMk cId="0" sldId="282"/>
            <ac:spMk id="18" creationId="{6C48DACC-07ED-4829-22D0-A66FE46185CC}"/>
          </ac:spMkLst>
        </pc:spChg>
        <pc:grpChg chg="add mod">
          <ac:chgData name="Roger Pearce" userId="e211e6dda9429fcc" providerId="LiveId" clId="{1AF8CBB2-8032-44E9-9089-926026CC65BD}" dt="2025-03-15T16:03:49.184" v="2272" actId="14100"/>
          <ac:grpSpMkLst>
            <pc:docMk/>
            <pc:sldMk cId="0" sldId="282"/>
            <ac:grpSpMk id="10" creationId="{208EB2F2-F6E5-AA5A-C736-3BE09CCFEEC4}"/>
          </ac:grpSpMkLst>
        </pc:grpChg>
        <pc:grpChg chg="add mod">
          <ac:chgData name="Roger Pearce" userId="e211e6dda9429fcc" providerId="LiveId" clId="{1AF8CBB2-8032-44E9-9089-926026CC65BD}" dt="2025-03-15T16:04:08.336" v="2275" actId="1076"/>
          <ac:grpSpMkLst>
            <pc:docMk/>
            <pc:sldMk cId="0" sldId="282"/>
            <ac:grpSpMk id="11" creationId="{880A9E51-5F02-104C-682A-60204FAA1FF1}"/>
          </ac:grpSpMkLst>
        </pc:grpChg>
        <pc:picChg chg="add mod">
          <ac:chgData name="Roger Pearce" userId="e211e6dda9429fcc" providerId="LiveId" clId="{1AF8CBB2-8032-44E9-9089-926026CC65BD}" dt="2025-03-15T11:09:40.219" v="1438" actId="164"/>
          <ac:picMkLst>
            <pc:docMk/>
            <pc:sldMk cId="0" sldId="282"/>
            <ac:picMk id="3" creationId="{2C055641-CBE9-BB3E-8F01-B66F67FD2283}"/>
          </ac:picMkLst>
        </pc:picChg>
        <pc:picChg chg="add mod">
          <ac:chgData name="Roger Pearce" userId="e211e6dda9429fcc" providerId="LiveId" clId="{1AF8CBB2-8032-44E9-9089-926026CC65BD}" dt="2025-03-15T11:09:44.781" v="1439" actId="164"/>
          <ac:picMkLst>
            <pc:docMk/>
            <pc:sldMk cId="0" sldId="282"/>
            <ac:picMk id="6" creationId="{E42A717D-7CD6-E6DF-D3B2-F494BB402951}"/>
          </ac:picMkLst>
        </pc:picChg>
        <pc:picChg chg="add mod">
          <ac:chgData name="Roger Pearce" userId="e211e6dda9429fcc" providerId="LiveId" clId="{1AF8CBB2-8032-44E9-9089-926026CC65BD}" dt="2025-03-15T16:05:26.889" v="2290" actId="1076"/>
          <ac:picMkLst>
            <pc:docMk/>
            <pc:sldMk cId="0" sldId="282"/>
            <ac:picMk id="9" creationId="{01AFA01C-742D-C801-C4AF-93FDD5D985BB}"/>
          </ac:picMkLst>
        </pc:picChg>
        <pc:picChg chg="del">
          <ac:chgData name="Roger Pearce" userId="e211e6dda9429fcc" providerId="LiveId" clId="{1AF8CBB2-8032-44E9-9089-926026CC65BD}" dt="2025-03-15T10:46:27.603" v="1339" actId="21"/>
          <ac:picMkLst>
            <pc:docMk/>
            <pc:sldMk cId="0" sldId="282"/>
            <ac:picMk id="171" creationId="{00000000-0000-0000-0000-000000000000}"/>
          </ac:picMkLst>
        </pc:picChg>
      </pc:sldChg>
      <pc:sldChg chg="del">
        <pc:chgData name="Roger Pearce" userId="e211e6dda9429fcc" providerId="LiveId" clId="{1AF8CBB2-8032-44E9-9089-926026CC65BD}" dt="2025-03-14T15:06:39.869" v="541" actId="2696"/>
        <pc:sldMkLst>
          <pc:docMk/>
          <pc:sldMk cId="3851247559" sldId="283"/>
        </pc:sldMkLst>
      </pc:sldChg>
      <pc:sldChg chg="addSp delSp modSp mod">
        <pc:chgData name="Roger Pearce" userId="e211e6dda9429fcc" providerId="LiveId" clId="{1AF8CBB2-8032-44E9-9089-926026CC65BD}" dt="2025-03-14T21:21:21.904" v="978" actId="207"/>
        <pc:sldMkLst>
          <pc:docMk/>
          <pc:sldMk cId="3194266814" sldId="284"/>
        </pc:sldMkLst>
        <pc:spChg chg="add mod">
          <ac:chgData name="Roger Pearce" userId="e211e6dda9429fcc" providerId="LiveId" clId="{1AF8CBB2-8032-44E9-9089-926026CC65BD}" dt="2025-03-14T21:21:21.904" v="978" actId="207"/>
          <ac:spMkLst>
            <pc:docMk/>
            <pc:sldMk cId="3194266814" sldId="284"/>
            <ac:spMk id="11" creationId="{D3953C94-5D57-B8D4-2032-3DFF80141B41}"/>
          </ac:spMkLst>
        </pc:spChg>
        <pc:picChg chg="add mod">
          <ac:chgData name="Roger Pearce" userId="e211e6dda9429fcc" providerId="LiveId" clId="{1AF8CBB2-8032-44E9-9089-926026CC65BD}" dt="2025-03-14T21:20:16.822" v="967" actId="14100"/>
          <ac:picMkLst>
            <pc:docMk/>
            <pc:sldMk cId="3194266814" sldId="284"/>
            <ac:picMk id="10" creationId="{85885A50-502E-C8E1-7F75-00AB6CF9588B}"/>
          </ac:picMkLst>
        </pc:picChg>
      </pc:sldChg>
      <pc:sldChg chg="addSp delSp modSp del mod">
        <pc:chgData name="Roger Pearce" userId="e211e6dda9429fcc" providerId="LiveId" clId="{1AF8CBB2-8032-44E9-9089-926026CC65BD}" dt="2025-03-15T14:30:13.440" v="1947" actId="2696"/>
        <pc:sldMkLst>
          <pc:docMk/>
          <pc:sldMk cId="677484122" sldId="285"/>
        </pc:sldMkLst>
        <pc:picChg chg="add del mod">
          <ac:chgData name="Roger Pearce" userId="e211e6dda9429fcc" providerId="LiveId" clId="{1AF8CBB2-8032-44E9-9089-926026CC65BD}" dt="2025-03-15T13:55:59.998" v="1717" actId="21"/>
          <ac:picMkLst>
            <pc:docMk/>
            <pc:sldMk cId="677484122" sldId="285"/>
            <ac:picMk id="5" creationId="{CAC05E17-9D02-05FD-6309-E5D667994CB1}"/>
          </ac:picMkLst>
        </pc:picChg>
        <pc:picChg chg="add mod">
          <ac:chgData name="Roger Pearce" userId="e211e6dda9429fcc" providerId="LiveId" clId="{1AF8CBB2-8032-44E9-9089-926026CC65BD}" dt="2025-03-15T13:56:07.154" v="1719" actId="14100"/>
          <ac:picMkLst>
            <pc:docMk/>
            <pc:sldMk cId="677484122" sldId="285"/>
            <ac:picMk id="6" creationId="{0901697E-5A39-2E62-97F4-652E1A0235F4}"/>
          </ac:picMkLst>
        </pc:picChg>
      </pc:sldChg>
      <pc:sldChg chg="addSp modSp del mod ord setBg">
        <pc:chgData name="Roger Pearce" userId="e211e6dda9429fcc" providerId="LiveId" clId="{1AF8CBB2-8032-44E9-9089-926026CC65BD}" dt="2025-03-15T14:29:55.424" v="1946" actId="2696"/>
        <pc:sldMkLst>
          <pc:docMk/>
          <pc:sldMk cId="424965839" sldId="286"/>
        </pc:sldMkLst>
        <pc:picChg chg="add mod">
          <ac:chgData name="Roger Pearce" userId="e211e6dda9429fcc" providerId="LiveId" clId="{1AF8CBB2-8032-44E9-9089-926026CC65BD}" dt="2025-03-15T13:57:05.633" v="1725" actId="1076"/>
          <ac:picMkLst>
            <pc:docMk/>
            <pc:sldMk cId="424965839" sldId="286"/>
            <ac:picMk id="2" creationId="{24B584BA-4383-9315-84BA-122E64ADCB8E}"/>
          </ac:picMkLst>
        </pc:picChg>
      </pc:sldChg>
      <pc:sldChg chg="addSp modSp mod setBg">
        <pc:chgData name="Roger Pearce" userId="e211e6dda9429fcc" providerId="LiveId" clId="{1AF8CBB2-8032-44E9-9089-926026CC65BD}" dt="2025-03-15T13:58:45.780" v="1734"/>
        <pc:sldMkLst>
          <pc:docMk/>
          <pc:sldMk cId="1135349838" sldId="287"/>
        </pc:sldMkLst>
        <pc:picChg chg="add mod">
          <ac:chgData name="Roger Pearce" userId="e211e6dda9429fcc" providerId="LiveId" clId="{1AF8CBB2-8032-44E9-9089-926026CC65BD}" dt="2025-03-15T13:58:36.321" v="1733" actId="1076"/>
          <ac:picMkLst>
            <pc:docMk/>
            <pc:sldMk cId="1135349838" sldId="287"/>
            <ac:picMk id="2" creationId="{2BFF2558-1680-282D-0B69-E3F2482CAF20}"/>
          </ac:picMkLst>
        </pc:picChg>
      </pc:sldChg>
      <pc:sldChg chg="del">
        <pc:chgData name="Roger Pearce" userId="e211e6dda9429fcc" providerId="LiveId" clId="{1AF8CBB2-8032-44E9-9089-926026CC65BD}" dt="2025-03-15T20:52:45.257" v="2388" actId="2696"/>
        <pc:sldMkLst>
          <pc:docMk/>
          <pc:sldMk cId="2139591244" sldId="288"/>
        </pc:sldMkLst>
      </pc:sldChg>
      <pc:sldChg chg="del">
        <pc:chgData name="Roger Pearce" userId="e211e6dda9429fcc" providerId="LiveId" clId="{1AF8CBB2-8032-44E9-9089-926026CC65BD}" dt="2025-03-15T20:52:45.257" v="2388" actId="2696"/>
        <pc:sldMkLst>
          <pc:docMk/>
          <pc:sldMk cId="4217584996" sldId="289"/>
        </pc:sldMkLst>
      </pc:sldChg>
      <pc:sldChg chg="del">
        <pc:chgData name="Roger Pearce" userId="e211e6dda9429fcc" providerId="LiveId" clId="{1AF8CBB2-8032-44E9-9089-926026CC65BD}" dt="2025-03-15T20:52:45.257" v="2388" actId="2696"/>
        <pc:sldMkLst>
          <pc:docMk/>
          <pc:sldMk cId="447185831" sldId="290"/>
        </pc:sldMkLst>
      </pc:sldChg>
      <pc:sldChg chg="del">
        <pc:chgData name="Roger Pearce" userId="e211e6dda9429fcc" providerId="LiveId" clId="{1AF8CBB2-8032-44E9-9089-926026CC65BD}" dt="2025-03-15T20:52:45.257" v="2388" actId="2696"/>
        <pc:sldMkLst>
          <pc:docMk/>
          <pc:sldMk cId="4288938906" sldId="291"/>
        </pc:sldMkLst>
      </pc:sldChg>
      <pc:sldChg chg="del">
        <pc:chgData name="Roger Pearce" userId="e211e6dda9429fcc" providerId="LiveId" clId="{1AF8CBB2-8032-44E9-9089-926026CC65BD}" dt="2025-03-15T20:52:45.257" v="2388" actId="2696"/>
        <pc:sldMkLst>
          <pc:docMk/>
          <pc:sldMk cId="1234805229" sldId="292"/>
        </pc:sldMkLst>
      </pc:sldChg>
      <pc:sldChg chg="del">
        <pc:chgData name="Roger Pearce" userId="e211e6dda9429fcc" providerId="LiveId" clId="{1AF8CBB2-8032-44E9-9089-926026CC65BD}" dt="2025-03-15T20:52:45.257" v="2388" actId="2696"/>
        <pc:sldMkLst>
          <pc:docMk/>
          <pc:sldMk cId="2297265281" sldId="293"/>
        </pc:sldMkLst>
      </pc:sldChg>
      <pc:sldChg chg="del">
        <pc:chgData name="Roger Pearce" userId="e211e6dda9429fcc" providerId="LiveId" clId="{1AF8CBB2-8032-44E9-9089-926026CC65BD}" dt="2025-03-15T20:52:45.257" v="2388" actId="2696"/>
        <pc:sldMkLst>
          <pc:docMk/>
          <pc:sldMk cId="3227145177" sldId="294"/>
        </pc:sldMkLst>
      </pc:sldChg>
      <pc:sldChg chg="del">
        <pc:chgData name="Roger Pearce" userId="e211e6dda9429fcc" providerId="LiveId" clId="{1AF8CBB2-8032-44E9-9089-926026CC65BD}" dt="2025-03-15T20:52:45.257" v="2388" actId="2696"/>
        <pc:sldMkLst>
          <pc:docMk/>
          <pc:sldMk cId="1169045955" sldId="295"/>
        </pc:sldMkLst>
      </pc:sldChg>
      <pc:sldChg chg="del">
        <pc:chgData name="Roger Pearce" userId="e211e6dda9429fcc" providerId="LiveId" clId="{1AF8CBB2-8032-44E9-9089-926026CC65BD}" dt="2025-03-15T20:52:45.257" v="2388" actId="2696"/>
        <pc:sldMkLst>
          <pc:docMk/>
          <pc:sldMk cId="3106044204" sldId="296"/>
        </pc:sldMkLst>
      </pc:sldChg>
      <pc:sldChg chg="addSp delSp modSp del mod modAnim">
        <pc:chgData name="Roger Pearce" userId="e211e6dda9429fcc" providerId="LiveId" clId="{1AF8CBB2-8032-44E9-9089-926026CC65BD}" dt="2025-03-14T20:19:43.450" v="784" actId="2696"/>
        <pc:sldMkLst>
          <pc:docMk/>
          <pc:sldMk cId="4209327574" sldId="297"/>
        </pc:sldMkLst>
      </pc:sldChg>
      <pc:sldChg chg="addSp delSp modSp mod ord delAnim modAnim">
        <pc:chgData name="Roger Pearce" userId="e211e6dda9429fcc" providerId="LiveId" clId="{1AF8CBB2-8032-44E9-9089-926026CC65BD}" dt="2025-03-15T20:49:37.766" v="2379"/>
        <pc:sldMkLst>
          <pc:docMk/>
          <pc:sldMk cId="3863148690" sldId="298"/>
        </pc:sldMkLst>
        <pc:spChg chg="add mod">
          <ac:chgData name="Roger Pearce" userId="e211e6dda9429fcc" providerId="LiveId" clId="{1AF8CBB2-8032-44E9-9089-926026CC65BD}" dt="2025-03-14T20:43:41.938" v="849" actId="1076"/>
          <ac:spMkLst>
            <pc:docMk/>
            <pc:sldMk cId="3863148690" sldId="298"/>
            <ac:spMk id="8" creationId="{7FE68A75-C890-C968-C0AE-811885761AE7}"/>
          </ac:spMkLst>
        </pc:spChg>
        <pc:spChg chg="add mod">
          <ac:chgData name="Roger Pearce" userId="e211e6dda9429fcc" providerId="LiveId" clId="{1AF8CBB2-8032-44E9-9089-926026CC65BD}" dt="2025-03-14T20:43:33.546" v="847" actId="1076"/>
          <ac:spMkLst>
            <pc:docMk/>
            <pc:sldMk cId="3863148690" sldId="298"/>
            <ac:spMk id="9" creationId="{805885A0-18D9-1DA7-02C3-7159E069C7DE}"/>
          </ac:spMkLst>
        </pc:spChg>
        <pc:spChg chg="add del mod">
          <ac:chgData name="Roger Pearce" userId="e211e6dda9429fcc" providerId="LiveId" clId="{1AF8CBB2-8032-44E9-9089-926026CC65BD}" dt="2025-03-15T12:36:34.138" v="1640" actId="21"/>
          <ac:spMkLst>
            <pc:docMk/>
            <pc:sldMk cId="3863148690" sldId="298"/>
            <ac:spMk id="11" creationId="{5A7CAD9A-495B-550E-BBC4-083E298EA3E7}"/>
          </ac:spMkLst>
        </pc:spChg>
        <pc:spChg chg="add del mod">
          <ac:chgData name="Roger Pearce" userId="e211e6dda9429fcc" providerId="LiveId" clId="{1AF8CBB2-8032-44E9-9089-926026CC65BD}" dt="2025-03-15T12:36:31.193" v="1639" actId="21"/>
          <ac:spMkLst>
            <pc:docMk/>
            <pc:sldMk cId="3863148690" sldId="298"/>
            <ac:spMk id="14" creationId="{1194864A-75E8-3E72-ABEC-F22CB0FD67D2}"/>
          </ac:spMkLst>
        </pc:spChg>
        <pc:spChg chg="add mod">
          <ac:chgData name="Roger Pearce" userId="e211e6dda9429fcc" providerId="LiveId" clId="{1AF8CBB2-8032-44E9-9089-926026CC65BD}" dt="2025-03-15T20:49:19.984" v="2378" actId="692"/>
          <ac:spMkLst>
            <pc:docMk/>
            <pc:sldMk cId="3863148690" sldId="298"/>
            <ac:spMk id="16" creationId="{E6063622-1911-A307-4A1D-F5DD894C6648}"/>
          </ac:spMkLst>
        </pc:spChg>
        <pc:picChg chg="add mod">
          <ac:chgData name="Roger Pearce" userId="e211e6dda9429fcc" providerId="LiveId" clId="{1AF8CBB2-8032-44E9-9089-926026CC65BD}" dt="2025-03-14T20:43:43.618" v="850" actId="1076"/>
          <ac:picMkLst>
            <pc:docMk/>
            <pc:sldMk cId="3863148690" sldId="298"/>
            <ac:picMk id="5" creationId="{342C6509-8A0F-5154-C08D-D94DB919BA20}"/>
          </ac:picMkLst>
        </pc:picChg>
        <pc:picChg chg="add del mod">
          <ac:chgData name="Roger Pearce" userId="e211e6dda9429fcc" providerId="LiveId" clId="{1AF8CBB2-8032-44E9-9089-926026CC65BD}" dt="2025-03-15T12:36:26.831" v="1638" actId="21"/>
          <ac:picMkLst>
            <pc:docMk/>
            <pc:sldMk cId="3863148690" sldId="298"/>
            <ac:picMk id="7" creationId="{42BDF9EF-8099-C55D-5AE2-04F47A92C044}"/>
          </ac:picMkLst>
        </pc:picChg>
        <pc:picChg chg="add del mod">
          <ac:chgData name="Roger Pearce" userId="e211e6dda9429fcc" providerId="LiveId" clId="{1AF8CBB2-8032-44E9-9089-926026CC65BD}" dt="2025-03-15T12:36:24.795" v="1637" actId="21"/>
          <ac:picMkLst>
            <pc:docMk/>
            <pc:sldMk cId="3863148690" sldId="298"/>
            <ac:picMk id="15" creationId="{2DA87976-8DA9-BD50-126B-6013A4433E9B}"/>
          </ac:picMkLst>
        </pc:picChg>
      </pc:sldChg>
      <pc:sldChg chg="modSp del mod">
        <pc:chgData name="Roger Pearce" userId="e211e6dda9429fcc" providerId="LiveId" clId="{1AF8CBB2-8032-44E9-9089-926026CC65BD}" dt="2025-03-14T14:13:14.686" v="137" actId="2696"/>
        <pc:sldMkLst>
          <pc:docMk/>
          <pc:sldMk cId="1401072437" sldId="299"/>
        </pc:sldMkLst>
      </pc:sldChg>
      <pc:sldChg chg="addSp delSp modSp add del mod delAnim modAnim">
        <pc:chgData name="Roger Pearce" userId="e211e6dda9429fcc" providerId="LiveId" clId="{1AF8CBB2-8032-44E9-9089-926026CC65BD}" dt="2025-03-14T20:13:31.626" v="744" actId="2696"/>
        <pc:sldMkLst>
          <pc:docMk/>
          <pc:sldMk cId="3129923635" sldId="300"/>
        </pc:sldMkLst>
      </pc:sldChg>
      <pc:sldChg chg="add del">
        <pc:chgData name="Roger Pearce" userId="e211e6dda9429fcc" providerId="LiveId" clId="{1AF8CBB2-8032-44E9-9089-926026CC65BD}" dt="2025-03-14T20:11:01.379" v="731"/>
        <pc:sldMkLst>
          <pc:docMk/>
          <pc:sldMk cId="3267769688" sldId="300"/>
        </pc:sldMkLst>
      </pc:sldChg>
      <pc:sldChg chg="addSp delSp modSp del mod ord delAnim modAnim">
        <pc:chgData name="Roger Pearce" userId="e211e6dda9429fcc" providerId="LiveId" clId="{1AF8CBB2-8032-44E9-9089-926026CC65BD}" dt="2025-03-14T20:15:30.076" v="765" actId="2696"/>
        <pc:sldMkLst>
          <pc:docMk/>
          <pc:sldMk cId="3375853691" sldId="301"/>
        </pc:sldMkLst>
      </pc:sldChg>
      <pc:sldChg chg="addSp delSp modSp mod ord delAnim modAnim">
        <pc:chgData name="Roger Pearce" userId="e211e6dda9429fcc" providerId="LiveId" clId="{1AF8CBB2-8032-44E9-9089-926026CC65BD}" dt="2025-03-15T20:50:27.656" v="2384"/>
        <pc:sldMkLst>
          <pc:docMk/>
          <pc:sldMk cId="3103633022" sldId="302"/>
        </pc:sldMkLst>
        <pc:spChg chg="add mod">
          <ac:chgData name="Roger Pearce" userId="e211e6dda9429fcc" providerId="LiveId" clId="{1AF8CBB2-8032-44E9-9089-926026CC65BD}" dt="2025-03-14T20:44:12.458" v="856" actId="1076"/>
          <ac:spMkLst>
            <pc:docMk/>
            <pc:sldMk cId="3103633022" sldId="302"/>
            <ac:spMk id="10" creationId="{D0A763DD-0C12-D35C-D809-A959A4B159B8}"/>
          </ac:spMkLst>
        </pc:spChg>
        <pc:spChg chg="add mod">
          <ac:chgData name="Roger Pearce" userId="e211e6dda9429fcc" providerId="LiveId" clId="{1AF8CBB2-8032-44E9-9089-926026CC65BD}" dt="2025-03-14T20:44:08.698" v="855" actId="1076"/>
          <ac:spMkLst>
            <pc:docMk/>
            <pc:sldMk cId="3103633022" sldId="302"/>
            <ac:spMk id="11" creationId="{D380F7BB-F3F9-AC9E-E12C-0768F3B2862F}"/>
          </ac:spMkLst>
        </pc:spChg>
        <pc:spChg chg="add del mod">
          <ac:chgData name="Roger Pearce" userId="e211e6dda9429fcc" providerId="LiveId" clId="{1AF8CBB2-8032-44E9-9089-926026CC65BD}" dt="2025-03-15T12:36:46.092" v="1644" actId="21"/>
          <ac:spMkLst>
            <pc:docMk/>
            <pc:sldMk cId="3103633022" sldId="302"/>
            <ac:spMk id="12" creationId="{BD973AB2-0712-1597-CC5D-184059950B4C}"/>
          </ac:spMkLst>
        </pc:spChg>
        <pc:spChg chg="add del mod">
          <ac:chgData name="Roger Pearce" userId="e211e6dda9429fcc" providerId="LiveId" clId="{1AF8CBB2-8032-44E9-9089-926026CC65BD}" dt="2025-03-15T12:36:42.216" v="1643" actId="21"/>
          <ac:spMkLst>
            <pc:docMk/>
            <pc:sldMk cId="3103633022" sldId="302"/>
            <ac:spMk id="13" creationId="{6C367B6C-AA94-ED6A-D847-93D3F9F69FB3}"/>
          </ac:spMkLst>
        </pc:spChg>
        <pc:spChg chg="add mod">
          <ac:chgData name="Roger Pearce" userId="e211e6dda9429fcc" providerId="LiveId" clId="{1AF8CBB2-8032-44E9-9089-926026CC65BD}" dt="2025-03-15T20:49:55.028" v="2380"/>
          <ac:spMkLst>
            <pc:docMk/>
            <pc:sldMk cId="3103633022" sldId="302"/>
            <ac:spMk id="15" creationId="{D92073E6-0372-03B6-61DC-3B417CDE638A}"/>
          </ac:spMkLst>
        </pc:spChg>
        <pc:picChg chg="add mod">
          <ac:chgData name="Roger Pearce" userId="e211e6dda9429fcc" providerId="LiveId" clId="{1AF8CBB2-8032-44E9-9089-926026CC65BD}" dt="2025-03-14T20:44:20.602" v="857" actId="1076"/>
          <ac:picMkLst>
            <pc:docMk/>
            <pc:sldMk cId="3103633022" sldId="302"/>
            <ac:picMk id="3" creationId="{2D2B5BA2-AA98-C5DE-6AC1-FD5A6A9F1391}"/>
          </ac:picMkLst>
        </pc:picChg>
        <pc:picChg chg="add del mod">
          <ac:chgData name="Roger Pearce" userId="e211e6dda9429fcc" providerId="LiveId" clId="{1AF8CBB2-8032-44E9-9089-926026CC65BD}" dt="2025-03-15T12:36:39.376" v="1642" actId="21"/>
          <ac:picMkLst>
            <pc:docMk/>
            <pc:sldMk cId="3103633022" sldId="302"/>
            <ac:picMk id="9" creationId="{5A90E26A-F6D1-BE52-749F-33E0475399D4}"/>
          </ac:picMkLst>
        </pc:picChg>
        <pc:picChg chg="add del">
          <ac:chgData name="Roger Pearce" userId="e211e6dda9429fcc" providerId="LiveId" clId="{1AF8CBB2-8032-44E9-9089-926026CC65BD}" dt="2025-03-15T12:36:37.229" v="1641" actId="21"/>
          <ac:picMkLst>
            <pc:docMk/>
            <pc:sldMk cId="3103633022" sldId="302"/>
            <ac:picMk id="14" creationId="{BC5BFE9F-E43E-2420-6BBD-5EE5F14DEB9D}"/>
          </ac:picMkLst>
        </pc:picChg>
      </pc:sldChg>
      <pc:sldChg chg="addSp delSp modSp del mod ord">
        <pc:chgData name="Roger Pearce" userId="e211e6dda9429fcc" providerId="LiveId" clId="{1AF8CBB2-8032-44E9-9089-926026CC65BD}" dt="2025-03-15T12:43:22.112" v="1703" actId="2696"/>
        <pc:sldMkLst>
          <pc:docMk/>
          <pc:sldMk cId="3840292845" sldId="303"/>
        </pc:sldMkLst>
      </pc:sldChg>
      <pc:sldChg chg="addSp delSp modSp new mod setBg modAnim">
        <pc:chgData name="Roger Pearce" userId="e211e6dda9429fcc" providerId="LiveId" clId="{1AF8CBB2-8032-44E9-9089-926026CC65BD}" dt="2025-03-14T20:58:57.592" v="945" actId="1076"/>
        <pc:sldMkLst>
          <pc:docMk/>
          <pc:sldMk cId="1450194674" sldId="304"/>
        </pc:sldMkLst>
        <pc:picChg chg="add mod">
          <ac:chgData name="Roger Pearce" userId="e211e6dda9429fcc" providerId="LiveId" clId="{1AF8CBB2-8032-44E9-9089-926026CC65BD}" dt="2025-03-14T20:58:55.216" v="944" actId="1076"/>
          <ac:picMkLst>
            <pc:docMk/>
            <pc:sldMk cId="1450194674" sldId="304"/>
            <ac:picMk id="11" creationId="{58179BEF-0D71-3E93-DBDD-0D8BBA415841}"/>
          </ac:picMkLst>
        </pc:picChg>
        <pc:picChg chg="add mod">
          <ac:chgData name="Roger Pearce" userId="e211e6dda9429fcc" providerId="LiveId" clId="{1AF8CBB2-8032-44E9-9089-926026CC65BD}" dt="2025-03-14T20:58:52.416" v="943" actId="1076"/>
          <ac:picMkLst>
            <pc:docMk/>
            <pc:sldMk cId="1450194674" sldId="304"/>
            <ac:picMk id="15" creationId="{AD7721B3-5FDC-6160-21CF-4A640416EF9F}"/>
          </ac:picMkLst>
        </pc:picChg>
        <pc:picChg chg="add mod">
          <ac:chgData name="Roger Pearce" userId="e211e6dda9429fcc" providerId="LiveId" clId="{1AF8CBB2-8032-44E9-9089-926026CC65BD}" dt="2025-03-14T20:58:57.592" v="945" actId="1076"/>
          <ac:picMkLst>
            <pc:docMk/>
            <pc:sldMk cId="1450194674" sldId="304"/>
            <ac:picMk id="21" creationId="{6845D379-1FF8-F865-D92E-B6A9B3B4E9B4}"/>
          </ac:picMkLst>
        </pc:picChg>
      </pc:sldChg>
      <pc:sldChg chg="delSp modSp del mod delAnim modAnim">
        <pc:chgData name="Roger Pearce" userId="e211e6dda9429fcc" providerId="LiveId" clId="{1AF8CBB2-8032-44E9-9089-926026CC65BD}" dt="2025-03-14T20:31:59.727" v="816" actId="2696"/>
        <pc:sldMkLst>
          <pc:docMk/>
          <pc:sldMk cId="1601912587" sldId="305"/>
        </pc:sldMkLst>
      </pc:sldChg>
      <pc:sldChg chg="addSp delSp modSp mod modAnim">
        <pc:chgData name="Roger Pearce" userId="e211e6dda9429fcc" providerId="LiveId" clId="{1AF8CBB2-8032-44E9-9089-926026CC65BD}" dt="2025-03-15T11:35:24.130" v="1602"/>
        <pc:sldMkLst>
          <pc:docMk/>
          <pc:sldMk cId="3667044479" sldId="305"/>
        </pc:sldMkLst>
        <pc:spChg chg="add del mod">
          <ac:chgData name="Roger Pearce" userId="e211e6dda9429fcc" providerId="LiveId" clId="{1AF8CBB2-8032-44E9-9089-926026CC65BD}" dt="2025-03-15T11:33:02.271" v="1580" actId="11529"/>
          <ac:spMkLst>
            <pc:docMk/>
            <pc:sldMk cId="3667044479" sldId="305"/>
            <ac:spMk id="6" creationId="{329C6370-FEEB-5A99-C604-B05DFA43ADF4}"/>
          </ac:spMkLst>
        </pc:spChg>
        <pc:spChg chg="add mod">
          <ac:chgData name="Roger Pearce" userId="e211e6dda9429fcc" providerId="LiveId" clId="{1AF8CBB2-8032-44E9-9089-926026CC65BD}" dt="2025-03-15T11:33:44.732" v="1592" actId="692"/>
          <ac:spMkLst>
            <pc:docMk/>
            <pc:sldMk cId="3667044479" sldId="305"/>
            <ac:spMk id="7" creationId="{6B1A032C-ADFA-D3DE-CE42-459C5F71CA96}"/>
          </ac:spMkLst>
        </pc:spChg>
        <pc:spChg chg="add mod">
          <ac:chgData name="Roger Pearce" userId="e211e6dda9429fcc" providerId="LiveId" clId="{1AF8CBB2-8032-44E9-9089-926026CC65BD}" dt="2025-03-15T11:34:03.749" v="1594" actId="1076"/>
          <ac:spMkLst>
            <pc:docMk/>
            <pc:sldMk cId="3667044479" sldId="305"/>
            <ac:spMk id="8" creationId="{21D4737A-EF3D-77AF-B043-D00C2F6E03D2}"/>
          </ac:spMkLst>
        </pc:spChg>
        <pc:picChg chg="add mod">
          <ac:chgData name="Roger Pearce" userId="e211e6dda9429fcc" providerId="LiveId" clId="{1AF8CBB2-8032-44E9-9089-926026CC65BD}" dt="2025-03-15T11:33:13.635" v="1582" actId="1076"/>
          <ac:picMkLst>
            <pc:docMk/>
            <pc:sldMk cId="3667044479" sldId="305"/>
            <ac:picMk id="5" creationId="{2F949CBC-AAFB-50A5-F542-2AEB8E6154E5}"/>
          </ac:picMkLst>
        </pc:picChg>
      </pc:sldChg>
      <pc:sldChg chg="delSp modSp del mod delAnim modAnim">
        <pc:chgData name="Roger Pearce" userId="e211e6dda9429fcc" providerId="LiveId" clId="{1AF8CBB2-8032-44E9-9089-926026CC65BD}" dt="2025-03-14T20:56:08.730" v="939" actId="2696"/>
        <pc:sldMkLst>
          <pc:docMk/>
          <pc:sldMk cId="2537402153" sldId="306"/>
        </pc:sldMkLst>
      </pc:sldChg>
      <pc:sldChg chg="addSp modSp mod modAnim">
        <pc:chgData name="Roger Pearce" userId="e211e6dda9429fcc" providerId="LiveId" clId="{1AF8CBB2-8032-44E9-9089-926026CC65BD}" dt="2025-03-15T11:38:18.450" v="1619"/>
        <pc:sldMkLst>
          <pc:docMk/>
          <pc:sldMk cId="1475125228" sldId="307"/>
        </pc:sldMkLst>
        <pc:spChg chg="mod">
          <ac:chgData name="Roger Pearce" userId="e211e6dda9429fcc" providerId="LiveId" clId="{1AF8CBB2-8032-44E9-9089-926026CC65BD}" dt="2025-03-15T11:37:35.244" v="1614" actId="20577"/>
          <ac:spMkLst>
            <pc:docMk/>
            <pc:sldMk cId="1475125228" sldId="307"/>
            <ac:spMk id="4" creationId="{418A2234-B056-A05C-3D66-125C4E4C2968}"/>
          </ac:spMkLst>
        </pc:spChg>
        <pc:spChg chg="add mod">
          <ac:chgData name="Roger Pearce" userId="e211e6dda9429fcc" providerId="LiveId" clId="{1AF8CBB2-8032-44E9-9089-926026CC65BD}" dt="2025-03-15T11:38:01.059" v="1617" actId="14100"/>
          <ac:spMkLst>
            <pc:docMk/>
            <pc:sldMk cId="1475125228" sldId="307"/>
            <ac:spMk id="8" creationId="{04F3FC4D-43B3-94F8-DBB5-7BB171FD7E6F}"/>
          </ac:spMkLst>
        </pc:spChg>
        <pc:picChg chg="mod">
          <ac:chgData name="Roger Pearce" userId="e211e6dda9429fcc" providerId="LiveId" clId="{1AF8CBB2-8032-44E9-9089-926026CC65BD}" dt="2025-03-14T20:41:01.562" v="841" actId="1076"/>
          <ac:picMkLst>
            <pc:docMk/>
            <pc:sldMk cId="1475125228" sldId="307"/>
            <ac:picMk id="7" creationId="{42C5C051-D7DB-84A8-0DCD-B6D41280E0A8}"/>
          </ac:picMkLst>
        </pc:picChg>
      </pc:sldChg>
      <pc:sldChg chg="addSp modSp del mod modAnim">
        <pc:chgData name="Roger Pearce" userId="e211e6dda9429fcc" providerId="LiveId" clId="{1AF8CBB2-8032-44E9-9089-926026CC65BD}" dt="2025-03-14T20:35:38.405" v="831" actId="2696"/>
        <pc:sldMkLst>
          <pc:docMk/>
          <pc:sldMk cId="2110181154" sldId="307"/>
        </pc:sldMkLst>
      </pc:sldChg>
      <pc:sldChg chg="addSp modSp del mod modAnim">
        <pc:chgData name="Roger Pearce" userId="e211e6dda9429fcc" providerId="LiveId" clId="{1AF8CBB2-8032-44E9-9089-926026CC65BD}" dt="2025-03-14T20:56:11.935" v="940" actId="2696"/>
        <pc:sldMkLst>
          <pc:docMk/>
          <pc:sldMk cId="4020667369" sldId="308"/>
        </pc:sldMkLst>
      </pc:sldChg>
      <pc:sldChg chg="addSp modSp del mod modAnim">
        <pc:chgData name="Roger Pearce" userId="e211e6dda9429fcc" providerId="LiveId" clId="{1AF8CBB2-8032-44E9-9089-926026CC65BD}" dt="2025-03-14T20:36:06.553" v="832" actId="2696"/>
        <pc:sldMkLst>
          <pc:docMk/>
          <pc:sldMk cId="968710275" sldId="309"/>
        </pc:sldMkLst>
      </pc:sldChg>
      <pc:sldChg chg="addSp modSp mod modAnim">
        <pc:chgData name="Roger Pearce" userId="e211e6dda9429fcc" providerId="LiveId" clId="{1AF8CBB2-8032-44E9-9089-926026CC65BD}" dt="2025-03-15T11:38:58.265" v="1625"/>
        <pc:sldMkLst>
          <pc:docMk/>
          <pc:sldMk cId="3724095636" sldId="309"/>
        </pc:sldMkLst>
        <pc:spChg chg="mod">
          <ac:chgData name="Roger Pearce" userId="e211e6dda9429fcc" providerId="LiveId" clId="{1AF8CBB2-8032-44E9-9089-926026CC65BD}" dt="2025-03-14T20:37:11.854" v="833" actId="14100"/>
          <ac:spMkLst>
            <pc:docMk/>
            <pc:sldMk cId="3724095636" sldId="309"/>
            <ac:spMk id="2" creationId="{34F49729-5855-9813-759A-2F56A49C20B2}"/>
          </ac:spMkLst>
        </pc:spChg>
        <pc:spChg chg="mod">
          <ac:chgData name="Roger Pearce" userId="e211e6dda9429fcc" providerId="LiveId" clId="{1AF8CBB2-8032-44E9-9089-926026CC65BD}" dt="2025-03-15T11:38:40.603" v="1620" actId="20577"/>
          <ac:spMkLst>
            <pc:docMk/>
            <pc:sldMk cId="3724095636" sldId="309"/>
            <ac:spMk id="4" creationId="{F442CF5A-418D-F378-5475-7AD163E7DB13}"/>
          </ac:spMkLst>
        </pc:spChg>
        <pc:spChg chg="add mod">
          <ac:chgData name="Roger Pearce" userId="e211e6dda9429fcc" providerId="LiveId" clId="{1AF8CBB2-8032-44E9-9089-926026CC65BD}" dt="2025-03-15T11:38:53.532" v="1623" actId="14100"/>
          <ac:spMkLst>
            <pc:docMk/>
            <pc:sldMk cId="3724095636" sldId="309"/>
            <ac:spMk id="5" creationId="{6D3E1F40-1A00-ACD6-C515-F2EF948C4C11}"/>
          </ac:spMkLst>
        </pc:spChg>
        <pc:picChg chg="mod">
          <ac:chgData name="Roger Pearce" userId="e211e6dda9429fcc" providerId="LiveId" clId="{1AF8CBB2-8032-44E9-9089-926026CC65BD}" dt="2025-03-14T20:38:05.706" v="837" actId="1076"/>
          <ac:picMkLst>
            <pc:docMk/>
            <pc:sldMk cId="3724095636" sldId="309"/>
            <ac:picMk id="7" creationId="{E33934BD-3819-5A9F-8710-3983773464B4}"/>
          </ac:picMkLst>
        </pc:picChg>
      </pc:sldChg>
      <pc:sldChg chg="addSp modSp del mod modAnim">
        <pc:chgData name="Roger Pearce" userId="e211e6dda9429fcc" providerId="LiveId" clId="{1AF8CBB2-8032-44E9-9089-926026CC65BD}" dt="2025-03-14T20:56:14.761" v="941" actId="2696"/>
        <pc:sldMkLst>
          <pc:docMk/>
          <pc:sldMk cId="800639553" sldId="310"/>
        </pc:sldMkLst>
      </pc:sldChg>
      <pc:sldChg chg="addSp delSp modSp mod delAnim modAnim">
        <pc:chgData name="Roger Pearce" userId="e211e6dda9429fcc" providerId="LiveId" clId="{1AF8CBB2-8032-44E9-9089-926026CC65BD}" dt="2025-03-15T20:43:45.554" v="2344"/>
        <pc:sldMkLst>
          <pc:docMk/>
          <pc:sldMk cId="2496416054" sldId="311"/>
        </pc:sldMkLst>
        <pc:spChg chg="add del mod">
          <ac:chgData name="Roger Pearce" userId="e211e6dda9429fcc" providerId="LiveId" clId="{1AF8CBB2-8032-44E9-9089-926026CC65BD}" dt="2025-03-15T20:43:08.937" v="2331" actId="21"/>
          <ac:spMkLst>
            <pc:docMk/>
            <pc:sldMk cId="2496416054" sldId="311"/>
            <ac:spMk id="3" creationId="{2520C0D1-DCA1-7EEB-D10A-13DB090EBA73}"/>
          </ac:spMkLst>
        </pc:spChg>
        <pc:spChg chg="add mod">
          <ac:chgData name="Roger Pearce" userId="e211e6dda9429fcc" providerId="LiveId" clId="{1AF8CBB2-8032-44E9-9089-926026CC65BD}" dt="2025-03-15T20:43:39.542" v="2343" actId="692"/>
          <ac:spMkLst>
            <pc:docMk/>
            <pc:sldMk cId="2496416054" sldId="311"/>
            <ac:spMk id="4" creationId="{F33A29B5-9D36-8B5B-9A2C-93A6BEAB02C8}"/>
          </ac:spMkLst>
        </pc:spChg>
        <pc:spChg chg="mod">
          <ac:chgData name="Roger Pearce" userId="e211e6dda9429fcc" providerId="LiveId" clId="{1AF8CBB2-8032-44E9-9089-926026CC65BD}" dt="2025-03-14T20:28:02.339" v="792" actId="1076"/>
          <ac:spMkLst>
            <pc:docMk/>
            <pc:sldMk cId="2496416054" sldId="311"/>
            <ac:spMk id="13" creationId="{9B5464B0-D1A9-02E5-CA9F-5063EFC4BACE}"/>
          </ac:spMkLst>
        </pc:spChg>
        <pc:picChg chg="mod">
          <ac:chgData name="Roger Pearce" userId="e211e6dda9429fcc" providerId="LiveId" clId="{1AF8CBB2-8032-44E9-9089-926026CC65BD}" dt="2025-03-14T20:27:58.844" v="791" actId="1076"/>
          <ac:picMkLst>
            <pc:docMk/>
            <pc:sldMk cId="2496416054" sldId="311"/>
            <ac:picMk id="12" creationId="{971C1F67-930C-68CE-4490-3584A10E9806}"/>
          </ac:picMkLst>
        </pc:picChg>
      </pc:sldChg>
      <pc:sldChg chg="addSp delSp modSp mod delAnim modAnim">
        <pc:chgData name="Roger Pearce" userId="e211e6dda9429fcc" providerId="LiveId" clId="{1AF8CBB2-8032-44E9-9089-926026CC65BD}" dt="2025-03-15T20:48:29.326" v="2369"/>
        <pc:sldMkLst>
          <pc:docMk/>
          <pc:sldMk cId="1278300038" sldId="312"/>
        </pc:sldMkLst>
        <pc:spChg chg="add del mod">
          <ac:chgData name="Roger Pearce" userId="e211e6dda9429fcc" providerId="LiveId" clId="{1AF8CBB2-8032-44E9-9089-926026CC65BD}" dt="2025-03-15T12:36:14.257" v="1634" actId="21"/>
          <ac:spMkLst>
            <pc:docMk/>
            <pc:sldMk cId="1278300038" sldId="312"/>
            <ac:spMk id="3" creationId="{DDD67330-5928-31D3-2B1D-30084F8FD9C8}"/>
          </ac:spMkLst>
        </pc:spChg>
        <pc:spChg chg="add del mod">
          <ac:chgData name="Roger Pearce" userId="e211e6dda9429fcc" providerId="LiveId" clId="{1AF8CBB2-8032-44E9-9089-926026CC65BD}" dt="2025-03-15T12:36:16.598" v="1635" actId="21"/>
          <ac:spMkLst>
            <pc:docMk/>
            <pc:sldMk cId="1278300038" sldId="312"/>
            <ac:spMk id="4" creationId="{A446BB7F-A2B0-3C6C-6A30-A65777582604}"/>
          </ac:spMkLst>
        </pc:spChg>
        <pc:spChg chg="add del mod">
          <ac:chgData name="Roger Pearce" userId="e211e6dda9429fcc" providerId="LiveId" clId="{1AF8CBB2-8032-44E9-9089-926026CC65BD}" dt="2025-03-15T12:36:11.194" v="1633" actId="21"/>
          <ac:spMkLst>
            <pc:docMk/>
            <pc:sldMk cId="1278300038" sldId="312"/>
            <ac:spMk id="5" creationId="{9C157813-8C72-0F83-CBBE-7C4C1E096E6B}"/>
          </ac:spMkLst>
        </pc:spChg>
        <pc:spChg chg="add mod">
          <ac:chgData name="Roger Pearce" userId="e211e6dda9429fcc" providerId="LiveId" clId="{1AF8CBB2-8032-44E9-9089-926026CC65BD}" dt="2025-03-15T20:48:04.980" v="2367" actId="692"/>
          <ac:spMkLst>
            <pc:docMk/>
            <pc:sldMk cId="1278300038" sldId="312"/>
            <ac:spMk id="6" creationId="{C3FB6F50-59E6-D993-86EC-141573DBEED3}"/>
          </ac:spMkLst>
        </pc:spChg>
        <pc:spChg chg="mod">
          <ac:chgData name="Roger Pearce" userId="e211e6dda9429fcc" providerId="LiveId" clId="{1AF8CBB2-8032-44E9-9089-926026CC65BD}" dt="2025-03-15T20:48:16.246" v="2368" actId="255"/>
          <ac:spMkLst>
            <pc:docMk/>
            <pc:sldMk cId="1278300038" sldId="312"/>
            <ac:spMk id="15" creationId="{C9B7ECA4-2AFF-2C54-326E-0CAF162F0693}"/>
          </ac:spMkLst>
        </pc:spChg>
        <pc:spChg chg="mod">
          <ac:chgData name="Roger Pearce" userId="e211e6dda9429fcc" providerId="LiveId" clId="{1AF8CBB2-8032-44E9-9089-926026CC65BD}" dt="2025-03-14T20:43:05.706" v="843" actId="1076"/>
          <ac:spMkLst>
            <pc:docMk/>
            <pc:sldMk cId="1278300038" sldId="312"/>
            <ac:spMk id="17" creationId="{C48F678F-DC8B-1594-2D71-3D5A010FB273}"/>
          </ac:spMkLst>
        </pc:spChg>
        <pc:picChg chg="del mod">
          <ac:chgData name="Roger Pearce" userId="e211e6dda9429fcc" providerId="LiveId" clId="{1AF8CBB2-8032-44E9-9089-926026CC65BD}" dt="2025-03-15T12:36:18.484" v="1636" actId="21"/>
          <ac:picMkLst>
            <pc:docMk/>
            <pc:sldMk cId="1278300038" sldId="312"/>
            <ac:picMk id="16" creationId="{62E0EDB9-92ED-7246-A000-92F818CA9DB7}"/>
          </ac:picMkLst>
        </pc:picChg>
        <pc:picChg chg="del mod ord">
          <ac:chgData name="Roger Pearce" userId="e211e6dda9429fcc" providerId="LiveId" clId="{1AF8CBB2-8032-44E9-9089-926026CC65BD}" dt="2025-03-15T12:36:00.404" v="1632" actId="21"/>
          <ac:picMkLst>
            <pc:docMk/>
            <pc:sldMk cId="1278300038" sldId="312"/>
            <ac:picMk id="18" creationId="{79D2C91F-E40C-DACD-73E1-3FC51BD7D71A}"/>
          </ac:picMkLst>
        </pc:picChg>
      </pc:sldChg>
      <pc:sldChg chg="modSp del mod">
        <pc:chgData name="Roger Pearce" userId="e211e6dda9429fcc" providerId="LiveId" clId="{1AF8CBB2-8032-44E9-9089-926026CC65BD}" dt="2025-03-14T20:55:29.205" v="937" actId="2696"/>
        <pc:sldMkLst>
          <pc:docMk/>
          <pc:sldMk cId="4198634428" sldId="313"/>
        </pc:sldMkLst>
      </pc:sldChg>
      <pc:sldChg chg="modSp del mod">
        <pc:chgData name="Roger Pearce" userId="e211e6dda9429fcc" providerId="LiveId" clId="{1AF8CBB2-8032-44E9-9089-926026CC65BD}" dt="2025-03-14T20:55:32.353" v="938" actId="2696"/>
        <pc:sldMkLst>
          <pc:docMk/>
          <pc:sldMk cId="1685511074" sldId="314"/>
        </pc:sldMkLst>
      </pc:sldChg>
      <pc:sldChg chg="addSp delSp modSp mod delAnim modAnim">
        <pc:chgData name="Roger Pearce" userId="e211e6dda9429fcc" providerId="LiveId" clId="{1AF8CBB2-8032-44E9-9089-926026CC65BD}" dt="2025-03-15T20:44:20.724" v="2351"/>
        <pc:sldMkLst>
          <pc:docMk/>
          <pc:sldMk cId="1811266554" sldId="315"/>
        </pc:sldMkLst>
        <pc:spChg chg="mod">
          <ac:chgData name="Roger Pearce" userId="e211e6dda9429fcc" providerId="LiveId" clId="{1AF8CBB2-8032-44E9-9089-926026CC65BD}" dt="2025-03-14T20:34:03.588" v="823" actId="20577"/>
          <ac:spMkLst>
            <pc:docMk/>
            <pc:sldMk cId="1811266554" sldId="315"/>
            <ac:spMk id="2" creationId="{213735C3-CD2A-6240-5018-78054330BF00}"/>
          </ac:spMkLst>
        </pc:spChg>
        <pc:spChg chg="add mod">
          <ac:chgData name="Roger Pearce" userId="e211e6dda9429fcc" providerId="LiveId" clId="{1AF8CBB2-8032-44E9-9089-926026CC65BD}" dt="2025-03-15T20:44:16.770" v="2350" actId="1076"/>
          <ac:spMkLst>
            <pc:docMk/>
            <pc:sldMk cId="1811266554" sldId="315"/>
            <ac:spMk id="4" creationId="{5667C18D-9AF1-CF74-3F2B-DBF4DC281376}"/>
          </ac:spMkLst>
        </pc:spChg>
      </pc:sldChg>
      <pc:sldChg chg="addSp delSp modSp mod modAnim">
        <pc:chgData name="Roger Pearce" userId="e211e6dda9429fcc" providerId="LiveId" clId="{1AF8CBB2-8032-44E9-9089-926026CC65BD}" dt="2025-03-15T20:44:46.394" v="2356" actId="1076"/>
        <pc:sldMkLst>
          <pc:docMk/>
          <pc:sldMk cId="526814882" sldId="316"/>
        </pc:sldMkLst>
        <pc:spChg chg="mod">
          <ac:chgData name="Roger Pearce" userId="e211e6dda9429fcc" providerId="LiveId" clId="{1AF8CBB2-8032-44E9-9089-926026CC65BD}" dt="2025-03-14T20:34:29.360" v="827" actId="27107"/>
          <ac:spMkLst>
            <pc:docMk/>
            <pc:sldMk cId="526814882" sldId="316"/>
            <ac:spMk id="2" creationId="{4199F150-1D96-EA45-BCB3-1B47E83E3CD4}"/>
          </ac:spMkLst>
        </pc:spChg>
        <pc:spChg chg="add mod">
          <ac:chgData name="Roger Pearce" userId="e211e6dda9429fcc" providerId="LiveId" clId="{1AF8CBB2-8032-44E9-9089-926026CC65BD}" dt="2025-03-15T20:44:46.394" v="2356" actId="1076"/>
          <ac:spMkLst>
            <pc:docMk/>
            <pc:sldMk cId="526814882" sldId="316"/>
            <ac:spMk id="4" creationId="{A323367D-CB18-BDED-1B92-7522BF80AA85}"/>
          </ac:spMkLst>
        </pc:spChg>
        <pc:spChg chg="mod">
          <ac:chgData name="Roger Pearce" userId="e211e6dda9429fcc" providerId="LiveId" clId="{1AF8CBB2-8032-44E9-9089-926026CC65BD}" dt="2025-03-14T20:34:43.203" v="829" actId="1076"/>
          <ac:spMkLst>
            <pc:docMk/>
            <pc:sldMk cId="526814882" sldId="316"/>
            <ac:spMk id="6" creationId="{2F35AE97-C1F3-09BD-7EE4-C02ABAA53276}"/>
          </ac:spMkLst>
        </pc:spChg>
        <pc:picChg chg="mod">
          <ac:chgData name="Roger Pearce" userId="e211e6dda9429fcc" providerId="LiveId" clId="{1AF8CBB2-8032-44E9-9089-926026CC65BD}" dt="2025-03-14T20:34:40.435" v="828" actId="1076"/>
          <ac:picMkLst>
            <pc:docMk/>
            <pc:sldMk cId="526814882" sldId="316"/>
            <ac:picMk id="3" creationId="{87F832F2-782D-350A-84A7-168AD79BC6C1}"/>
          </ac:picMkLst>
        </pc:picChg>
      </pc:sldChg>
      <pc:sldChg chg="addSp modSp mod modAnim">
        <pc:chgData name="Roger Pearce" userId="e211e6dda9429fcc" providerId="LiveId" clId="{1AF8CBB2-8032-44E9-9089-926026CC65BD}" dt="2025-03-14T21:24:28.024" v="1016" actId="113"/>
        <pc:sldMkLst>
          <pc:docMk/>
          <pc:sldMk cId="2154685840" sldId="317"/>
        </pc:sldMkLst>
        <pc:spChg chg="add mod">
          <ac:chgData name="Roger Pearce" userId="e211e6dda9429fcc" providerId="LiveId" clId="{1AF8CBB2-8032-44E9-9089-926026CC65BD}" dt="2025-03-14T21:24:28.024" v="1016" actId="113"/>
          <ac:spMkLst>
            <pc:docMk/>
            <pc:sldMk cId="2154685840" sldId="317"/>
            <ac:spMk id="2" creationId="{2936E596-B378-2A08-820B-8BD6B81C356B}"/>
          </ac:spMkLst>
        </pc:spChg>
        <pc:spChg chg="mod">
          <ac:chgData name="Roger Pearce" userId="e211e6dda9429fcc" providerId="LiveId" clId="{1AF8CBB2-8032-44E9-9089-926026CC65BD}" dt="2025-03-14T21:24:18.262" v="1014" actId="20577"/>
          <ac:spMkLst>
            <pc:docMk/>
            <pc:sldMk cId="2154685840" sldId="317"/>
            <ac:spMk id="11" creationId="{0D3C6766-A645-2ECB-7041-8241D11B100C}"/>
          </ac:spMkLst>
        </pc:spChg>
        <pc:picChg chg="mod">
          <ac:chgData name="Roger Pearce" userId="e211e6dda9429fcc" providerId="LiveId" clId="{1AF8CBB2-8032-44E9-9089-926026CC65BD}" dt="2025-03-14T21:22:56.293" v="994" actId="14100"/>
          <ac:picMkLst>
            <pc:docMk/>
            <pc:sldMk cId="2154685840" sldId="317"/>
            <ac:picMk id="10" creationId="{D0D9F6A6-EC3C-8202-1601-028E83C36DF2}"/>
          </ac:picMkLst>
        </pc:picChg>
      </pc:sldChg>
      <pc:sldChg chg="modSp mod">
        <pc:chgData name="Roger Pearce" userId="e211e6dda9429fcc" providerId="LiveId" clId="{1AF8CBB2-8032-44E9-9089-926026CC65BD}" dt="2025-03-15T12:43:51.363" v="1706" actId="113"/>
        <pc:sldMkLst>
          <pc:docMk/>
          <pc:sldMk cId="4046441338" sldId="318"/>
        </pc:sldMkLst>
        <pc:spChg chg="mod">
          <ac:chgData name="Roger Pearce" userId="e211e6dda9429fcc" providerId="LiveId" clId="{1AF8CBB2-8032-44E9-9089-926026CC65BD}" dt="2025-03-15T12:43:51.363" v="1706" actId="113"/>
          <ac:spMkLst>
            <pc:docMk/>
            <pc:sldMk cId="4046441338" sldId="318"/>
            <ac:spMk id="2" creationId="{DAD63659-827D-07DA-70CC-FBF8790CBA50}"/>
          </ac:spMkLst>
        </pc:spChg>
      </pc:sldChg>
      <pc:sldChg chg="modSp mod">
        <pc:chgData name="Roger Pearce" userId="e211e6dda9429fcc" providerId="LiveId" clId="{1AF8CBB2-8032-44E9-9089-926026CC65BD}" dt="2025-03-15T12:44:04.887" v="1707" actId="113"/>
        <pc:sldMkLst>
          <pc:docMk/>
          <pc:sldMk cId="1712710698" sldId="319"/>
        </pc:sldMkLst>
        <pc:spChg chg="mod">
          <ac:chgData name="Roger Pearce" userId="e211e6dda9429fcc" providerId="LiveId" clId="{1AF8CBB2-8032-44E9-9089-926026CC65BD}" dt="2025-03-15T12:44:04.887" v="1707" actId="113"/>
          <ac:spMkLst>
            <pc:docMk/>
            <pc:sldMk cId="1712710698" sldId="319"/>
            <ac:spMk id="2" creationId="{03CD7B2C-7201-53AE-5312-1E3CD46A83D0}"/>
          </ac:spMkLst>
        </pc:spChg>
        <pc:spChg chg="mod">
          <ac:chgData name="Roger Pearce" userId="e211e6dda9429fcc" providerId="LiveId" clId="{1AF8CBB2-8032-44E9-9089-926026CC65BD}" dt="2025-03-14T21:28:38.093" v="1035" actId="6549"/>
          <ac:spMkLst>
            <pc:docMk/>
            <pc:sldMk cId="1712710698" sldId="319"/>
            <ac:spMk id="11" creationId="{0D660092-EF0C-AB3C-C74F-E5F817EF61EF}"/>
          </ac:spMkLst>
        </pc:spChg>
      </pc:sldChg>
      <pc:sldChg chg="addSp delSp modSp new mod">
        <pc:chgData name="Roger Pearce" userId="e211e6dda9429fcc" providerId="LiveId" clId="{1AF8CBB2-8032-44E9-9089-926026CC65BD}" dt="2025-03-15T15:59:27.889" v="2208" actId="1076"/>
        <pc:sldMkLst>
          <pc:docMk/>
          <pc:sldMk cId="2134349193" sldId="320"/>
        </pc:sldMkLst>
        <pc:spChg chg="add del">
          <ac:chgData name="Roger Pearce" userId="e211e6dda9429fcc" providerId="LiveId" clId="{1AF8CBB2-8032-44E9-9089-926026CC65BD}" dt="2025-03-15T10:25:52.175" v="1142" actId="22"/>
          <ac:spMkLst>
            <pc:docMk/>
            <pc:sldMk cId="2134349193" sldId="320"/>
            <ac:spMk id="3" creationId="{5BBDF9AA-BC2B-0367-68E9-9763C4113192}"/>
          </ac:spMkLst>
        </pc:spChg>
        <pc:spChg chg="add mod">
          <ac:chgData name="Roger Pearce" userId="e211e6dda9429fcc" providerId="LiveId" clId="{1AF8CBB2-8032-44E9-9089-926026CC65BD}" dt="2025-03-15T15:59:27.889" v="2208" actId="1076"/>
          <ac:spMkLst>
            <pc:docMk/>
            <pc:sldMk cId="2134349193" sldId="320"/>
            <ac:spMk id="6" creationId="{90D84B00-24C4-6F38-22FB-B555DFA30A7F}"/>
          </ac:spMkLst>
        </pc:spChg>
        <pc:picChg chg="add mod">
          <ac:chgData name="Roger Pearce" userId="e211e6dda9429fcc" providerId="LiveId" clId="{1AF8CBB2-8032-44E9-9089-926026CC65BD}" dt="2025-03-15T10:27:28.695" v="1208" actId="1076"/>
          <ac:picMkLst>
            <pc:docMk/>
            <pc:sldMk cId="2134349193" sldId="320"/>
            <ac:picMk id="5" creationId="{13412A99-D441-A7C3-73E5-44EB9BC7127A}"/>
          </ac:picMkLst>
        </pc:picChg>
      </pc:sldChg>
      <pc:sldChg chg="addSp modSp new mod modAnim">
        <pc:chgData name="Roger Pearce" userId="e211e6dda9429fcc" providerId="LiveId" clId="{1AF8CBB2-8032-44E9-9089-926026CC65BD}" dt="2025-03-15T10:37:34.188" v="1297" actId="207"/>
        <pc:sldMkLst>
          <pc:docMk/>
          <pc:sldMk cId="554710761" sldId="321"/>
        </pc:sldMkLst>
        <pc:spChg chg="add mod">
          <ac:chgData name="Roger Pearce" userId="e211e6dda9429fcc" providerId="LiveId" clId="{1AF8CBB2-8032-44E9-9089-926026CC65BD}" dt="2025-03-15T10:33:36.330" v="1278" actId="1076"/>
          <ac:spMkLst>
            <pc:docMk/>
            <pc:sldMk cId="554710761" sldId="321"/>
            <ac:spMk id="3" creationId="{DF9E97BD-05DC-379A-7BE7-96E372B35EB9}"/>
          </ac:spMkLst>
        </pc:spChg>
        <pc:spChg chg="add mod">
          <ac:chgData name="Roger Pearce" userId="e211e6dda9429fcc" providerId="LiveId" clId="{1AF8CBB2-8032-44E9-9089-926026CC65BD}" dt="2025-03-15T10:37:34.188" v="1297" actId="207"/>
          <ac:spMkLst>
            <pc:docMk/>
            <pc:sldMk cId="554710761" sldId="321"/>
            <ac:spMk id="4" creationId="{8DCBCEFC-BBE2-6CB5-B0DA-70E3BB9C8A87}"/>
          </ac:spMkLst>
        </pc:spChg>
        <pc:picChg chg="add mod">
          <ac:chgData name="Roger Pearce" userId="e211e6dda9429fcc" providerId="LiveId" clId="{1AF8CBB2-8032-44E9-9089-926026CC65BD}" dt="2025-03-15T10:33:04.431" v="1276" actId="1076"/>
          <ac:picMkLst>
            <pc:docMk/>
            <pc:sldMk cId="554710761" sldId="321"/>
            <ac:picMk id="2" creationId="{1CC48738-C371-E435-0F1A-DED63EF7522D}"/>
          </ac:picMkLst>
        </pc:picChg>
      </pc:sldChg>
      <pc:sldChg chg="addSp modSp new mod setBg modAnim">
        <pc:chgData name="Roger Pearce" userId="e211e6dda9429fcc" providerId="LiveId" clId="{1AF8CBB2-8032-44E9-9089-926026CC65BD}" dt="2025-03-15T10:40:01.394" v="1333" actId="207"/>
        <pc:sldMkLst>
          <pc:docMk/>
          <pc:sldMk cId="596181306" sldId="322"/>
        </pc:sldMkLst>
        <pc:spChg chg="add mod">
          <ac:chgData name="Roger Pearce" userId="e211e6dda9429fcc" providerId="LiveId" clId="{1AF8CBB2-8032-44E9-9089-926026CC65BD}" dt="2025-03-15T10:38:58.937" v="1304" actId="1076"/>
          <ac:spMkLst>
            <pc:docMk/>
            <pc:sldMk cId="596181306" sldId="322"/>
            <ac:spMk id="2" creationId="{95D6035E-F686-BECB-9242-75BC48A96A00}"/>
          </ac:spMkLst>
        </pc:spChg>
        <pc:spChg chg="add mod">
          <ac:chgData name="Roger Pearce" userId="e211e6dda9429fcc" providerId="LiveId" clId="{1AF8CBB2-8032-44E9-9089-926026CC65BD}" dt="2025-03-15T10:40:01.394" v="1333" actId="207"/>
          <ac:spMkLst>
            <pc:docMk/>
            <pc:sldMk cId="596181306" sldId="322"/>
            <ac:spMk id="3" creationId="{3BAF5904-4799-DE86-8AF6-2C4CA43001CE}"/>
          </ac:spMkLst>
        </pc:spChg>
      </pc:sldChg>
      <pc:sldChg chg="addSp modSp new mod setBg">
        <pc:chgData name="Roger Pearce" userId="e211e6dda9429fcc" providerId="LiveId" clId="{1AF8CBB2-8032-44E9-9089-926026CC65BD}" dt="2025-03-15T11:36:32.307" v="1609" actId="1076"/>
        <pc:sldMkLst>
          <pc:docMk/>
          <pc:sldMk cId="1456408700" sldId="323"/>
        </pc:sldMkLst>
        <pc:picChg chg="add mod">
          <ac:chgData name="Roger Pearce" userId="e211e6dda9429fcc" providerId="LiveId" clId="{1AF8CBB2-8032-44E9-9089-926026CC65BD}" dt="2025-03-15T11:36:32.307" v="1609" actId="1076"/>
          <ac:picMkLst>
            <pc:docMk/>
            <pc:sldMk cId="1456408700" sldId="323"/>
            <ac:picMk id="2" creationId="{9D5F7502-E64B-496B-6541-4A73AF076251}"/>
          </ac:picMkLst>
        </pc:picChg>
      </pc:sldChg>
      <pc:sldChg chg="modSp modAnim">
        <pc:chgData name="Roger Pearce" userId="e211e6dda9429fcc" providerId="LiveId" clId="{1AF8CBB2-8032-44E9-9089-926026CC65BD}" dt="2025-03-15T20:51:19.652" v="2386" actId="115"/>
        <pc:sldMkLst>
          <pc:docMk/>
          <pc:sldMk cId="1291620535" sldId="324"/>
        </pc:sldMkLst>
        <pc:spChg chg="mod">
          <ac:chgData name="Roger Pearce" userId="e211e6dda9429fcc" providerId="LiveId" clId="{1AF8CBB2-8032-44E9-9089-926026CC65BD}" dt="2025-03-15T20:51:19.652" v="2386" actId="115"/>
          <ac:spMkLst>
            <pc:docMk/>
            <pc:sldMk cId="1291620535" sldId="324"/>
            <ac:spMk id="3" creationId="{8A59999C-98FF-2BEF-C2CF-7ACBA44CE492}"/>
          </ac:spMkLst>
        </pc:spChg>
      </pc:sldChg>
      <pc:sldChg chg="addSp delSp modSp mod delAnim modAnim">
        <pc:chgData name="Roger Pearce" userId="e211e6dda9429fcc" providerId="LiveId" clId="{1AF8CBB2-8032-44E9-9089-926026CC65BD}" dt="2025-03-15T20:51:05.801" v="2385" actId="115"/>
        <pc:sldMkLst>
          <pc:docMk/>
          <pc:sldMk cId="4271182643" sldId="325"/>
        </pc:sldMkLst>
        <pc:spChg chg="add del mod">
          <ac:chgData name="Roger Pearce" userId="e211e6dda9429fcc" providerId="LiveId" clId="{1AF8CBB2-8032-44E9-9089-926026CC65BD}" dt="2025-03-15T12:38:40.808" v="1654" actId="21"/>
          <ac:spMkLst>
            <pc:docMk/>
            <pc:sldMk cId="4271182643" sldId="325"/>
            <ac:spMk id="2" creationId="{8A136A37-9724-2694-6B8F-C54E25406413}"/>
          </ac:spMkLst>
        </pc:spChg>
        <pc:spChg chg="add del mod">
          <ac:chgData name="Roger Pearce" userId="e211e6dda9429fcc" providerId="LiveId" clId="{1AF8CBB2-8032-44E9-9089-926026CC65BD}" dt="2025-03-15T12:39:11.145" v="1657" actId="21"/>
          <ac:spMkLst>
            <pc:docMk/>
            <pc:sldMk cId="4271182643" sldId="325"/>
            <ac:spMk id="3" creationId="{187BE663-C112-A911-84C1-4636A8DCFDF4}"/>
          </ac:spMkLst>
        </pc:spChg>
        <pc:spChg chg="add del mod">
          <ac:chgData name="Roger Pearce" userId="e211e6dda9429fcc" providerId="LiveId" clId="{1AF8CBB2-8032-44E9-9089-926026CC65BD}" dt="2025-03-15T12:40:03.923" v="1662" actId="21"/>
          <ac:spMkLst>
            <pc:docMk/>
            <pc:sldMk cId="4271182643" sldId="325"/>
            <ac:spMk id="4" creationId="{0C418028-67A4-4316-07AC-B105A20E562C}"/>
          </ac:spMkLst>
        </pc:spChg>
        <pc:spChg chg="add mod">
          <ac:chgData name="Roger Pearce" userId="e211e6dda9429fcc" providerId="LiveId" clId="{1AF8CBB2-8032-44E9-9089-926026CC65BD}" dt="2025-03-15T12:40:49.761" v="1678" actId="1076"/>
          <ac:spMkLst>
            <pc:docMk/>
            <pc:sldMk cId="4271182643" sldId="325"/>
            <ac:spMk id="6" creationId="{4EF1B82E-98F0-34E0-2B8A-FBEE6EBC1216}"/>
          </ac:spMkLst>
        </pc:spChg>
        <pc:spChg chg="mod">
          <ac:chgData name="Roger Pearce" userId="e211e6dda9429fcc" providerId="LiveId" clId="{1AF8CBB2-8032-44E9-9089-926026CC65BD}" dt="2025-03-15T20:51:05.801" v="2385" actId="115"/>
          <ac:spMkLst>
            <pc:docMk/>
            <pc:sldMk cId="4271182643" sldId="325"/>
            <ac:spMk id="11" creationId="{2A39E7D3-C775-F3AC-FF4D-A52E01EE25D2}"/>
          </ac:spMkLst>
        </pc:spChg>
      </pc:sldChg>
      <pc:sldChg chg="addSp delSp modSp mod modAnim">
        <pc:chgData name="Roger Pearce" userId="e211e6dda9429fcc" providerId="LiveId" clId="{1AF8CBB2-8032-44E9-9089-926026CC65BD}" dt="2025-03-15T20:51:36.405" v="2387" actId="115"/>
        <pc:sldMkLst>
          <pc:docMk/>
          <pc:sldMk cId="2997641029" sldId="326"/>
        </pc:sldMkLst>
        <pc:spChg chg="add del">
          <ac:chgData name="Roger Pearce" userId="e211e6dda9429fcc" providerId="LiveId" clId="{1AF8CBB2-8032-44E9-9089-926026CC65BD}" dt="2025-03-15T12:42:07.383" v="1684" actId="11529"/>
          <ac:spMkLst>
            <pc:docMk/>
            <pc:sldMk cId="2997641029" sldId="326"/>
            <ac:spMk id="2" creationId="{D995684C-7C1E-6EE6-D9EC-7760876209AC}"/>
          </ac:spMkLst>
        </pc:spChg>
        <pc:spChg chg="add mod">
          <ac:chgData name="Roger Pearce" userId="e211e6dda9429fcc" providerId="LiveId" clId="{1AF8CBB2-8032-44E9-9089-926026CC65BD}" dt="2025-03-15T12:42:39.036" v="1697" actId="692"/>
          <ac:spMkLst>
            <pc:docMk/>
            <pc:sldMk cId="2997641029" sldId="326"/>
            <ac:spMk id="4" creationId="{3E78D6DF-6485-F333-DA23-87AC83936D03}"/>
          </ac:spMkLst>
        </pc:spChg>
        <pc:spChg chg="mod">
          <ac:chgData name="Roger Pearce" userId="e211e6dda9429fcc" providerId="LiveId" clId="{1AF8CBB2-8032-44E9-9089-926026CC65BD}" dt="2025-03-15T20:51:36.405" v="2387" actId="115"/>
          <ac:spMkLst>
            <pc:docMk/>
            <pc:sldMk cId="2997641029" sldId="326"/>
            <ac:spMk id="12" creationId="{75ADDAC4-8BB6-299B-CEED-2A4246C6BA3D}"/>
          </ac:spMkLst>
        </pc:spChg>
      </pc:sldChg>
      <pc:sldChg chg="addSp modSp new mod setBg">
        <pc:chgData name="Roger Pearce" userId="e211e6dda9429fcc" providerId="LiveId" clId="{1AF8CBB2-8032-44E9-9089-926026CC65BD}" dt="2025-03-15T14:12:18.379" v="1771" actId="113"/>
        <pc:sldMkLst>
          <pc:docMk/>
          <pc:sldMk cId="2663892066" sldId="327"/>
        </pc:sldMkLst>
        <pc:spChg chg="add mod">
          <ac:chgData name="Roger Pearce" userId="e211e6dda9429fcc" providerId="LiveId" clId="{1AF8CBB2-8032-44E9-9089-926026CC65BD}" dt="2025-03-15T14:12:18.379" v="1771" actId="113"/>
          <ac:spMkLst>
            <pc:docMk/>
            <pc:sldMk cId="2663892066" sldId="327"/>
            <ac:spMk id="3" creationId="{B2A006E9-4211-ADED-A739-C95457513EF7}"/>
          </ac:spMkLst>
        </pc:spChg>
      </pc:sldChg>
      <pc:sldChg chg="addSp modSp mod">
        <pc:chgData name="Roger Pearce" userId="e211e6dda9429fcc" providerId="LiveId" clId="{1AF8CBB2-8032-44E9-9089-926026CC65BD}" dt="2025-03-15T14:29:20.941" v="1945" actId="1076"/>
        <pc:sldMkLst>
          <pc:docMk/>
          <pc:sldMk cId="3411241820" sldId="328"/>
        </pc:sldMkLst>
        <pc:spChg chg="mod">
          <ac:chgData name="Roger Pearce" userId="e211e6dda9429fcc" providerId="LiveId" clId="{1AF8CBB2-8032-44E9-9089-926026CC65BD}" dt="2025-03-15T14:29:11.126" v="1944" actId="6549"/>
          <ac:spMkLst>
            <pc:docMk/>
            <pc:sldMk cId="3411241820" sldId="328"/>
            <ac:spMk id="3" creationId="{E95A2030-A5E6-CFC6-37E1-F0ED0716A876}"/>
          </ac:spMkLst>
        </pc:spChg>
        <pc:picChg chg="add mod">
          <ac:chgData name="Roger Pearce" userId="e211e6dda9429fcc" providerId="LiveId" clId="{1AF8CBB2-8032-44E9-9089-926026CC65BD}" dt="2025-03-15T14:29:20.941" v="1945" actId="1076"/>
          <ac:picMkLst>
            <pc:docMk/>
            <pc:sldMk cId="3411241820" sldId="328"/>
            <ac:picMk id="2" creationId="{35B5DC8E-BE8C-C9E0-6C8A-2A8798892E9B}"/>
          </ac:picMkLst>
        </pc:picChg>
      </pc:sldChg>
      <pc:sldChg chg="addSp modSp mod modAnim">
        <pc:chgData name="Roger Pearce" userId="e211e6dda9429fcc" providerId="LiveId" clId="{1AF8CBB2-8032-44E9-9089-926026CC65BD}" dt="2025-03-15T14:23:40.118" v="1934" actId="1076"/>
        <pc:sldMkLst>
          <pc:docMk/>
          <pc:sldMk cId="924713637" sldId="329"/>
        </pc:sldMkLst>
        <pc:spChg chg="add mod">
          <ac:chgData name="Roger Pearce" userId="e211e6dda9429fcc" providerId="LiveId" clId="{1AF8CBB2-8032-44E9-9089-926026CC65BD}" dt="2025-03-15T14:22:09.541" v="1913" actId="164"/>
          <ac:spMkLst>
            <pc:docMk/>
            <pc:sldMk cId="924713637" sldId="329"/>
            <ac:spMk id="2" creationId="{E04FF9D1-7678-5EBB-75F7-EDC268B91CA0}"/>
          </ac:spMkLst>
        </pc:spChg>
        <pc:spChg chg="mod">
          <ac:chgData name="Roger Pearce" userId="e211e6dda9429fcc" providerId="LiveId" clId="{1AF8CBB2-8032-44E9-9089-926026CC65BD}" dt="2025-03-15T14:23:37.142" v="1933" actId="1076"/>
          <ac:spMkLst>
            <pc:docMk/>
            <pc:sldMk cId="924713637" sldId="329"/>
            <ac:spMk id="3" creationId="{A0BB6BBD-A4E3-1606-C2A9-04597F0CB4F1}"/>
          </ac:spMkLst>
        </pc:spChg>
        <pc:spChg chg="add mod">
          <ac:chgData name="Roger Pearce" userId="e211e6dda9429fcc" providerId="LiveId" clId="{1AF8CBB2-8032-44E9-9089-926026CC65BD}" dt="2025-03-15T14:22:09.541" v="1913" actId="164"/>
          <ac:spMkLst>
            <pc:docMk/>
            <pc:sldMk cId="924713637" sldId="329"/>
            <ac:spMk id="4" creationId="{6E215C02-0006-ABC0-9936-2CCF2362E7FE}"/>
          </ac:spMkLst>
        </pc:spChg>
        <pc:grpChg chg="add mod">
          <ac:chgData name="Roger Pearce" userId="e211e6dda9429fcc" providerId="LiveId" clId="{1AF8CBB2-8032-44E9-9089-926026CC65BD}" dt="2025-03-15T14:23:40.118" v="1934" actId="1076"/>
          <ac:grpSpMkLst>
            <pc:docMk/>
            <pc:sldMk cId="924713637" sldId="329"/>
            <ac:grpSpMk id="5" creationId="{12FA8E9F-3E0B-2E47-813D-2AE50E4D285C}"/>
          </ac:grpSpMkLst>
        </pc:grpChg>
      </pc:sldChg>
      <pc:sldChg chg="addSp modSp new mod">
        <pc:chgData name="Roger Pearce" userId="e211e6dda9429fcc" providerId="LiveId" clId="{1AF8CBB2-8032-44E9-9089-926026CC65BD}" dt="2025-03-15T15:34:30.028" v="2197" actId="1076"/>
        <pc:sldMkLst>
          <pc:docMk/>
          <pc:sldMk cId="3082280612" sldId="330"/>
        </pc:sldMkLst>
        <pc:picChg chg="add mod">
          <ac:chgData name="Roger Pearce" userId="e211e6dda9429fcc" providerId="LiveId" clId="{1AF8CBB2-8032-44E9-9089-926026CC65BD}" dt="2025-03-15T15:34:30.028" v="2197" actId="1076"/>
          <ac:picMkLst>
            <pc:docMk/>
            <pc:sldMk cId="3082280612" sldId="330"/>
            <ac:picMk id="3" creationId="{8F8C2FD0-3024-CF32-DF7C-4EDE8CEC84D3}"/>
          </ac:picMkLst>
        </pc:picChg>
      </pc:sldChg>
      <pc:sldChg chg="addSp delSp modSp mod modAnim">
        <pc:chgData name="Roger Pearce" userId="e211e6dda9429fcc" providerId="LiveId" clId="{1AF8CBB2-8032-44E9-9089-926026CC65BD}" dt="2025-03-15T15:37:58.723" v="2207" actId="1076"/>
        <pc:sldMkLst>
          <pc:docMk/>
          <pc:sldMk cId="1209880325" sldId="331"/>
        </pc:sldMkLst>
        <pc:spChg chg="add mod">
          <ac:chgData name="Roger Pearce" userId="e211e6dda9429fcc" providerId="LiveId" clId="{1AF8CBB2-8032-44E9-9089-926026CC65BD}" dt="2025-03-15T15:37:28.764" v="2200" actId="1076"/>
          <ac:spMkLst>
            <pc:docMk/>
            <pc:sldMk cId="1209880325" sldId="331"/>
            <ac:spMk id="5" creationId="{A08B2920-B7B3-06FC-6A6E-A96C14FEEFB8}"/>
          </ac:spMkLst>
        </pc:spChg>
        <pc:spChg chg="mod">
          <ac:chgData name="Roger Pearce" userId="e211e6dda9429fcc" providerId="LiveId" clId="{1AF8CBB2-8032-44E9-9089-926026CC65BD}" dt="2025-03-15T15:37:24.931" v="2199" actId="1076"/>
          <ac:spMkLst>
            <pc:docMk/>
            <pc:sldMk cId="1209880325" sldId="331"/>
            <ac:spMk id="10" creationId="{2833F341-397A-2831-94A5-34952BF2AA19}"/>
          </ac:spMkLst>
        </pc:spChg>
        <pc:spChg chg="mod">
          <ac:chgData name="Roger Pearce" userId="e211e6dda9429fcc" providerId="LiveId" clId="{1AF8CBB2-8032-44E9-9089-926026CC65BD}" dt="2025-03-15T15:37:58.723" v="2207" actId="1076"/>
          <ac:spMkLst>
            <pc:docMk/>
            <pc:sldMk cId="1209880325" sldId="331"/>
            <ac:spMk id="13" creationId="{331A3817-1F0D-EB6E-1C20-4EDE444A2836}"/>
          </ac:spMkLst>
        </pc:spChg>
        <pc:spChg chg="mod">
          <ac:chgData name="Roger Pearce" userId="e211e6dda9429fcc" providerId="LiveId" clId="{1AF8CBB2-8032-44E9-9089-926026CC65BD}" dt="2025-03-15T15:37:42.411" v="2204" actId="1076"/>
          <ac:spMkLst>
            <pc:docMk/>
            <pc:sldMk cId="1209880325" sldId="331"/>
            <ac:spMk id="16" creationId="{F3CEEEC9-F329-AB58-5915-D5DF8C534385}"/>
          </ac:spMkLst>
        </pc:spChg>
        <pc:spChg chg="mod">
          <ac:chgData name="Roger Pearce" userId="e211e6dda9429fcc" providerId="LiveId" clId="{1AF8CBB2-8032-44E9-9089-926026CC65BD}" dt="2025-03-15T15:37:38.995" v="2203" actId="1076"/>
          <ac:spMkLst>
            <pc:docMk/>
            <pc:sldMk cId="1209880325" sldId="331"/>
            <ac:spMk id="19" creationId="{1E606EB9-D803-61BE-68A0-2F7BC6E2BC80}"/>
          </ac:spMkLst>
        </pc:spChg>
        <pc:spChg chg="mod">
          <ac:chgData name="Roger Pearce" userId="e211e6dda9429fcc" providerId="LiveId" clId="{1AF8CBB2-8032-44E9-9089-926026CC65BD}" dt="2025-03-15T15:37:35.030" v="2202" actId="1076"/>
          <ac:spMkLst>
            <pc:docMk/>
            <pc:sldMk cId="1209880325" sldId="331"/>
            <ac:spMk id="22" creationId="{E97E1404-3B03-85D0-DF0B-775B9A2B43C3}"/>
          </ac:spMkLst>
        </pc:spChg>
        <pc:spChg chg="mod">
          <ac:chgData name="Roger Pearce" userId="e211e6dda9429fcc" providerId="LiveId" clId="{1AF8CBB2-8032-44E9-9089-926026CC65BD}" dt="2025-03-15T15:31:50.923" v="2191" actId="1076"/>
          <ac:spMkLst>
            <pc:docMk/>
            <pc:sldMk cId="1209880325" sldId="331"/>
            <ac:spMk id="25" creationId="{6D7D048B-6D3C-EC04-41FF-DACB283C582B}"/>
          </ac:spMkLst>
        </pc:spChg>
        <pc:spChg chg="mod">
          <ac:chgData name="Roger Pearce" userId="e211e6dda9429fcc" providerId="LiveId" clId="{1AF8CBB2-8032-44E9-9089-926026CC65BD}" dt="2025-03-15T15:37:47.108" v="2205" actId="1076"/>
          <ac:spMkLst>
            <pc:docMk/>
            <pc:sldMk cId="1209880325" sldId="331"/>
            <ac:spMk id="28" creationId="{A36C602A-2347-8777-D003-4CA53A3EC712}"/>
          </ac:spMkLst>
        </pc:spChg>
        <pc:spChg chg="mod">
          <ac:chgData name="Roger Pearce" userId="e211e6dda9429fcc" providerId="LiveId" clId="{1AF8CBB2-8032-44E9-9089-926026CC65BD}" dt="2025-03-15T15:37:31.491" v="2201" actId="1076"/>
          <ac:spMkLst>
            <pc:docMk/>
            <pc:sldMk cId="1209880325" sldId="331"/>
            <ac:spMk id="31" creationId="{4006A13C-EB9F-3A7A-DA92-2212D907A5DE}"/>
          </ac:spMkLst>
        </pc:spChg>
        <pc:grpChg chg="add mod">
          <ac:chgData name="Roger Pearce" userId="e211e6dda9429fcc" providerId="LiveId" clId="{1AF8CBB2-8032-44E9-9089-926026CC65BD}" dt="2025-03-15T15:32:09.767" v="2194" actId="1076"/>
          <ac:grpSpMkLst>
            <pc:docMk/>
            <pc:sldMk cId="1209880325" sldId="331"/>
            <ac:grpSpMk id="7" creationId="{FE450565-84B8-715C-A6D8-515016933717}"/>
          </ac:grpSpMkLst>
        </pc:grpChg>
        <pc:grpChg chg="add mod">
          <ac:chgData name="Roger Pearce" userId="e211e6dda9429fcc" providerId="LiveId" clId="{1AF8CBB2-8032-44E9-9089-926026CC65BD}" dt="2025-03-15T15:29:50.476" v="2169" actId="1076"/>
          <ac:grpSpMkLst>
            <pc:docMk/>
            <pc:sldMk cId="1209880325" sldId="331"/>
            <ac:grpSpMk id="8" creationId="{AA79A17E-BCC4-91C5-E8E3-4F97D7AB9460}"/>
          </ac:grpSpMkLst>
        </pc:grpChg>
        <pc:grpChg chg="add mod">
          <ac:chgData name="Roger Pearce" userId="e211e6dda9429fcc" providerId="LiveId" clId="{1AF8CBB2-8032-44E9-9089-926026CC65BD}" dt="2025-03-15T15:30:13.140" v="2176" actId="1076"/>
          <ac:grpSpMkLst>
            <pc:docMk/>
            <pc:sldMk cId="1209880325" sldId="331"/>
            <ac:grpSpMk id="11" creationId="{685414DD-F84A-10F7-722F-997ADE42AEE8}"/>
          </ac:grpSpMkLst>
        </pc:grpChg>
        <pc:grpChg chg="add mod">
          <ac:chgData name="Roger Pearce" userId="e211e6dda9429fcc" providerId="LiveId" clId="{1AF8CBB2-8032-44E9-9089-926026CC65BD}" dt="2025-03-15T15:29:36.021" v="2162" actId="1076"/>
          <ac:grpSpMkLst>
            <pc:docMk/>
            <pc:sldMk cId="1209880325" sldId="331"/>
            <ac:grpSpMk id="14" creationId="{60A79F06-3DDC-4C6B-1744-6B1D483B7C66}"/>
          </ac:grpSpMkLst>
        </pc:grpChg>
        <pc:grpChg chg="add mod">
          <ac:chgData name="Roger Pearce" userId="e211e6dda9429fcc" providerId="LiveId" clId="{1AF8CBB2-8032-44E9-9089-926026CC65BD}" dt="2025-03-15T15:29:28.220" v="2160" actId="1076"/>
          <ac:grpSpMkLst>
            <pc:docMk/>
            <pc:sldMk cId="1209880325" sldId="331"/>
            <ac:grpSpMk id="17" creationId="{3D0D081B-7F3E-E8F5-1235-3ECC7FE2EC53}"/>
          </ac:grpSpMkLst>
        </pc:grpChg>
        <pc:grpChg chg="add mod">
          <ac:chgData name="Roger Pearce" userId="e211e6dda9429fcc" providerId="LiveId" clId="{1AF8CBB2-8032-44E9-9089-926026CC65BD}" dt="2025-03-15T15:32:06.252" v="2193" actId="1076"/>
          <ac:grpSpMkLst>
            <pc:docMk/>
            <pc:sldMk cId="1209880325" sldId="331"/>
            <ac:grpSpMk id="20" creationId="{C7B2DFDA-21C8-23D5-20B8-8015724D2414}"/>
          </ac:grpSpMkLst>
        </pc:grpChg>
        <pc:grpChg chg="add mod">
          <ac:chgData name="Roger Pearce" userId="e211e6dda9429fcc" providerId="LiveId" clId="{1AF8CBB2-8032-44E9-9089-926026CC65BD}" dt="2025-03-15T15:30:22.396" v="2177" actId="1076"/>
          <ac:grpSpMkLst>
            <pc:docMk/>
            <pc:sldMk cId="1209880325" sldId="331"/>
            <ac:grpSpMk id="23" creationId="{6469345C-4BE8-A6AE-2B66-C0E29D3FCF65}"/>
          </ac:grpSpMkLst>
        </pc:grpChg>
        <pc:grpChg chg="add mod">
          <ac:chgData name="Roger Pearce" userId="e211e6dda9429fcc" providerId="LiveId" clId="{1AF8CBB2-8032-44E9-9089-926026CC65BD}" dt="2025-03-15T15:29:43.588" v="2165" actId="1076"/>
          <ac:grpSpMkLst>
            <pc:docMk/>
            <pc:sldMk cId="1209880325" sldId="331"/>
            <ac:grpSpMk id="26" creationId="{D3F5FDB6-9416-6454-EE31-BF8720EDD3C2}"/>
          </ac:grpSpMkLst>
        </pc:grpChg>
        <pc:grpChg chg="add mod">
          <ac:chgData name="Roger Pearce" userId="e211e6dda9429fcc" providerId="LiveId" clId="{1AF8CBB2-8032-44E9-9089-926026CC65BD}" dt="2025-03-15T15:32:12.939" v="2195" actId="1076"/>
          <ac:grpSpMkLst>
            <pc:docMk/>
            <pc:sldMk cId="1209880325" sldId="331"/>
            <ac:grpSpMk id="29" creationId="{7530DD21-B452-AE34-BC37-044171747882}"/>
          </ac:grpSpMkLst>
        </pc:grpChg>
        <pc:picChg chg="mod">
          <ac:chgData name="Roger Pearce" userId="e211e6dda9429fcc" providerId="LiveId" clId="{1AF8CBB2-8032-44E9-9089-926026CC65BD}" dt="2025-03-15T15:30:01.803" v="2173" actId="1076"/>
          <ac:picMkLst>
            <pc:docMk/>
            <pc:sldMk cId="1209880325" sldId="331"/>
            <ac:picMk id="3" creationId="{BAA7E751-F2B8-85A0-6EC0-F935AA8053E8}"/>
          </ac:picMkLst>
        </pc:picChg>
        <pc:picChg chg="add mod">
          <ac:chgData name="Roger Pearce" userId="e211e6dda9429fcc" providerId="LiveId" clId="{1AF8CBB2-8032-44E9-9089-926026CC65BD}" dt="2025-03-15T15:19:07.625" v="1978" actId="164"/>
          <ac:picMkLst>
            <pc:docMk/>
            <pc:sldMk cId="1209880325" sldId="331"/>
            <ac:picMk id="4" creationId="{85156DF6-5A5D-08E7-EAC9-ADCB1A5220F1}"/>
          </ac:picMkLst>
        </pc:picChg>
        <pc:picChg chg="add del mod">
          <ac:chgData name="Roger Pearce" userId="e211e6dda9429fcc" providerId="LiveId" clId="{1AF8CBB2-8032-44E9-9089-926026CC65BD}" dt="2025-03-15T15:19:11.684" v="1979" actId="21"/>
          <ac:picMkLst>
            <pc:docMk/>
            <pc:sldMk cId="1209880325" sldId="331"/>
            <ac:picMk id="6" creationId="{7ACED85E-FCD2-D3DD-99E1-61F318E791E3}"/>
          </ac:picMkLst>
        </pc:picChg>
        <pc:picChg chg="mod">
          <ac:chgData name="Roger Pearce" userId="e211e6dda9429fcc" providerId="LiveId" clId="{1AF8CBB2-8032-44E9-9089-926026CC65BD}" dt="2025-03-15T15:19:16.506" v="1980"/>
          <ac:picMkLst>
            <pc:docMk/>
            <pc:sldMk cId="1209880325" sldId="331"/>
            <ac:picMk id="9" creationId="{808A2411-BC44-5528-60EF-C354FB14CBA8}"/>
          </ac:picMkLst>
        </pc:picChg>
        <pc:picChg chg="mod">
          <ac:chgData name="Roger Pearce" userId="e211e6dda9429fcc" providerId="LiveId" clId="{1AF8CBB2-8032-44E9-9089-926026CC65BD}" dt="2025-03-15T15:19:20.619" v="1982"/>
          <ac:picMkLst>
            <pc:docMk/>
            <pc:sldMk cId="1209880325" sldId="331"/>
            <ac:picMk id="12" creationId="{1F42C4DE-8BA8-9B81-A378-76B8FF027E6D}"/>
          </ac:picMkLst>
        </pc:picChg>
        <pc:picChg chg="mod">
          <ac:chgData name="Roger Pearce" userId="e211e6dda9429fcc" providerId="LiveId" clId="{1AF8CBB2-8032-44E9-9089-926026CC65BD}" dt="2025-03-15T15:19:26.640" v="1984"/>
          <ac:picMkLst>
            <pc:docMk/>
            <pc:sldMk cId="1209880325" sldId="331"/>
            <ac:picMk id="15" creationId="{1E0C9F54-891A-CF3C-3EAA-318C8F7D55AF}"/>
          </ac:picMkLst>
        </pc:picChg>
        <pc:picChg chg="mod">
          <ac:chgData name="Roger Pearce" userId="e211e6dda9429fcc" providerId="LiveId" clId="{1AF8CBB2-8032-44E9-9089-926026CC65BD}" dt="2025-03-15T15:19:30.156" v="1986"/>
          <ac:picMkLst>
            <pc:docMk/>
            <pc:sldMk cId="1209880325" sldId="331"/>
            <ac:picMk id="18" creationId="{BA55F15C-2EE1-629E-213F-AF0CBFB037B5}"/>
          </ac:picMkLst>
        </pc:picChg>
        <pc:picChg chg="mod">
          <ac:chgData name="Roger Pearce" userId="e211e6dda9429fcc" providerId="LiveId" clId="{1AF8CBB2-8032-44E9-9089-926026CC65BD}" dt="2025-03-15T15:19:34.322" v="1988"/>
          <ac:picMkLst>
            <pc:docMk/>
            <pc:sldMk cId="1209880325" sldId="331"/>
            <ac:picMk id="21" creationId="{262CBE18-FAAF-56F4-787B-4FD362165B76}"/>
          </ac:picMkLst>
        </pc:picChg>
        <pc:picChg chg="mod">
          <ac:chgData name="Roger Pearce" userId="e211e6dda9429fcc" providerId="LiveId" clId="{1AF8CBB2-8032-44E9-9089-926026CC65BD}" dt="2025-03-15T15:21:42.461" v="2047"/>
          <ac:picMkLst>
            <pc:docMk/>
            <pc:sldMk cId="1209880325" sldId="331"/>
            <ac:picMk id="24" creationId="{86DA1D52-A15E-0129-9C1B-8EE837CA8C32}"/>
          </ac:picMkLst>
        </pc:picChg>
        <pc:picChg chg="mod">
          <ac:chgData name="Roger Pearce" userId="e211e6dda9429fcc" providerId="LiveId" clId="{1AF8CBB2-8032-44E9-9089-926026CC65BD}" dt="2025-03-15T15:22:09.561" v="2053"/>
          <ac:picMkLst>
            <pc:docMk/>
            <pc:sldMk cId="1209880325" sldId="331"/>
            <ac:picMk id="27" creationId="{EC6822CB-A8E6-76C9-63B3-DC591B866BEB}"/>
          </ac:picMkLst>
        </pc:picChg>
        <pc:picChg chg="mod">
          <ac:chgData name="Roger Pearce" userId="e211e6dda9429fcc" providerId="LiveId" clId="{1AF8CBB2-8032-44E9-9089-926026CC65BD}" dt="2025-03-15T15:22:27.308" v="2063"/>
          <ac:picMkLst>
            <pc:docMk/>
            <pc:sldMk cId="1209880325" sldId="331"/>
            <ac:picMk id="30" creationId="{2EF5FDD4-DFB9-64F2-26B4-212B8F250D64}"/>
          </ac:picMkLst>
        </pc:picChg>
      </pc:sldChg>
      <pc:sldChg chg="addSp modSp new mod setBg modAnim">
        <pc:chgData name="Roger Pearce" userId="e211e6dda9429fcc" providerId="LiveId" clId="{1AF8CBB2-8032-44E9-9089-926026CC65BD}" dt="2025-03-15T20:39:00.871" v="2327"/>
        <pc:sldMkLst>
          <pc:docMk/>
          <pc:sldMk cId="2238923600" sldId="332"/>
        </pc:sldMkLst>
        <pc:spChg chg="add mod">
          <ac:chgData name="Roger Pearce" userId="e211e6dda9429fcc" providerId="LiveId" clId="{1AF8CBB2-8032-44E9-9089-926026CC65BD}" dt="2025-03-15T20:38:40.893" v="2326" actId="1076"/>
          <ac:spMkLst>
            <pc:docMk/>
            <pc:sldMk cId="2238923600" sldId="332"/>
            <ac:spMk id="2" creationId="{57514F93-A415-8DBD-31F5-593DB5567D0C}"/>
          </ac:spMkLst>
        </pc:spChg>
      </pc:sldChg>
      <pc:sldChg chg="addSp modSp new mod">
        <pc:chgData name="Roger Pearce" userId="e211e6dda9429fcc" providerId="LiveId" clId="{1AF8CBB2-8032-44E9-9089-926026CC65BD}" dt="2025-03-16T07:10:12.669" v="2444" actId="1076"/>
        <pc:sldMkLst>
          <pc:docMk/>
          <pc:sldMk cId="2813709451" sldId="334"/>
        </pc:sldMkLst>
        <pc:spChg chg="add mod">
          <ac:chgData name="Roger Pearce" userId="e211e6dda9429fcc" providerId="LiveId" clId="{1AF8CBB2-8032-44E9-9089-926026CC65BD}" dt="2025-03-16T07:08:11.456" v="2417" actId="20577"/>
          <ac:spMkLst>
            <pc:docMk/>
            <pc:sldMk cId="2813709451" sldId="334"/>
            <ac:spMk id="2" creationId="{DA94D97C-9D31-4123-61C2-BD8EE811F790}"/>
          </ac:spMkLst>
        </pc:spChg>
        <pc:spChg chg="add mod">
          <ac:chgData name="Roger Pearce" userId="e211e6dda9429fcc" providerId="LiveId" clId="{1AF8CBB2-8032-44E9-9089-926026CC65BD}" dt="2025-03-16T07:10:12.669" v="2444" actId="1076"/>
          <ac:spMkLst>
            <pc:docMk/>
            <pc:sldMk cId="2813709451" sldId="334"/>
            <ac:spMk id="4" creationId="{5F4A4CBD-4C0C-C604-4D5C-FBB4B52F44C2}"/>
          </ac:spMkLst>
        </pc:spChg>
        <pc:picChg chg="add mod">
          <ac:chgData name="Roger Pearce" userId="e211e6dda9429fcc" providerId="LiveId" clId="{1AF8CBB2-8032-44E9-9089-926026CC65BD}" dt="2025-03-16T07:10:08.333" v="2443" actId="1076"/>
          <ac:picMkLst>
            <pc:docMk/>
            <pc:sldMk cId="2813709451" sldId="334"/>
            <ac:picMk id="3" creationId="{948634DD-CE42-88D8-98B7-A3964F1D3300}"/>
          </ac:picMkLst>
        </pc:picChg>
      </pc:sldChg>
      <pc:sldChg chg="new setBg">
        <pc:chgData name="Roger Pearce" userId="e211e6dda9429fcc" providerId="LiveId" clId="{1AF8CBB2-8032-44E9-9089-926026CC65BD}" dt="2025-03-16T07:09:10.171" v="2420"/>
        <pc:sldMkLst>
          <pc:docMk/>
          <pc:sldMk cId="785884231" sldId="335"/>
        </pc:sldMkLst>
      </pc:sldChg>
      <pc:sldChg chg="modAnim">
        <pc:chgData name="Roger Pearce" userId="e211e6dda9429fcc" providerId="LiveId" clId="{1AF8CBB2-8032-44E9-9089-926026CC65BD}" dt="2025-03-16T07:11:11.062" v="2446"/>
        <pc:sldMkLst>
          <pc:docMk/>
          <pc:sldMk cId="4278539066" sldId="33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740C-333B-DBCC-3908-F96A033AE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E85E4-3127-A7CC-7CBC-5928370FF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FB0B2-9E19-C343-6658-BEBA63E5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CF4-1641-4A3A-A854-60C356CD3FF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D3355-6FB7-6016-1CFB-519EBD31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1BA0B-37D3-4905-C198-3819AF2E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DA35-453E-4260-8F9C-79E254A3F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88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B4DC-C198-179E-4BA6-4BB9BACD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B9A98-A326-17DE-40EF-C4889136A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41EA1-8356-F1A4-02C0-2CA414CC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CF4-1641-4A3A-A854-60C356CD3FF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5CCAB-48C6-D857-7C97-74B21DEA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C9FF0-56CE-FF97-9B5C-0DA80715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DA35-453E-4260-8F9C-79E254A3F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22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5537DC-D855-2710-8E08-E03415849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2BA56-F2FB-988A-CA2D-02B2526BE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4D29B-5F61-C447-5AD0-4342B7E9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CF4-1641-4A3A-A854-60C356CD3FF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3F5BF-6F4E-626D-F39D-DE63199D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EBFC-6B8C-1BF3-3852-223DF9AB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DA35-453E-4260-8F9C-79E254A3F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15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339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2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35406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560087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582990" y="476250"/>
            <a:ext cx="4762501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72160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41973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175286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584950" y="1574800"/>
            <a:ext cx="47625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86338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70109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0CA9-77CF-9577-873A-445DB54D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7DBD-DA46-C2DA-7C52-6B474C59E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4B279-272A-A9AF-A8F5-92C61233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CF4-1641-4A3A-A854-60C356CD3FF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4C09C-4DD8-C654-4C84-FE747694B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F83FB-57A6-F36C-6DAF-9409C17C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DA35-453E-4260-8F9C-79E254A3F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8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880350" y="35242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880350" y="5651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603250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7238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3800" y="4476750"/>
            <a:ext cx="9810750" cy="29276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  <a:lvl2pPr marL="512885" indent="-195385" algn="ctr">
              <a:spcBef>
                <a:spcPts val="0"/>
              </a:spcBef>
              <a:defRPr sz="1600" i="1"/>
            </a:lvl2pPr>
            <a:lvl3pPr marL="830385" indent="-195385" algn="ctr">
              <a:spcBef>
                <a:spcPts val="0"/>
              </a:spcBef>
              <a:defRPr sz="1600" i="1"/>
            </a:lvl3pPr>
            <a:lvl4pPr marL="1147885" indent="-195385" algn="ctr">
              <a:spcBef>
                <a:spcPts val="0"/>
              </a:spcBef>
              <a:defRPr sz="1600" i="1"/>
            </a:lvl4pPr>
            <a:lvl5pPr marL="1465385" indent="-195385" algn="ctr">
              <a:spcBef>
                <a:spcPts val="0"/>
              </a:spcBef>
              <a:defRPr sz="1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193800" y="3038475"/>
            <a:ext cx="9810750" cy="4127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92051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623706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332904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619475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2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38153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49302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582990" y="476250"/>
            <a:ext cx="4762501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846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76923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92807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5DBA-412C-D322-2582-16EA858E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E9E1E-7854-18A3-0CA8-47E384C9D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F912-7A06-B7DA-40C3-18286DFD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CF4-1641-4A3A-A854-60C356CD3FF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19B9-EC90-4B9B-1639-73E3DE68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274C-A8BA-3EED-3107-3B23B887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DA35-453E-4260-8F9C-79E254A3F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0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584950" y="1574800"/>
            <a:ext cx="47625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1669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49035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880350" y="35242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880350" y="5651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603250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352179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3800" y="4476750"/>
            <a:ext cx="9810750" cy="29276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  <a:lvl2pPr marL="512885" indent="-195385" algn="ctr">
              <a:spcBef>
                <a:spcPts val="0"/>
              </a:spcBef>
              <a:defRPr sz="1600" i="1"/>
            </a:lvl2pPr>
            <a:lvl3pPr marL="830385" indent="-195385" algn="ctr">
              <a:spcBef>
                <a:spcPts val="0"/>
              </a:spcBef>
              <a:defRPr sz="1600" i="1"/>
            </a:lvl3pPr>
            <a:lvl4pPr marL="1147885" indent="-195385" algn="ctr">
              <a:spcBef>
                <a:spcPts val="0"/>
              </a:spcBef>
              <a:defRPr sz="1600" i="1"/>
            </a:lvl4pPr>
            <a:lvl5pPr marL="1465385" indent="-195385" algn="ctr">
              <a:spcBef>
                <a:spcPts val="0"/>
              </a:spcBef>
              <a:defRPr sz="1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193800" y="3038475"/>
            <a:ext cx="9810750" cy="4127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387571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787876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2759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6971-0509-C5F4-2A5F-FEE05724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F711-DED7-366D-1226-AF8B930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6C834-8258-BDE6-2B1B-61C471FC9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B6549-1082-8BFD-C850-76C331E9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CF4-1641-4A3A-A854-60C356CD3FF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56720-E83B-4F50-93C5-9ABE4FB6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3F156-E70A-8EB2-E84D-EA8EBE60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DA35-453E-4260-8F9C-79E254A3F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6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A591-17E3-9D28-EE07-4C52F98F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489C1-84E1-2BF7-3207-68FE9E256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1FA40-9CE6-259C-6424-F88FA0AB5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FA75F-FB90-EB20-516B-518D05598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635F1-FF88-8AF1-4B16-198E96E73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DDDA1C-99CA-060A-0F91-007F716E3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CF4-1641-4A3A-A854-60C356CD3FF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65B3-62E0-CD5B-ED4C-AECA5EB2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9D5FE3-DC3D-57EF-B65C-23B07F22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DA35-453E-4260-8F9C-79E254A3F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59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4483-542E-D768-5AA3-8820B46A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2B1AE-B2CE-5C09-75EC-01C79F84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CF4-1641-4A3A-A854-60C356CD3FF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3BA6F-6292-53EA-A19A-FDB8D030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883C6-F38A-33AD-016C-A5C181EE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DA35-453E-4260-8F9C-79E254A3F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7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0FF88-0BFE-42F8-61FC-E851C04C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CF4-1641-4A3A-A854-60C356CD3FF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3EDDB7-F2D5-29CB-2A8D-2B0739EC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DC91C-632E-4638-8DE1-9B5E60DA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DA35-453E-4260-8F9C-79E254A3F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1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3DD38-09B4-CF3C-E9D1-66982590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B3FF8-CAC7-6DD5-AC47-04451380D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320A-1E3A-67AF-0747-CF594E099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1C47C-68E2-8343-7C55-8AA7A9D6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CF4-1641-4A3A-A854-60C356CD3FF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68846-DF8D-4A21-3608-6B1BBCB7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23067-9A49-FD00-2E60-CA52D46B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DA35-453E-4260-8F9C-79E254A3F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8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08B7-05E0-E54B-7E08-DE7DF057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C7AD6-3132-0115-551C-8E5DE9621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7D0C6-C9EB-D947-EF18-98C1F188A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64533-201A-7ACE-FCE5-98424A94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CF4-1641-4A3A-A854-60C356CD3FF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8218B-DBD8-180B-DCAB-390302D8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C40F4-58FE-1BB9-D5B1-AB231A1E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DA35-453E-4260-8F9C-79E254A3F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29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DCA105-2743-7371-B3CF-9E27E9CB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82AAE-0607-745E-17F8-B713724E2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F7EA7-FA47-8B9A-D2A8-11D52CC49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09CF4-1641-4A3A-A854-60C356CD3FF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31F33-5F7F-E263-A400-6442E3B7D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AB78-3B6B-C34C-D98C-A3305E42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0DA35-453E-4260-8F9C-79E254A3F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85335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43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80577" marR="0" indent="-293077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98077" marR="0" indent="-293077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515577" marR="0" indent="-293077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833077" marR="0" indent="-293077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156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80577" marR="0" indent="-293077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98077" marR="0" indent="-293077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515577" marR="0" indent="-293077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833077" marR="0" indent="-293077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14F93-A415-8DBD-31F5-593DB5567D0C}"/>
              </a:ext>
            </a:extLst>
          </p:cNvPr>
          <p:cNvSpPr txBox="1"/>
          <p:nvPr/>
        </p:nvSpPr>
        <p:spPr>
          <a:xfrm>
            <a:off x="1401990" y="3796745"/>
            <a:ext cx="9969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Sharing Jesus </a:t>
            </a:r>
          </a:p>
          <a:p>
            <a:r>
              <a:rPr lang="en-US" sz="7200" dirty="0">
                <a:solidFill>
                  <a:schemeClr val="bg1"/>
                </a:solidFill>
              </a:rPr>
              <a:t>             in your everyday</a:t>
            </a:r>
            <a:endParaRPr lang="en-GB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2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C95F6-DDBD-302B-8358-9EF035C81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3735C3-CD2A-6240-5018-78054330BF00}"/>
              </a:ext>
            </a:extLst>
          </p:cNvPr>
          <p:cNvSpPr txBox="1"/>
          <p:nvPr/>
        </p:nvSpPr>
        <p:spPr>
          <a:xfrm>
            <a:off x="113172" y="2695200"/>
            <a:ext cx="4370338" cy="4119076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Colossians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:13-14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God rescued us from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the power of darkness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and brought us safe into the kingdom of his dear Son, by whom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we are set free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,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our sins are forgiven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058EC-7090-EDAE-26C3-83D0285AF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07" y="248551"/>
            <a:ext cx="3409950" cy="1152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5DB5BB-36B8-101A-5D32-7348AFECC0CE}"/>
              </a:ext>
            </a:extLst>
          </p:cNvPr>
          <p:cNvSpPr txBox="1"/>
          <p:nvPr/>
        </p:nvSpPr>
        <p:spPr>
          <a:xfrm>
            <a:off x="497056" y="1739977"/>
            <a:ext cx="3401424" cy="533479"/>
          </a:xfrm>
          <a:prstGeom prst="rect">
            <a:avLst/>
          </a:prstGeom>
          <a:solidFill>
            <a:srgbClr val="3366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OUR SALVATION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67C18D-9AF1-CF74-3F2B-DBF4DC281376}"/>
              </a:ext>
            </a:extLst>
          </p:cNvPr>
          <p:cNvSpPr/>
          <p:nvPr/>
        </p:nvSpPr>
        <p:spPr>
          <a:xfrm>
            <a:off x="194707" y="5552693"/>
            <a:ext cx="4370338" cy="1683327"/>
          </a:xfrm>
          <a:prstGeom prst="ellipse">
            <a:avLst/>
          </a:prstGeom>
          <a:noFill/>
          <a:ln w="50800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11266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AAB45-2818-AE81-C238-FD91DA1F8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9F150-1D96-EA45-BCB3-1B47E83E3CD4}"/>
              </a:ext>
            </a:extLst>
          </p:cNvPr>
          <p:cNvSpPr txBox="1"/>
          <p:nvPr/>
        </p:nvSpPr>
        <p:spPr>
          <a:xfrm>
            <a:off x="0" y="2318433"/>
            <a:ext cx="4409768" cy="4426853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1 Peter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:3-4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Praise be to the God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&amp; Father of our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Lord Jesus Christ!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In his great mercy he has given us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new birth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into a living hope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through the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resurrection of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Jesus Christ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832F2-782D-350A-84A7-168AD79BC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00" y="226161"/>
            <a:ext cx="2809875" cy="1190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35AE97-C1F3-09BD-7EE4-C02ABAA53276}"/>
              </a:ext>
            </a:extLst>
          </p:cNvPr>
          <p:cNvSpPr txBox="1"/>
          <p:nvPr/>
        </p:nvSpPr>
        <p:spPr>
          <a:xfrm>
            <a:off x="534628" y="1600870"/>
            <a:ext cx="3099617" cy="533479"/>
          </a:xfrm>
          <a:prstGeom prst="rect">
            <a:avLst/>
          </a:prstGeom>
          <a:solidFill>
            <a:srgbClr val="3366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OUR SALVATION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23367D-CB18-BDED-1B92-7522BF80AA85}"/>
              </a:ext>
            </a:extLst>
          </p:cNvPr>
          <p:cNvSpPr/>
          <p:nvPr/>
        </p:nvSpPr>
        <p:spPr>
          <a:xfrm>
            <a:off x="360832" y="4094017"/>
            <a:ext cx="3688104" cy="1683327"/>
          </a:xfrm>
          <a:prstGeom prst="ellipse">
            <a:avLst/>
          </a:prstGeom>
          <a:noFill/>
          <a:ln w="50800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26814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8E9AE-16FA-8B06-A88A-012852D4B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162FDB-BC7B-9642-DE46-C118A56244CC}"/>
              </a:ext>
            </a:extLst>
          </p:cNvPr>
          <p:cNvSpPr txBox="1"/>
          <p:nvPr/>
        </p:nvSpPr>
        <p:spPr>
          <a:xfrm>
            <a:off x="84011" y="2596743"/>
            <a:ext cx="4694466" cy="4257576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Romans 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:23-24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Everyone has sinned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and is far away from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God's saving presence.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But by the free gift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of God's grace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all are put right with him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  through Christ Jesus,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who sets them free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8FFD6-6A6A-D94D-9FE4-15F321E85117}"/>
              </a:ext>
            </a:extLst>
          </p:cNvPr>
          <p:cNvSpPr txBox="1"/>
          <p:nvPr/>
        </p:nvSpPr>
        <p:spPr>
          <a:xfrm>
            <a:off x="7049729" y="2578314"/>
            <a:ext cx="5058260" cy="4257576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Romans 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:6-8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At just the right time, when we were still powerless,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Christ died for the ungodly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.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God demonstrates his own love for us in this: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 pitchFamily="34" charset="0"/>
              <a:sym typeface="Helvetica Neue Medium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While we were still sinners, Christ died for us.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558230-A633-B42B-26BA-DA0BFA8521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46" y="232756"/>
            <a:ext cx="3612915" cy="13126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90A8A0-440F-7380-AED7-76EC40D4FEA8}"/>
              </a:ext>
            </a:extLst>
          </p:cNvPr>
          <p:cNvSpPr txBox="1"/>
          <p:nvPr/>
        </p:nvSpPr>
        <p:spPr>
          <a:xfrm>
            <a:off x="544025" y="1783286"/>
            <a:ext cx="3716593" cy="533479"/>
          </a:xfrm>
          <a:prstGeom prst="rect">
            <a:avLst/>
          </a:prstGeom>
          <a:solidFill>
            <a:srgbClr val="3366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OUR SALVATION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7BB5B4-E6E7-409C-CFA1-4F8278F31DCE}"/>
              </a:ext>
            </a:extLst>
          </p:cNvPr>
          <p:cNvSpPr txBox="1"/>
          <p:nvPr/>
        </p:nvSpPr>
        <p:spPr>
          <a:xfrm>
            <a:off x="7931382" y="1783286"/>
            <a:ext cx="3716593" cy="533479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by  the CROSS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49CBC-AAFB-50A5-F542-2AEB8E6154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999" y="232756"/>
            <a:ext cx="3116001" cy="3543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B1A032C-ADFA-D3DE-CE42-459C5F71CA96}"/>
              </a:ext>
            </a:extLst>
          </p:cNvPr>
          <p:cNvSpPr/>
          <p:nvPr/>
        </p:nvSpPr>
        <p:spPr>
          <a:xfrm>
            <a:off x="6710516" y="3878826"/>
            <a:ext cx="2743200" cy="828276"/>
          </a:xfrm>
          <a:prstGeom prst="ellipse">
            <a:avLst/>
          </a:prstGeom>
          <a:noFill/>
          <a:ln w="47625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D4737A-EF3D-77AF-B043-D00C2F6E03D2}"/>
              </a:ext>
            </a:extLst>
          </p:cNvPr>
          <p:cNvSpPr/>
          <p:nvPr/>
        </p:nvSpPr>
        <p:spPr>
          <a:xfrm>
            <a:off x="7473859" y="6083814"/>
            <a:ext cx="2743200" cy="828276"/>
          </a:xfrm>
          <a:prstGeom prst="ellipse">
            <a:avLst/>
          </a:prstGeom>
          <a:noFill/>
          <a:ln w="47625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67044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F7502-E64B-496B-6541-4A73AF076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555" y="0"/>
            <a:ext cx="6296890" cy="71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087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7F678-D78A-78FF-0499-2DFB6AC93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AACAB-C358-9F5F-ABA9-DE45493F0A94}"/>
              </a:ext>
            </a:extLst>
          </p:cNvPr>
          <p:cNvSpPr txBox="1"/>
          <p:nvPr/>
        </p:nvSpPr>
        <p:spPr>
          <a:xfrm>
            <a:off x="0" y="2271971"/>
            <a:ext cx="4010756" cy="4565352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Colossians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:13-14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God rescued us from the power of darkness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and brought us safe into the kingdom of his dear Son, by whom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we are set free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,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that is,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our sins are forgiven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A2234-B056-A05C-3D66-125C4E4C2968}"/>
              </a:ext>
            </a:extLst>
          </p:cNvPr>
          <p:cNvSpPr txBox="1"/>
          <p:nvPr/>
        </p:nvSpPr>
        <p:spPr>
          <a:xfrm>
            <a:off x="8023123" y="2302748"/>
            <a:ext cx="4168877" cy="4534575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Colossians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:20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sym typeface="Helvetica Neue Medium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Through the Son,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God decided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  to bring the whole universe back to himself. God made peace through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his Son's blood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on the cross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08ABE-B7CB-06EA-2563-F251B3116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07" y="248551"/>
            <a:ext cx="3409950" cy="1152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FAC36D-620C-D867-1237-F8DC4D8670BF}"/>
              </a:ext>
            </a:extLst>
          </p:cNvPr>
          <p:cNvSpPr txBox="1"/>
          <p:nvPr/>
        </p:nvSpPr>
        <p:spPr>
          <a:xfrm>
            <a:off x="294164" y="1569784"/>
            <a:ext cx="3401424" cy="533479"/>
          </a:xfrm>
          <a:prstGeom prst="rect">
            <a:avLst/>
          </a:prstGeom>
          <a:solidFill>
            <a:srgbClr val="3366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OUR SALVATION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0D530-1F82-9953-E860-ED27B492273C}"/>
              </a:ext>
            </a:extLst>
          </p:cNvPr>
          <p:cNvSpPr txBox="1"/>
          <p:nvPr/>
        </p:nvSpPr>
        <p:spPr>
          <a:xfrm>
            <a:off x="8377083" y="1569783"/>
            <a:ext cx="3401424" cy="533479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by  the CROSS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5C051-D7DB-84A8-0DCD-B6D41280E0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524" y="854310"/>
            <a:ext cx="3596952" cy="409077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4F3FC4D-43B3-94F8-DBB5-7BB171FD7E6F}"/>
              </a:ext>
            </a:extLst>
          </p:cNvPr>
          <p:cNvSpPr/>
          <p:nvPr/>
        </p:nvSpPr>
        <p:spPr>
          <a:xfrm>
            <a:off x="8023123" y="5694218"/>
            <a:ext cx="4010756" cy="1143105"/>
          </a:xfrm>
          <a:prstGeom prst="ellipse">
            <a:avLst/>
          </a:prstGeom>
          <a:noFill/>
          <a:ln w="47625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75125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1985C-D3ED-DA67-6D33-1A9291C45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F49729-5855-9813-759A-2F56A49C20B2}"/>
              </a:ext>
            </a:extLst>
          </p:cNvPr>
          <p:cNvSpPr txBox="1"/>
          <p:nvPr/>
        </p:nvSpPr>
        <p:spPr>
          <a:xfrm>
            <a:off x="0" y="2533876"/>
            <a:ext cx="4144297" cy="3995966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1 Peter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:3-4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Praise be to the God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&amp; Father of our Lord Jesus Christ!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In his great mercy he has given us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new birth into a living hope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through the resurrection of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Jesus Christ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2CF5A-418D-F378-5475-7AD163E7DB13}"/>
              </a:ext>
            </a:extLst>
          </p:cNvPr>
          <p:cNvSpPr txBox="1"/>
          <p:nvPr/>
        </p:nvSpPr>
        <p:spPr>
          <a:xfrm>
            <a:off x="8047703" y="2492702"/>
            <a:ext cx="4144297" cy="4149854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1 Peter 1:18-19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sym typeface="Helvetica Neue Medium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It was not with perishable things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such as silver or gold that you were redeemed from an empty way of life… but with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the precious blood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sym typeface="Helvetica Neue Medium"/>
              </a:rPr>
              <a:t>of Christ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4C45B-D380-8A50-A04F-D2D40AFDF57B}"/>
              </a:ext>
            </a:extLst>
          </p:cNvPr>
          <p:cNvSpPr txBox="1"/>
          <p:nvPr/>
        </p:nvSpPr>
        <p:spPr>
          <a:xfrm>
            <a:off x="8705236" y="1539509"/>
            <a:ext cx="3099617" cy="533479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by the CROSS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FDAC9-4342-B3F8-EE3E-34ACC2E85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45" y="134733"/>
            <a:ext cx="2809875" cy="1190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A05D19-3E9F-6601-7F7D-FCCE3D33B607}"/>
              </a:ext>
            </a:extLst>
          </p:cNvPr>
          <p:cNvSpPr txBox="1"/>
          <p:nvPr/>
        </p:nvSpPr>
        <p:spPr>
          <a:xfrm>
            <a:off x="266545" y="1539509"/>
            <a:ext cx="3099617" cy="533479"/>
          </a:xfrm>
          <a:prstGeom prst="rect">
            <a:avLst/>
          </a:prstGeom>
          <a:solidFill>
            <a:srgbClr val="3366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OUR SALVATION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3934BD-3819-5A9F-8710-3983773464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524" y="1044401"/>
            <a:ext cx="3596952" cy="409077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D3E1F40-1A00-ACD6-C515-F2EF948C4C11}"/>
              </a:ext>
            </a:extLst>
          </p:cNvPr>
          <p:cNvSpPr/>
          <p:nvPr/>
        </p:nvSpPr>
        <p:spPr>
          <a:xfrm>
            <a:off x="8227589" y="5527964"/>
            <a:ext cx="3805084" cy="1114592"/>
          </a:xfrm>
          <a:prstGeom prst="ellipse">
            <a:avLst/>
          </a:prstGeom>
          <a:noFill/>
          <a:ln w="47625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24095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802C7-D27F-DE1F-F684-87453DEA8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64258B-7D4A-1816-50EF-8332A6E6AA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46" y="232756"/>
            <a:ext cx="3612915" cy="13126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B7ECA4-2AFF-2C54-326E-0CAF162F0693}"/>
              </a:ext>
            </a:extLst>
          </p:cNvPr>
          <p:cNvSpPr txBox="1"/>
          <p:nvPr/>
        </p:nvSpPr>
        <p:spPr>
          <a:xfrm>
            <a:off x="210166" y="2742937"/>
            <a:ext cx="4370001" cy="3965188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Romans 12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:18-19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Do everything possible on your part to live in peace with everybody.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If your enemy is hungry, feed him; if he is thirsty, give him something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to drink.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8F678F-DC8B-1594-2D71-3D5A010FB273}"/>
              </a:ext>
            </a:extLst>
          </p:cNvPr>
          <p:cNvSpPr txBox="1"/>
          <p:nvPr/>
        </p:nvSpPr>
        <p:spPr>
          <a:xfrm>
            <a:off x="347246" y="1804313"/>
            <a:ext cx="3716593" cy="533479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OUR MISSION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FB6F50-59E6-D993-86EC-141573DBEED3}"/>
              </a:ext>
            </a:extLst>
          </p:cNvPr>
          <p:cNvSpPr/>
          <p:nvPr/>
        </p:nvSpPr>
        <p:spPr>
          <a:xfrm>
            <a:off x="-95072" y="2596743"/>
            <a:ext cx="4976787" cy="4314729"/>
          </a:xfrm>
          <a:prstGeom prst="ellipse">
            <a:avLst/>
          </a:prstGeom>
          <a:noFill/>
          <a:ln w="44450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78300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0D6D2-C6B9-9497-C23F-182C9BAF5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2C6509-8A0F-5154-C08D-D94DB919B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18" y="351790"/>
            <a:ext cx="3409950" cy="1152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E68A75-C890-C968-C0AE-811885761AE7}"/>
              </a:ext>
            </a:extLst>
          </p:cNvPr>
          <p:cNvSpPr txBox="1"/>
          <p:nvPr/>
        </p:nvSpPr>
        <p:spPr>
          <a:xfrm>
            <a:off x="383884" y="1798970"/>
            <a:ext cx="3347884" cy="533479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OUR MISSION</a:t>
            </a:r>
            <a:endParaRPr kumimoji="0" lang="en-GB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5885A0-18D9-1DA7-02C3-7159E069C7DE}"/>
              </a:ext>
            </a:extLst>
          </p:cNvPr>
          <p:cNvSpPr txBox="1"/>
          <p:nvPr/>
        </p:nvSpPr>
        <p:spPr>
          <a:xfrm>
            <a:off x="0" y="2523480"/>
            <a:ext cx="4115652" cy="4334520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Colossians 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:16-17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Christ's message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in all its richness must live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in your hearts…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Everything you do or say, then, should be done in the name of the Lord Jesus…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063622-1911-A307-4A1D-F5DD894C6648}"/>
              </a:ext>
            </a:extLst>
          </p:cNvPr>
          <p:cNvSpPr/>
          <p:nvPr/>
        </p:nvSpPr>
        <p:spPr>
          <a:xfrm>
            <a:off x="1" y="4546900"/>
            <a:ext cx="4115651" cy="2502131"/>
          </a:xfrm>
          <a:prstGeom prst="ellipse">
            <a:avLst/>
          </a:prstGeom>
          <a:noFill/>
          <a:ln w="31750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63148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AE388-D430-FB1D-D9E6-97B00C15B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B5BA2-AA98-C5DE-6AC1-FD5A6A9F1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45" y="171604"/>
            <a:ext cx="2809875" cy="1190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A763DD-0C12-D35C-D809-A959A4B159B8}"/>
              </a:ext>
            </a:extLst>
          </p:cNvPr>
          <p:cNvSpPr txBox="1"/>
          <p:nvPr/>
        </p:nvSpPr>
        <p:spPr>
          <a:xfrm>
            <a:off x="624347" y="1619207"/>
            <a:ext cx="3008673" cy="533479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OUR MISSION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80F7BB-F3F9-AC9E-E12C-0768F3B2862F}"/>
              </a:ext>
            </a:extLst>
          </p:cNvPr>
          <p:cNvSpPr txBox="1"/>
          <p:nvPr/>
        </p:nvSpPr>
        <p:spPr>
          <a:xfrm>
            <a:off x="0" y="2446536"/>
            <a:ext cx="4257368" cy="4411464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1 Peter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:9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Y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ou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 are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a chosen people, a royal priesthood,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a holy nation, God’s special possession,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that you may declare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the praises of him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who called you out of darkness into his wonderful light.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92073E6-0372-03B6-61DC-3B417CDE638A}"/>
              </a:ext>
            </a:extLst>
          </p:cNvPr>
          <p:cNvSpPr/>
          <p:nvPr/>
        </p:nvSpPr>
        <p:spPr>
          <a:xfrm>
            <a:off x="1" y="4546900"/>
            <a:ext cx="4115651" cy="2502131"/>
          </a:xfrm>
          <a:prstGeom prst="ellipse">
            <a:avLst/>
          </a:prstGeom>
          <a:noFill/>
          <a:ln w="31750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03633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5E50C-0CEB-E92C-2A37-669B65332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3883D2-D54A-2490-D9F4-697E2EEDD7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46" y="232756"/>
            <a:ext cx="3612915" cy="13126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E3B513-C32A-C04B-C1E2-0BB93EC4D2CB}"/>
              </a:ext>
            </a:extLst>
          </p:cNvPr>
          <p:cNvSpPr txBox="1"/>
          <p:nvPr/>
        </p:nvSpPr>
        <p:spPr>
          <a:xfrm>
            <a:off x="210166" y="2596743"/>
            <a:ext cx="4370001" cy="4257576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Romans 12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:18-19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Do everything possible on your part to live in peace with everybody.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If your enemy is hungry, feed him; if he is thirsty, give him something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to drink.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CD34FC-82A2-D4B8-0755-91D5D4E80F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631" y="232756"/>
            <a:ext cx="3594562" cy="13059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2B2932-19F1-3512-EB7C-DD4B9532A5E7}"/>
              </a:ext>
            </a:extLst>
          </p:cNvPr>
          <p:cNvSpPr txBox="1"/>
          <p:nvPr/>
        </p:nvSpPr>
        <p:spPr>
          <a:xfrm>
            <a:off x="347246" y="1804313"/>
            <a:ext cx="3716593" cy="533479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OUR MISSION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59999C-98FF-2BEF-C2CF-7ACBA44CE492}"/>
              </a:ext>
            </a:extLst>
          </p:cNvPr>
          <p:cNvSpPr txBox="1"/>
          <p:nvPr/>
        </p:nvSpPr>
        <p:spPr>
          <a:xfrm>
            <a:off x="7785347" y="2596743"/>
            <a:ext cx="4370001" cy="4257576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Romans 12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:1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I urge you, in view of God’s mercy, to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offer your bodies as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a living sacrifice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holy and pleasing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to God—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this is your true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&amp; proper worship.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B11B0B-B211-8EA4-651A-A90A56A074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524" y="924603"/>
            <a:ext cx="3596952" cy="4090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76803-1F87-9DE2-F5B8-248A33E2C378}"/>
              </a:ext>
            </a:extLst>
          </p:cNvPr>
          <p:cNvSpPr txBox="1"/>
          <p:nvPr/>
        </p:nvSpPr>
        <p:spPr>
          <a:xfrm>
            <a:off x="8475103" y="1800979"/>
            <a:ext cx="3099617" cy="533479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by the CROSS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3392A0-B374-558E-DD9F-C4BA2F4ACE95}"/>
              </a:ext>
            </a:extLst>
          </p:cNvPr>
          <p:cNvSpPr/>
          <p:nvPr/>
        </p:nvSpPr>
        <p:spPr>
          <a:xfrm>
            <a:off x="7724508" y="3945090"/>
            <a:ext cx="4430840" cy="1070284"/>
          </a:xfrm>
          <a:prstGeom prst="ellipse">
            <a:avLst/>
          </a:prstGeom>
          <a:noFill/>
          <a:ln w="47625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91620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48738-C371-E435-0F1A-DED63EF752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9941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9E97BD-05DC-379A-7BE7-96E372B35EB9}"/>
              </a:ext>
            </a:extLst>
          </p:cNvPr>
          <p:cNvSpPr txBox="1"/>
          <p:nvPr/>
        </p:nvSpPr>
        <p:spPr>
          <a:xfrm>
            <a:off x="1460090" y="4233163"/>
            <a:ext cx="9969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Sharing Jesus </a:t>
            </a:r>
          </a:p>
          <a:p>
            <a:r>
              <a:rPr lang="en-US" sz="7200" dirty="0">
                <a:solidFill>
                  <a:schemeClr val="bg1"/>
                </a:solidFill>
              </a:rPr>
              <a:t>             in your everyday</a:t>
            </a:r>
            <a:endParaRPr lang="en-GB" sz="7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BCEFC-BBE2-6CB5-B0DA-70E3BB9C8A87}"/>
              </a:ext>
            </a:extLst>
          </p:cNvPr>
          <p:cNvSpPr/>
          <p:nvPr/>
        </p:nvSpPr>
        <p:spPr>
          <a:xfrm>
            <a:off x="9630697" y="3067665"/>
            <a:ext cx="1194619" cy="4866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7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26AD4-6C80-895B-CB38-0990482CF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63E329-E00B-AD84-A590-BA7B7ED04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18" y="351790"/>
            <a:ext cx="3409950" cy="1152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A9FE0D-F43D-BA00-7B03-C269F96E2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360" y="351789"/>
            <a:ext cx="3409950" cy="1152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29C474-DA34-66A7-516C-4794570835AB}"/>
              </a:ext>
            </a:extLst>
          </p:cNvPr>
          <p:cNvSpPr txBox="1"/>
          <p:nvPr/>
        </p:nvSpPr>
        <p:spPr>
          <a:xfrm>
            <a:off x="383884" y="1798970"/>
            <a:ext cx="3347884" cy="533479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OUR MISSION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6D089-C98E-AD1B-8F9E-5ECCC7BD76C3}"/>
              </a:ext>
            </a:extLst>
          </p:cNvPr>
          <p:cNvSpPr txBox="1"/>
          <p:nvPr/>
        </p:nvSpPr>
        <p:spPr>
          <a:xfrm>
            <a:off x="0" y="2523480"/>
            <a:ext cx="4115652" cy="4334520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Colossians 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:16-17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Christ's message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in all its richness must live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in your hearts…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Everything you do or say, then, should be done in the name of the Lord Jesus…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9E7D3-C775-F3AC-FF4D-A52E01EE25D2}"/>
              </a:ext>
            </a:extLst>
          </p:cNvPr>
          <p:cNvSpPr txBox="1"/>
          <p:nvPr/>
        </p:nvSpPr>
        <p:spPr>
          <a:xfrm>
            <a:off x="7580671" y="2631202"/>
            <a:ext cx="4611331" cy="4119076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Colossians 3:1 &amp; 5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You have been raised to life with Christ…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You must put to death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, then, the earthly desires at work in you,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such as sexual immorality, indecency, lust, evil passions, &amp; greed.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84AD2C-8CA3-074C-F8F6-DD947ABA08F0}"/>
              </a:ext>
            </a:extLst>
          </p:cNvPr>
          <p:cNvSpPr txBox="1"/>
          <p:nvPr/>
        </p:nvSpPr>
        <p:spPr>
          <a:xfrm>
            <a:off x="8336527" y="1830671"/>
            <a:ext cx="3099617" cy="533479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by the CROSS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B7F061-6151-C64B-E626-9A88824D20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686" y="928051"/>
            <a:ext cx="3596952" cy="40907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EF1B82E-98F0-34E0-2B8A-FBEE6EBC1216}"/>
              </a:ext>
            </a:extLst>
          </p:cNvPr>
          <p:cNvSpPr/>
          <p:nvPr/>
        </p:nvSpPr>
        <p:spPr>
          <a:xfrm>
            <a:off x="7307856" y="3683350"/>
            <a:ext cx="5222929" cy="2014780"/>
          </a:xfrm>
          <a:prstGeom prst="ellipse">
            <a:avLst/>
          </a:prstGeom>
          <a:noFill/>
          <a:ln w="57150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71182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E6A44-CC95-ADE2-F288-C369428F2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F306E6-23DF-CA9B-03E6-79152B548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45" y="171604"/>
            <a:ext cx="2809875" cy="1190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0CB887-5B56-D13E-5242-F023E16D8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377" y="199101"/>
            <a:ext cx="2809875" cy="1190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BDFC8C-D2C2-7233-B681-9CC01E84F101}"/>
              </a:ext>
            </a:extLst>
          </p:cNvPr>
          <p:cNvSpPr txBox="1"/>
          <p:nvPr/>
        </p:nvSpPr>
        <p:spPr>
          <a:xfrm>
            <a:off x="624347" y="1619207"/>
            <a:ext cx="3008673" cy="533479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OUR MISSION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E198B7-5C96-5FEB-6607-08CCFCC005F4}"/>
              </a:ext>
            </a:extLst>
          </p:cNvPr>
          <p:cNvSpPr txBox="1"/>
          <p:nvPr/>
        </p:nvSpPr>
        <p:spPr>
          <a:xfrm>
            <a:off x="0" y="2446536"/>
            <a:ext cx="4257368" cy="4411464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1 Peter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:9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Y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ou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 are a chosen people, a royal priesthood,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a holy nation, God’s special possession,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that you may declare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the praises of him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who called you out of darkness into his wonderful light.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DDAC4-8BB6-299B-CEED-2A4246C6BA3D}"/>
              </a:ext>
            </a:extLst>
          </p:cNvPr>
          <p:cNvSpPr txBox="1"/>
          <p:nvPr/>
        </p:nvSpPr>
        <p:spPr>
          <a:xfrm>
            <a:off x="7934630" y="2446536"/>
            <a:ext cx="4257368" cy="4411464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1 Peter 2:20 &amp; 22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If you suffer for doing good &amp; you endure it,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this is commendable before God.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To this you were called,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because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Christ suffered for you,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leaving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you an example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…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1F796B-0DD0-D36B-BC3D-71455633700A}"/>
              </a:ext>
            </a:extLst>
          </p:cNvPr>
          <p:cNvSpPr txBox="1"/>
          <p:nvPr/>
        </p:nvSpPr>
        <p:spPr>
          <a:xfrm>
            <a:off x="8513507" y="1619206"/>
            <a:ext cx="3099617" cy="533479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by the CROSS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D9C2B5-9709-25FC-5FCA-B569203356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524" y="1383614"/>
            <a:ext cx="3596952" cy="409077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78D6DF-6485-F333-DA23-87AC83936D03}"/>
              </a:ext>
            </a:extLst>
          </p:cNvPr>
          <p:cNvSpPr/>
          <p:nvPr/>
        </p:nvSpPr>
        <p:spPr>
          <a:xfrm>
            <a:off x="7772400" y="5132439"/>
            <a:ext cx="4616245" cy="2019412"/>
          </a:xfrm>
          <a:prstGeom prst="ellipse">
            <a:avLst/>
          </a:prstGeom>
          <a:noFill/>
          <a:ln w="50800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97641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8C2FD0-3024-CF32-DF7C-4EDE8CEC8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2922" y="-3409627"/>
            <a:ext cx="14869456" cy="112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80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8CF91-7F5F-1CB6-35E5-7ADCF3BB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A7E751-F2B8-85A0-6EC0-F935AA805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663" y="-1392824"/>
            <a:ext cx="14396553" cy="1089908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E450565-84B8-715C-A6D8-515016933717}"/>
              </a:ext>
            </a:extLst>
          </p:cNvPr>
          <p:cNvGrpSpPr/>
          <p:nvPr/>
        </p:nvGrpSpPr>
        <p:grpSpPr>
          <a:xfrm>
            <a:off x="461425" y="3467989"/>
            <a:ext cx="2935818" cy="1491307"/>
            <a:chOff x="-200224" y="3132480"/>
            <a:chExt cx="4287909" cy="19191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156DF6-5A5D-08E7-EAC9-ADCB1A522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666" y="3132480"/>
              <a:ext cx="3410435" cy="191911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8B2920-B7B3-06FC-6A6E-A96C14FEEFB8}"/>
                </a:ext>
              </a:extLst>
            </p:cNvPr>
            <p:cNvSpPr txBox="1"/>
            <p:nvPr/>
          </p:nvSpPr>
          <p:spPr>
            <a:xfrm>
              <a:off x="-200224" y="3435070"/>
              <a:ext cx="4287909" cy="91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0066"/>
                  </a:solidFill>
                </a:rPr>
                <a:t>gentleness</a:t>
              </a:r>
              <a:endParaRPr lang="en-GB" sz="40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A79A17E-BCC4-91C5-E8E3-4F97D7AB9460}"/>
              </a:ext>
            </a:extLst>
          </p:cNvPr>
          <p:cNvGrpSpPr/>
          <p:nvPr/>
        </p:nvGrpSpPr>
        <p:grpSpPr>
          <a:xfrm>
            <a:off x="429240" y="1743622"/>
            <a:ext cx="2625191" cy="1366414"/>
            <a:chOff x="231666" y="3132480"/>
            <a:chExt cx="3410435" cy="19191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8A2411-BC44-5528-60EF-C354FB14C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666" y="3132480"/>
              <a:ext cx="3410435" cy="19191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33F341-397A-2831-94A5-34952BF2AA19}"/>
                </a:ext>
              </a:extLst>
            </p:cNvPr>
            <p:cNvSpPr txBox="1"/>
            <p:nvPr/>
          </p:nvSpPr>
          <p:spPr>
            <a:xfrm>
              <a:off x="379303" y="3434976"/>
              <a:ext cx="3115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0066"/>
                  </a:solidFill>
                </a:rPr>
                <a:t>goodness</a:t>
              </a:r>
              <a:endParaRPr lang="en-GB" sz="44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5414DD-F84A-10F7-722F-997ADE42AEE8}"/>
              </a:ext>
            </a:extLst>
          </p:cNvPr>
          <p:cNvGrpSpPr/>
          <p:nvPr/>
        </p:nvGrpSpPr>
        <p:grpSpPr>
          <a:xfrm>
            <a:off x="1661903" y="267313"/>
            <a:ext cx="2335036" cy="1218695"/>
            <a:chOff x="231666" y="3132480"/>
            <a:chExt cx="3410435" cy="19191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42C4DE-8BA8-9B81-A378-76B8FF027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666" y="3132480"/>
              <a:ext cx="3410435" cy="1919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1A3817-1F0D-EB6E-1C20-4EDE444A2836}"/>
                </a:ext>
              </a:extLst>
            </p:cNvPr>
            <p:cNvSpPr txBox="1"/>
            <p:nvPr/>
          </p:nvSpPr>
          <p:spPr>
            <a:xfrm>
              <a:off x="335092" y="3232670"/>
              <a:ext cx="3115159" cy="1308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66"/>
                  </a:solidFill>
                </a:rPr>
                <a:t>joy</a:t>
              </a:r>
              <a:endParaRPr lang="en-GB" sz="48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A79F06-3DDC-4C6B-1744-6B1D483B7C66}"/>
              </a:ext>
            </a:extLst>
          </p:cNvPr>
          <p:cNvGrpSpPr/>
          <p:nvPr/>
        </p:nvGrpSpPr>
        <p:grpSpPr>
          <a:xfrm>
            <a:off x="8384505" y="349113"/>
            <a:ext cx="2625191" cy="1366415"/>
            <a:chOff x="231666" y="3132480"/>
            <a:chExt cx="3410435" cy="191911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E0C9F54-891A-CF3C-3EAA-318C8F7D5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666" y="3132480"/>
              <a:ext cx="3410435" cy="191911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CEEEC9-F329-AB58-5915-D5DF8C534385}"/>
                </a:ext>
              </a:extLst>
            </p:cNvPr>
            <p:cNvSpPr txBox="1"/>
            <p:nvPr/>
          </p:nvSpPr>
          <p:spPr>
            <a:xfrm>
              <a:off x="417356" y="3350281"/>
              <a:ext cx="3115160" cy="90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0066"/>
                  </a:solidFill>
                </a:rPr>
                <a:t>kindness</a:t>
              </a:r>
              <a:endParaRPr lang="en-GB" sz="44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0D081B-7F3E-E8F5-1235-3ECC7FE2EC53}"/>
              </a:ext>
            </a:extLst>
          </p:cNvPr>
          <p:cNvGrpSpPr/>
          <p:nvPr/>
        </p:nvGrpSpPr>
        <p:grpSpPr>
          <a:xfrm>
            <a:off x="8990122" y="2361268"/>
            <a:ext cx="2625191" cy="1366416"/>
            <a:chOff x="81534" y="3132480"/>
            <a:chExt cx="3788350" cy="191911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55F15C-2EE1-629E-213F-AF0CBFB03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666" y="3132480"/>
              <a:ext cx="3410435" cy="191911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606EB9-D803-61BE-68A0-2F7BC6E2BC80}"/>
                </a:ext>
              </a:extLst>
            </p:cNvPr>
            <p:cNvSpPr txBox="1"/>
            <p:nvPr/>
          </p:nvSpPr>
          <p:spPr>
            <a:xfrm>
              <a:off x="81534" y="3456325"/>
              <a:ext cx="3788350" cy="831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0066"/>
                  </a:solidFill>
                </a:rPr>
                <a:t>self-control</a:t>
              </a:r>
              <a:endParaRPr lang="en-GB" sz="40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B2DFDA-21C8-23D5-20B8-8015724D2414}"/>
              </a:ext>
            </a:extLst>
          </p:cNvPr>
          <p:cNvGrpSpPr/>
          <p:nvPr/>
        </p:nvGrpSpPr>
        <p:grpSpPr>
          <a:xfrm>
            <a:off x="5545620" y="5449670"/>
            <a:ext cx="2335035" cy="1370342"/>
            <a:chOff x="231666" y="3132480"/>
            <a:chExt cx="3410435" cy="191911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62CBE18-FAAF-56F4-787B-4FD362165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666" y="3132480"/>
              <a:ext cx="3410435" cy="191911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7E1404-3B03-85D0-DF0B-775B9A2B43C3}"/>
                </a:ext>
              </a:extLst>
            </p:cNvPr>
            <p:cNvSpPr txBox="1"/>
            <p:nvPr/>
          </p:nvSpPr>
          <p:spPr>
            <a:xfrm>
              <a:off x="424234" y="3254380"/>
              <a:ext cx="31151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0066"/>
                  </a:solidFill>
                </a:rPr>
                <a:t>love</a:t>
              </a:r>
              <a:endParaRPr lang="en-GB" sz="54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69345C-4BE8-A6AE-2B66-C0E29D3FCF65}"/>
              </a:ext>
            </a:extLst>
          </p:cNvPr>
          <p:cNvGrpSpPr/>
          <p:nvPr/>
        </p:nvGrpSpPr>
        <p:grpSpPr>
          <a:xfrm>
            <a:off x="8625930" y="4748301"/>
            <a:ext cx="2142339" cy="1228251"/>
            <a:chOff x="231666" y="3132480"/>
            <a:chExt cx="3410435" cy="191911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DA1D52-A15E-0129-9C1B-8EE837CA8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666" y="3132480"/>
              <a:ext cx="3410435" cy="191911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7D048B-6D3C-EC04-41FF-DACB283C582B}"/>
                </a:ext>
              </a:extLst>
            </p:cNvPr>
            <p:cNvSpPr txBox="1"/>
            <p:nvPr/>
          </p:nvSpPr>
          <p:spPr>
            <a:xfrm>
              <a:off x="379302" y="3205419"/>
              <a:ext cx="3115159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0066"/>
                  </a:solidFill>
                </a:rPr>
                <a:t>peace</a:t>
              </a:r>
              <a:endParaRPr lang="en-GB" sz="54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F5FDB6-9416-6454-EE31-BF8720EDD3C2}"/>
              </a:ext>
            </a:extLst>
          </p:cNvPr>
          <p:cNvGrpSpPr/>
          <p:nvPr/>
        </p:nvGrpSpPr>
        <p:grpSpPr>
          <a:xfrm>
            <a:off x="4974181" y="-183593"/>
            <a:ext cx="2335035" cy="1491307"/>
            <a:chOff x="231666" y="3132480"/>
            <a:chExt cx="3410435" cy="191911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C6822CB-A8E6-76C9-63B3-DC591B866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666" y="3132480"/>
              <a:ext cx="3410435" cy="191911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6C602A-2347-8777-D003-4CA53A3EC712}"/>
                </a:ext>
              </a:extLst>
            </p:cNvPr>
            <p:cNvSpPr txBox="1"/>
            <p:nvPr/>
          </p:nvSpPr>
          <p:spPr>
            <a:xfrm>
              <a:off x="251600" y="3417625"/>
              <a:ext cx="3370566" cy="9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0066"/>
                  </a:solidFill>
                </a:rPr>
                <a:t>patience</a:t>
              </a:r>
              <a:endParaRPr lang="en-GB" sz="44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30DD21-B452-AE34-BC37-044171747882}"/>
              </a:ext>
            </a:extLst>
          </p:cNvPr>
          <p:cNvGrpSpPr/>
          <p:nvPr/>
        </p:nvGrpSpPr>
        <p:grpSpPr>
          <a:xfrm>
            <a:off x="2405327" y="5183158"/>
            <a:ext cx="2785056" cy="1366414"/>
            <a:chOff x="58568" y="3132480"/>
            <a:chExt cx="3871781" cy="191911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EF5FDD4-DFB9-64F2-26B4-212B8F250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666" y="3132480"/>
              <a:ext cx="3410435" cy="191911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006A13C-EB9F-3A7A-DA92-2212D907A5DE}"/>
                </a:ext>
              </a:extLst>
            </p:cNvPr>
            <p:cNvSpPr txBox="1"/>
            <p:nvPr/>
          </p:nvSpPr>
          <p:spPr>
            <a:xfrm>
              <a:off x="58568" y="3506793"/>
              <a:ext cx="3871781" cy="819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0066"/>
                  </a:solidFill>
                </a:rPr>
                <a:t>faithfulness</a:t>
              </a:r>
              <a:endParaRPr lang="en-GB" sz="4000" b="1" dirty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8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885A50-502E-C8E1-7F75-00AB6CF95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8749145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953C94-5D57-B8D4-2032-3DFF80141B41}"/>
              </a:ext>
            </a:extLst>
          </p:cNvPr>
          <p:cNvSpPr txBox="1"/>
          <p:nvPr/>
        </p:nvSpPr>
        <p:spPr>
          <a:xfrm>
            <a:off x="9070257" y="1243762"/>
            <a:ext cx="2861187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Jesus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called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the crowd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and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his followers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to him. 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9426681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50901-AB4E-2A5E-3ED9-FE3ED209D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D9F6A6-EC3C-8202-1601-028E83C36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91996" cy="3834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3C6766-A645-2ECB-7041-8241D11B100C}"/>
              </a:ext>
            </a:extLst>
          </p:cNvPr>
          <p:cNvSpPr txBox="1"/>
          <p:nvPr/>
        </p:nvSpPr>
        <p:spPr>
          <a:xfrm>
            <a:off x="619432" y="4242583"/>
            <a:ext cx="1044781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“You must be willing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to carry the cross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that is given to you for following me.”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36E596-B378-2A08-820B-8BD6B81C356B}"/>
              </a:ext>
            </a:extLst>
          </p:cNvPr>
          <p:cNvSpPr txBox="1"/>
          <p:nvPr/>
        </p:nvSpPr>
        <p:spPr>
          <a:xfrm>
            <a:off x="4543250" y="685001"/>
            <a:ext cx="7374192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825500" hangingPunct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“Any of </a:t>
            </a:r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you who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want to be my follower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must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stop thinking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about yourself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and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what you want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154685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1C587-1036-408A-2B11-DF1352B1F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9D6BDD-66EA-7FFE-2B3C-88112C5D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91996" cy="3834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CC2699-E7A3-E094-C1A6-A2C6E1DBA70C}"/>
              </a:ext>
            </a:extLst>
          </p:cNvPr>
          <p:cNvSpPr txBox="1"/>
          <p:nvPr/>
        </p:nvSpPr>
        <p:spPr>
          <a:xfrm>
            <a:off x="619432" y="4242583"/>
            <a:ext cx="1044781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“You must be willing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to carry the cross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that is given to you for following me.”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63659-827D-07DA-70CC-FBF8790CBA50}"/>
              </a:ext>
            </a:extLst>
          </p:cNvPr>
          <p:cNvSpPr txBox="1"/>
          <p:nvPr/>
        </p:nvSpPr>
        <p:spPr>
          <a:xfrm>
            <a:off x="4675986" y="743995"/>
            <a:ext cx="7374192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“Any of you who try to save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the life you have will lose it.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But you who give up your life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for me &amp; for the Good News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will save 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4046441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826EC-55B5-FA56-BB97-4EF25768B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2B8B2A8-714B-10C9-B037-02BE5D97A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91996" cy="3834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660092-EF0C-AB3C-C74F-E5F817EF61EF}"/>
              </a:ext>
            </a:extLst>
          </p:cNvPr>
          <p:cNvSpPr txBox="1"/>
          <p:nvPr/>
        </p:nvSpPr>
        <p:spPr>
          <a:xfrm>
            <a:off x="619432" y="4242583"/>
            <a:ext cx="1044781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825500" hangingPunct="0"/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“If that happens, I will be ashamed of you </a:t>
            </a:r>
          </a:p>
          <a:p>
            <a:pPr lvl="0" algn="ctr" defTabSz="825500" hangingPunct="0"/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when I come with the glory of my Father </a:t>
            </a:r>
          </a:p>
          <a:p>
            <a:pPr lvl="0" algn="ctr" defTabSz="825500" hangingPunct="0"/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and the holy angels.”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CD7B2C-7201-53AE-5312-1E3CD46A83D0}"/>
              </a:ext>
            </a:extLst>
          </p:cNvPr>
          <p:cNvSpPr txBox="1"/>
          <p:nvPr/>
        </p:nvSpPr>
        <p:spPr>
          <a:xfrm>
            <a:off x="5314633" y="1194753"/>
            <a:ext cx="5752617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“As you live among them,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don’t be ashamed of me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&amp; my teaching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1712710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A006E9-4211-ADED-A739-C95457513EF7}"/>
              </a:ext>
            </a:extLst>
          </p:cNvPr>
          <p:cNvSpPr txBox="1"/>
          <p:nvPr/>
        </p:nvSpPr>
        <p:spPr>
          <a:xfrm>
            <a:off x="1096296" y="1228397"/>
            <a:ext cx="999940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1 Peter 3:15</a:t>
            </a:r>
          </a:p>
          <a:p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rebuchet MS" panose="020B0603020202020204" pitchFamily="34" charset="0"/>
              </a:rPr>
              <a:t>Always be prepared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to give an answer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to everyone who asks you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to give the reason for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the hope that you have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But do this with gentleness and respect…</a:t>
            </a:r>
            <a:endParaRPr lang="en-GB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92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8F835A-32CB-70FA-BEBE-09A7697EE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5A2030-A5E6-CFC6-37E1-F0ED0716A876}"/>
              </a:ext>
            </a:extLst>
          </p:cNvPr>
          <p:cNvSpPr txBox="1"/>
          <p:nvPr/>
        </p:nvSpPr>
        <p:spPr>
          <a:xfrm>
            <a:off x="535858" y="653209"/>
            <a:ext cx="590918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 Peter 3:15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Always be prepared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to give an answer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to everyone who asks you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B5DC8E-BE8C-C9E0-6C8A-2A8798892E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846" y="3382525"/>
            <a:ext cx="4762500" cy="31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4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412A99-D441-A7C3-73E5-44EB9BC71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9530"/>
            <a:ext cx="12192000" cy="8254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D84B00-24C4-6F38-22FB-B555DFA30A7F}"/>
              </a:ext>
            </a:extLst>
          </p:cNvPr>
          <p:cNvSpPr txBox="1"/>
          <p:nvPr/>
        </p:nvSpPr>
        <p:spPr>
          <a:xfrm>
            <a:off x="7727350" y="5541372"/>
            <a:ext cx="379033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Carolyn Skinner  </a:t>
            </a:r>
          </a:p>
          <a:p>
            <a:pPr algn="ctr"/>
            <a:r>
              <a:rPr lang="en-US" sz="3600" dirty="0"/>
              <a:t>Love All, Serve All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34349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83724-B6FB-1A33-5FC9-6358F8382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BB6BBD-A4E3-1606-C2A9-04597F0CB4F1}"/>
              </a:ext>
            </a:extLst>
          </p:cNvPr>
          <p:cNvSpPr txBox="1"/>
          <p:nvPr/>
        </p:nvSpPr>
        <p:spPr>
          <a:xfrm>
            <a:off x="114361" y="566678"/>
            <a:ext cx="58439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Always be prepared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 way of explaining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how </a:t>
            </a:r>
            <a:r>
              <a:rPr lang="en-US" sz="3600" b="1" dirty="0">
                <a:solidFill>
                  <a:srgbClr val="FFFF00"/>
                </a:solidFill>
                <a:latin typeface="Trebuchet MS" panose="020B0603020202020204" pitchFamily="34" charset="0"/>
              </a:rPr>
              <a:t>Jesus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changes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our hearts &amp; lives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FA8E9F-3E0B-2E47-813D-2AE50E4D285C}"/>
              </a:ext>
            </a:extLst>
          </p:cNvPr>
          <p:cNvGrpSpPr/>
          <p:nvPr/>
        </p:nvGrpSpPr>
        <p:grpSpPr>
          <a:xfrm rot="-300000">
            <a:off x="5479514" y="3305785"/>
            <a:ext cx="4904509" cy="2905298"/>
            <a:chOff x="3444239" y="3516284"/>
            <a:chExt cx="4904509" cy="290529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04FF9D1-7678-5EBB-75F7-EDC268B91CA0}"/>
                </a:ext>
              </a:extLst>
            </p:cNvPr>
            <p:cNvSpPr/>
            <p:nvPr/>
          </p:nvSpPr>
          <p:spPr>
            <a:xfrm>
              <a:off x="3444239" y="3516284"/>
              <a:ext cx="4904509" cy="290529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215C02-0006-ABC0-9936-2CCF2362E7FE}"/>
                </a:ext>
              </a:extLst>
            </p:cNvPr>
            <p:cNvSpPr txBox="1"/>
            <p:nvPr/>
          </p:nvSpPr>
          <p:spPr>
            <a:xfrm>
              <a:off x="3819832" y="3859571"/>
              <a:ext cx="423278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i="1" dirty="0">
                  <a:solidFill>
                    <a:schemeClr val="bg1"/>
                  </a:solidFill>
                  <a:latin typeface="Franklin Gothic Demi" panose="020B0703020102020204" pitchFamily="34" charset="0"/>
                  <a:cs typeface="Dubai" panose="020B0503030403030204" pitchFamily="34" charset="-78"/>
                </a:rPr>
                <a:t>Bridge to</a:t>
              </a:r>
            </a:p>
            <a:p>
              <a:pPr algn="ctr"/>
              <a:r>
                <a:rPr lang="en-US" sz="7200" i="1" dirty="0">
                  <a:solidFill>
                    <a:schemeClr val="bg1"/>
                  </a:solidFill>
                  <a:latin typeface="Franklin Gothic Demi" panose="020B0703020102020204" pitchFamily="34" charset="0"/>
                  <a:cs typeface="Dubai" panose="020B0503030403030204" pitchFamily="34" charset="-78"/>
                </a:rPr>
                <a:t>Life</a:t>
              </a:r>
              <a:endParaRPr lang="en-GB" sz="7200" i="1" dirty="0">
                <a:solidFill>
                  <a:schemeClr val="bg1"/>
                </a:solidFill>
                <a:latin typeface="Franklin Gothic Demi" panose="020B0703020102020204" pitchFamily="34" charset="0"/>
                <a:cs typeface="Dubai" panose="020B050303040303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7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FF2558-1680-282D-0B69-E3F2482CA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5" y="-796413"/>
            <a:ext cx="10835149" cy="81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4983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D66BA8-FB8C-D02F-6FE0-3723DAF0C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462B66-39FD-CB84-1403-D6C54B48180B}"/>
              </a:ext>
            </a:extLst>
          </p:cNvPr>
          <p:cNvSpPr txBox="1"/>
          <p:nvPr/>
        </p:nvSpPr>
        <p:spPr>
          <a:xfrm>
            <a:off x="1401990" y="3796745"/>
            <a:ext cx="9969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Sharing Jesus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in your everyday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45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88423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4D97C-9D31-4123-61C2-BD8EE811F790}"/>
              </a:ext>
            </a:extLst>
          </p:cNvPr>
          <p:cNvSpPr txBox="1"/>
          <p:nvPr/>
        </p:nvSpPr>
        <p:spPr>
          <a:xfrm>
            <a:off x="985997" y="1984865"/>
            <a:ext cx="7293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From subtle love of softening things,</a:t>
            </a:r>
          </a:p>
          <a:p>
            <a:r>
              <a:rPr lang="en-US" sz="3600" dirty="0">
                <a:solidFill>
                  <a:schemeClr val="bg1"/>
                </a:solidFill>
              </a:rPr>
              <a:t>from easy choices, </a:t>
            </a:r>
            <a:r>
              <a:rPr lang="en-US" sz="3600" dirty="0" err="1">
                <a:solidFill>
                  <a:schemeClr val="bg1"/>
                </a:solidFill>
              </a:rPr>
              <a:t>weakenings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</a:p>
          <a:p>
            <a:r>
              <a:rPr lang="en-US" sz="3600" dirty="0">
                <a:solidFill>
                  <a:schemeClr val="bg1"/>
                </a:solidFill>
              </a:rPr>
              <a:t> not thus are spirits fortified,</a:t>
            </a:r>
          </a:p>
          <a:p>
            <a:r>
              <a:rPr lang="en-US" sz="3600" dirty="0">
                <a:solidFill>
                  <a:schemeClr val="bg1"/>
                </a:solidFill>
              </a:rPr>
              <a:t> not this way went the Crucified,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from all that dims thy Calvary,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O Lamb of God, deliver me.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634DD-CE42-88D8-98B7-A3964F1D3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744" y="1984865"/>
            <a:ext cx="2776451" cy="36369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4A4CBD-4C0C-C604-4D5C-FBB4B52F44C2}"/>
              </a:ext>
            </a:extLst>
          </p:cNvPr>
          <p:cNvSpPr txBox="1"/>
          <p:nvPr/>
        </p:nvSpPr>
        <p:spPr>
          <a:xfrm>
            <a:off x="8287161" y="5764642"/>
            <a:ext cx="331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Amy Carmichael</a:t>
            </a:r>
          </a:p>
        </p:txBody>
      </p:sp>
    </p:spTree>
    <p:extLst>
      <p:ext uri="{BB962C8B-B14F-4D97-AF65-F5344CB8AC3E}">
        <p14:creationId xmlns:p14="http://schemas.microsoft.com/office/powerpoint/2010/main" val="2813709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1FA36-6D1D-A099-EC0C-E6F500A47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7F5CC2-BAD3-4547-A1FE-720E5E2BA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" y="0"/>
            <a:ext cx="12177290" cy="9350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7F1182-00E7-A89A-7084-A70C133C6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097" y="1648068"/>
            <a:ext cx="6525009" cy="4551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BCE89B-B8E3-E2E9-1006-FE2BC30DAA3F}"/>
              </a:ext>
            </a:extLst>
          </p:cNvPr>
          <p:cNvSpPr txBox="1"/>
          <p:nvPr/>
        </p:nvSpPr>
        <p:spPr>
          <a:xfrm>
            <a:off x="1955569" y="2164743"/>
            <a:ext cx="337737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‘Take &amp; eat,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this is my body’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2AFE8-B60D-046F-492F-11DE2C320E49}"/>
              </a:ext>
            </a:extLst>
          </p:cNvPr>
          <p:cNvSpPr txBox="1"/>
          <p:nvPr/>
        </p:nvSpPr>
        <p:spPr>
          <a:xfrm>
            <a:off x="8083693" y="3093010"/>
            <a:ext cx="406450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‘This is my blood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drink from it,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all of you’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53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D6035E-F686-BECB-9242-75BC48A96A00}"/>
              </a:ext>
            </a:extLst>
          </p:cNvPr>
          <p:cNvSpPr txBox="1"/>
          <p:nvPr/>
        </p:nvSpPr>
        <p:spPr>
          <a:xfrm>
            <a:off x="1111045" y="1090952"/>
            <a:ext cx="9969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Sharing Jesus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       in your everyday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F5904-4799-DE86-8AF6-2C4CA43001CE}"/>
              </a:ext>
            </a:extLst>
          </p:cNvPr>
          <p:cNvSpPr txBox="1"/>
          <p:nvPr/>
        </p:nvSpPr>
        <p:spPr>
          <a:xfrm>
            <a:off x="3075620" y="3283071"/>
            <a:ext cx="5636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‘Going deeper’</a:t>
            </a:r>
            <a:endParaRPr lang="en-GB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E1F8E9-45C6-38B7-8658-DDFD3397E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" y="0"/>
            <a:ext cx="12177290" cy="9350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4BE390-0CE8-BB9C-FFF1-43F2AAE2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097" y="1648068"/>
            <a:ext cx="6525009" cy="4551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82D3D5-F11E-E37C-0569-58C4B200D4A9}"/>
              </a:ext>
            </a:extLst>
          </p:cNvPr>
          <p:cNvSpPr txBox="1"/>
          <p:nvPr/>
        </p:nvSpPr>
        <p:spPr>
          <a:xfrm>
            <a:off x="1955569" y="2164743"/>
            <a:ext cx="337737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Trebuchet MS" panose="020B0603020202020204" pitchFamily="34" charset="0"/>
              </a:rPr>
              <a:t>‘Take &amp; eat,</a:t>
            </a:r>
          </a:p>
          <a:p>
            <a:pPr algn="ctr"/>
            <a:r>
              <a:rPr lang="en-US" sz="3400" dirty="0">
                <a:solidFill>
                  <a:srgbClr val="000066"/>
                </a:solidFill>
                <a:latin typeface="Trebuchet MS" panose="020B0603020202020204" pitchFamily="34" charset="0"/>
              </a:rPr>
              <a:t>this is my body’</a:t>
            </a:r>
            <a:endParaRPr lang="en-GB" sz="3400" dirty="0">
              <a:solidFill>
                <a:srgbClr val="000066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FE613-E9E5-DC39-1741-26970EB90DE1}"/>
              </a:ext>
            </a:extLst>
          </p:cNvPr>
          <p:cNvSpPr txBox="1"/>
          <p:nvPr/>
        </p:nvSpPr>
        <p:spPr>
          <a:xfrm>
            <a:off x="8083693" y="3093010"/>
            <a:ext cx="406450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Trebuchet MS" panose="020B0603020202020204" pitchFamily="34" charset="0"/>
              </a:rPr>
              <a:t>‘This is my blood -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Trebuchet MS" panose="020B0603020202020204" pitchFamily="34" charset="0"/>
              </a:rPr>
              <a:t>drink from it,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Trebuchet MS" panose="020B0603020202020204" pitchFamily="34" charset="0"/>
              </a:rPr>
              <a:t>all of you’</a:t>
            </a:r>
            <a:endParaRPr lang="en-GB" sz="3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5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08EB2F2-F6E5-AA5A-C736-3BE09CCFEEC4}"/>
              </a:ext>
            </a:extLst>
          </p:cNvPr>
          <p:cNvGrpSpPr/>
          <p:nvPr/>
        </p:nvGrpSpPr>
        <p:grpSpPr>
          <a:xfrm>
            <a:off x="188236" y="153685"/>
            <a:ext cx="7357086" cy="2019550"/>
            <a:chOff x="188236" y="240797"/>
            <a:chExt cx="7357086" cy="18633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C7120FB-ECB9-E21B-9913-6FB6F7601DDD}"/>
                </a:ext>
              </a:extLst>
            </p:cNvPr>
            <p:cNvSpPr txBox="1"/>
            <p:nvPr/>
          </p:nvSpPr>
          <p:spPr>
            <a:xfrm>
              <a:off x="1651597" y="382535"/>
              <a:ext cx="5893725" cy="1579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Trebuchet MS" panose="020B0603020202020204" pitchFamily="34" charset="0"/>
                  <a:ea typeface="Helvetica Neue Medium"/>
                  <a:cs typeface="Helvetica Neue Medium"/>
                  <a:sym typeface="Helvetica Neue Medium"/>
                </a:rPr>
                <a:t>‘I will bless you;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Trebuchet MS" panose="020B0603020202020204" pitchFamily="34" charset="0"/>
                  <a:ea typeface="Helvetica Neue Medium"/>
                  <a:cs typeface="Helvetica Neue Medium"/>
                  <a:sym typeface="Helvetica Neue Medium"/>
                </a:rPr>
                <a:t>&amp; all peoples on earth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Trebuchet MS" panose="020B0603020202020204" pitchFamily="34" charset="0"/>
                  <a:ea typeface="Helvetica Neue Medium"/>
                  <a:cs typeface="Helvetica Neue Medium"/>
                  <a:sym typeface="Helvetica Neue Medium"/>
                </a:rPr>
                <a:t>    will be blessed through you’</a:t>
              </a:r>
              <a:endPara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055641-CBE9-BB3E-8F01-B66F67FD2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236" y="240797"/>
              <a:ext cx="1863397" cy="186339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0A9E51-5F02-104C-682A-60204FAA1FF1}"/>
              </a:ext>
            </a:extLst>
          </p:cNvPr>
          <p:cNvGrpSpPr/>
          <p:nvPr/>
        </p:nvGrpSpPr>
        <p:grpSpPr>
          <a:xfrm>
            <a:off x="1236313" y="2473333"/>
            <a:ext cx="6544400" cy="1981766"/>
            <a:chOff x="1236313" y="2245932"/>
            <a:chExt cx="6544400" cy="19817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600220-360B-A5CE-E386-2F23DADC4348}"/>
                </a:ext>
              </a:extLst>
            </p:cNvPr>
            <p:cNvSpPr txBox="1"/>
            <p:nvPr/>
          </p:nvSpPr>
          <p:spPr>
            <a:xfrm>
              <a:off x="4758312" y="2346885"/>
              <a:ext cx="3022401" cy="1569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‘Go and </a:t>
              </a:r>
            </a:p>
            <a:p>
              <a:pPr algn="ctr"/>
              <a:r>
                <a:rPr lang="en-US" sz="32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make disciples </a:t>
              </a:r>
            </a:p>
            <a:p>
              <a:pPr algn="ctr"/>
              <a:r>
                <a:rPr lang="en-US" sz="32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of all nations’</a:t>
              </a:r>
              <a:endParaRPr lang="en-GB" sz="32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2A717D-7CD6-E6DF-D3B2-F494BB402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6313" y="2245932"/>
              <a:ext cx="3521999" cy="198176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9AA8AD1-8489-0976-ECCC-7E86899F2205}"/>
              </a:ext>
            </a:extLst>
          </p:cNvPr>
          <p:cNvSpPr txBox="1"/>
          <p:nvPr/>
        </p:nvSpPr>
        <p:spPr>
          <a:xfrm>
            <a:off x="8320475" y="4771107"/>
            <a:ext cx="3521999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‘These men have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turned the world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upside down’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AFA01C-742D-C801-C4AF-93FDD5D985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052" y="4678367"/>
            <a:ext cx="3236423" cy="32364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2FBBDF-E9D1-1BFD-536B-1EDDD650950E}"/>
              </a:ext>
            </a:extLst>
          </p:cNvPr>
          <p:cNvSpPr txBox="1"/>
          <p:nvPr/>
        </p:nvSpPr>
        <p:spPr>
          <a:xfrm>
            <a:off x="7593541" y="561421"/>
            <a:ext cx="3022401" cy="77970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Abraham</a:t>
            </a:r>
            <a:endParaRPr kumimoji="0" lang="en-GB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37A4FE-C377-BBFE-C616-3CEC356962F0}"/>
              </a:ext>
            </a:extLst>
          </p:cNvPr>
          <p:cNvSpPr txBox="1"/>
          <p:nvPr/>
        </p:nvSpPr>
        <p:spPr>
          <a:xfrm>
            <a:off x="7933286" y="2767805"/>
            <a:ext cx="3022401" cy="77970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JESUS</a:t>
            </a:r>
            <a:endParaRPr kumimoji="0" lang="en-GB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E9B752-A1A6-DCED-F247-7D5DBB9CF110}"/>
              </a:ext>
            </a:extLst>
          </p:cNvPr>
          <p:cNvSpPr txBox="1"/>
          <p:nvPr/>
        </p:nvSpPr>
        <p:spPr>
          <a:xfrm>
            <a:off x="2029375" y="4771107"/>
            <a:ext cx="2706679" cy="145680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First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Christians</a:t>
            </a:r>
            <a:endParaRPr kumimoji="0" lang="en-GB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78F5A6-9F7E-7E1C-9FB4-069D6EE7A3E6}"/>
              </a:ext>
            </a:extLst>
          </p:cNvPr>
          <p:cNvSpPr/>
          <p:nvPr/>
        </p:nvSpPr>
        <p:spPr>
          <a:xfrm>
            <a:off x="188236" y="84746"/>
            <a:ext cx="10598916" cy="2088489"/>
          </a:xfrm>
          <a:prstGeom prst="rect">
            <a:avLst/>
          </a:prstGeom>
          <a:noFill/>
          <a:ln w="381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B098B-3177-B181-63A7-61498DA3C891}"/>
              </a:ext>
            </a:extLst>
          </p:cNvPr>
          <p:cNvSpPr/>
          <p:nvPr/>
        </p:nvSpPr>
        <p:spPr>
          <a:xfrm>
            <a:off x="1119935" y="2331692"/>
            <a:ext cx="10268502" cy="2088489"/>
          </a:xfrm>
          <a:prstGeom prst="rect">
            <a:avLst/>
          </a:prstGeom>
          <a:noFill/>
          <a:ln w="381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48DACC-07ED-4829-22D0-A66FE46185CC}"/>
              </a:ext>
            </a:extLst>
          </p:cNvPr>
          <p:cNvSpPr/>
          <p:nvPr/>
        </p:nvSpPr>
        <p:spPr>
          <a:xfrm>
            <a:off x="5037513" y="6550699"/>
            <a:ext cx="3282962" cy="1446145"/>
          </a:xfrm>
          <a:prstGeom prst="rect">
            <a:avLst/>
          </a:prstGeom>
          <a:solidFill>
            <a:srgbClr val="000066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CE7283-2D2D-6BB0-4D29-EF84AE633AAB}"/>
              </a:ext>
            </a:extLst>
          </p:cNvPr>
          <p:cNvSpPr/>
          <p:nvPr/>
        </p:nvSpPr>
        <p:spPr>
          <a:xfrm>
            <a:off x="1923498" y="4560309"/>
            <a:ext cx="10063455" cy="2088489"/>
          </a:xfrm>
          <a:prstGeom prst="rect">
            <a:avLst/>
          </a:prstGeom>
          <a:noFill/>
          <a:ln w="381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BE2DA-9CCF-69AF-1208-08DAC939B2D5}"/>
              </a:ext>
            </a:extLst>
          </p:cNvPr>
          <p:cNvSpPr txBox="1"/>
          <p:nvPr/>
        </p:nvSpPr>
        <p:spPr>
          <a:xfrm>
            <a:off x="1197033" y="1346778"/>
            <a:ext cx="6134793" cy="656590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What was their 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motivation ?</a:t>
            </a:r>
            <a:endParaRPr lang="en-US" sz="3600" b="1" dirty="0">
              <a:solidFill>
                <a:schemeClr val="bg1"/>
              </a:solidFill>
              <a:latin typeface="Trebuchet MS" panose="020B0603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F2192-FB36-E455-A6FE-98D0EB71D046}"/>
              </a:ext>
            </a:extLst>
          </p:cNvPr>
          <p:cNvSpPr txBox="1"/>
          <p:nvPr/>
        </p:nvSpPr>
        <p:spPr>
          <a:xfrm>
            <a:off x="2513216" y="2800384"/>
            <a:ext cx="6298275" cy="656590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sym typeface="Helvetica Neue Medium"/>
              </a:rPr>
              <a:t>What shaped their </a:t>
            </a:r>
            <a:r>
              <a:rPr lang="en-US" sz="3600" b="1" dirty="0">
                <a:solidFill>
                  <a:schemeClr val="bg1"/>
                </a:solidFill>
                <a:latin typeface="Trebuchet MS" panose="020B0603020202020204" pitchFamily="34" charset="0"/>
                <a:sym typeface="Helvetica Neue Medium"/>
              </a:rPr>
              <a:t>lifestyle ?</a:t>
            </a:r>
            <a:endParaRPr lang="en-GB" sz="3600" b="1" dirty="0">
              <a:solidFill>
                <a:schemeClr val="bg1"/>
              </a:solidFill>
              <a:latin typeface="Trebuchet MS" panose="020B0603020202020204" pitchFamily="34" charset="0"/>
              <a:sym typeface="Helvetica Neue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B1E59-513E-C84D-07D8-E5D2E010227A}"/>
              </a:ext>
            </a:extLst>
          </p:cNvPr>
          <p:cNvSpPr txBox="1"/>
          <p:nvPr/>
        </p:nvSpPr>
        <p:spPr>
          <a:xfrm rot="-300000">
            <a:off x="3846024" y="4526337"/>
            <a:ext cx="6298275" cy="656590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sym typeface="Helvetica Neue Medium"/>
              </a:rPr>
              <a:t>What were their </a:t>
            </a:r>
            <a:r>
              <a:rPr lang="en-US" sz="3600" b="1" dirty="0">
                <a:solidFill>
                  <a:schemeClr val="bg1"/>
                </a:solidFill>
                <a:latin typeface="Trebuchet MS" panose="020B0603020202020204" pitchFamily="34" charset="0"/>
                <a:sym typeface="Helvetica Neue Medium"/>
              </a:rPr>
              <a:t>PRIORITIES ?</a:t>
            </a:r>
            <a:endParaRPr lang="en-GB" sz="3600" b="1" dirty="0">
              <a:solidFill>
                <a:schemeClr val="bg1"/>
              </a:solidFill>
              <a:latin typeface="Trebuchet MS" panose="020B0603020202020204" pitchFamily="34" charset="0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179BEF-0D71-3E93-DBDD-0D8BBA4158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726" y="697391"/>
            <a:ext cx="5165119" cy="291448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721B3-5FDC-6160-21CF-4A640416E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95" y="832415"/>
            <a:ext cx="3535020" cy="46870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45D379-1FF8-F865-D92E-B6A9B3B4E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068" y="3857286"/>
            <a:ext cx="54102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9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B0F4-33BD-9961-B3DD-80CAB3A06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AAC75-D08C-FEEF-3355-CA9A39392D62}"/>
              </a:ext>
            </a:extLst>
          </p:cNvPr>
          <p:cNvSpPr txBox="1"/>
          <p:nvPr/>
        </p:nvSpPr>
        <p:spPr>
          <a:xfrm>
            <a:off x="84011" y="2596743"/>
            <a:ext cx="4635473" cy="4257576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Romans 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:23-24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Everyone has sinned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and is far away from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God's saving presence.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But by the free gift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of God's grace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all are put right with him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  through Christ Jesus,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who sets them free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1C1F67-930C-68CE-4490-3584A10E98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89" y="190702"/>
            <a:ext cx="3612915" cy="13126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5464B0-D1A9-02E5-CA9F-5063EFC4BACE}"/>
              </a:ext>
            </a:extLst>
          </p:cNvPr>
          <p:cNvSpPr txBox="1"/>
          <p:nvPr/>
        </p:nvSpPr>
        <p:spPr>
          <a:xfrm>
            <a:off x="693678" y="1783286"/>
            <a:ext cx="3416136" cy="533479"/>
          </a:xfrm>
          <a:prstGeom prst="rect">
            <a:avLst/>
          </a:prstGeom>
          <a:solidFill>
            <a:srgbClr val="3366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OUR SALVATION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33A29B5-9D36-8B5B-9A2C-93A6BEAB02C8}"/>
              </a:ext>
            </a:extLst>
          </p:cNvPr>
          <p:cNvSpPr/>
          <p:nvPr/>
        </p:nvSpPr>
        <p:spPr>
          <a:xfrm>
            <a:off x="-166255" y="5174673"/>
            <a:ext cx="5424055" cy="1683327"/>
          </a:xfrm>
          <a:prstGeom prst="ellipse">
            <a:avLst/>
          </a:prstGeom>
          <a:noFill/>
          <a:ln w="50800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6416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1098</Words>
  <Application>Microsoft Office PowerPoint</Application>
  <PresentationFormat>Widescreen</PresentationFormat>
  <Paragraphs>237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Franklin Gothic Demi</vt:lpstr>
      <vt:lpstr>Helvetica Neue</vt:lpstr>
      <vt:lpstr>Helvetica Neue Light</vt:lpstr>
      <vt:lpstr>Helvetica Neue Medium</vt:lpstr>
      <vt:lpstr>Trebuchet MS</vt:lpstr>
      <vt:lpstr>Office Theme</vt:lpstr>
      <vt:lpstr>White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Roger Pearce</dc:creator>
  <cp:lastModifiedBy>Robert Bishop</cp:lastModifiedBy>
  <cp:revision>2</cp:revision>
  <dcterms:created xsi:type="dcterms:W3CDTF">2025-03-14T10:50:07Z</dcterms:created>
  <dcterms:modified xsi:type="dcterms:W3CDTF">2025-03-17T10:23:20Z</dcterms:modified>
</cp:coreProperties>
</file>