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65" r:id="rId3"/>
    <p:sldId id="266" r:id="rId4"/>
    <p:sldId id="257" r:id="rId5"/>
    <p:sldId id="258" r:id="rId6"/>
    <p:sldId id="270" r:id="rId7"/>
    <p:sldId id="271" r:id="rId8"/>
    <p:sldId id="267" r:id="rId9"/>
    <p:sldId id="268" r:id="rId10"/>
    <p:sldId id="274" r:id="rId11"/>
    <p:sldId id="275" r:id="rId12"/>
    <p:sldId id="276" r:id="rId13"/>
    <p:sldId id="277" r:id="rId14"/>
    <p:sldId id="278" r:id="rId15"/>
    <p:sldId id="262" r:id="rId16"/>
    <p:sldId id="279" r:id="rId17"/>
    <p:sldId id="280" r:id="rId18"/>
    <p:sldId id="281" r:id="rId19"/>
    <p:sldId id="282" r:id="rId20"/>
    <p:sldId id="283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532A"/>
    <a:srgbClr val="6C6022"/>
    <a:srgbClr val="674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7F937-14C8-4975-9A63-5A36FBA0F5F4}" type="datetimeFigureOut">
              <a:rPr lang="ko-KR" altLang="en-US" smtClean="0"/>
              <a:t>2025-03-23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altLang="ko-KR"/>
              <a:t>Click to edit Master text styles</a:t>
            </a:r>
          </a:p>
          <a:p>
            <a:pPr lvl="1"/>
            <a:r>
              <a:rPr lang="en-GB" altLang="ko-KR"/>
              <a:t>Second level</a:t>
            </a:r>
          </a:p>
          <a:p>
            <a:pPr lvl="2"/>
            <a:r>
              <a:rPr lang="en-GB" altLang="ko-KR"/>
              <a:t>Third level</a:t>
            </a:r>
          </a:p>
          <a:p>
            <a:pPr lvl="3"/>
            <a:r>
              <a:rPr lang="en-GB" altLang="ko-KR"/>
              <a:t>Fourth level</a:t>
            </a:r>
          </a:p>
          <a:p>
            <a:pPr lvl="4"/>
            <a:r>
              <a:rPr lang="en-GB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AAA49-224D-4834-AF78-AD468FAC5A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39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AAA49-224D-4834-AF78-AD468FAC5A5A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74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B849-6814-79B6-8AFB-E4701BC87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9009F-1359-DF13-BE2B-1801B65C5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953EC-66DF-CA44-8094-10E6D979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8113-EEF6-468C-B8EC-67169D49355C}" type="datetimeFigureOut">
              <a:rPr lang="ko-KR" altLang="en-US" smtClean="0"/>
              <a:t>2025-03-23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CD7E9-71F1-45E5-1760-04188B4C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33C45-228D-886A-CBAF-A81340EC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9E4C-2454-44AF-BB8A-185C385637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81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7D2D8-6936-B731-5AE9-BEA5C8DE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D98D9-37AE-8152-E10C-977B02C7B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altLang="ko-KR"/>
              <a:t>Click to edit Master text styles</a:t>
            </a:r>
          </a:p>
          <a:p>
            <a:pPr lvl="1"/>
            <a:r>
              <a:rPr lang="en-GB" altLang="ko-KR"/>
              <a:t>Second level</a:t>
            </a:r>
          </a:p>
          <a:p>
            <a:pPr lvl="2"/>
            <a:r>
              <a:rPr lang="en-GB" altLang="ko-KR"/>
              <a:t>Third level</a:t>
            </a:r>
          </a:p>
          <a:p>
            <a:pPr lvl="3"/>
            <a:r>
              <a:rPr lang="en-GB" altLang="ko-KR"/>
              <a:t>Fourth level</a:t>
            </a:r>
          </a:p>
          <a:p>
            <a:pPr lvl="4"/>
            <a:r>
              <a:rPr lang="en-GB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95E4C-B540-1B7C-C8DB-9D2A1C3E1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8113-EEF6-468C-B8EC-67169D49355C}" type="datetimeFigureOut">
              <a:rPr lang="ko-KR" altLang="en-US" smtClean="0"/>
              <a:t>2025-03-23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46CCC-8BFC-E2F9-2775-C705EDF64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5075B-4B72-9700-3628-26B8C917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9E4C-2454-44AF-BB8A-185C385637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75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5F04E6-EAB0-8A0B-438E-FCF4D805E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7D8D4-5B5F-3D97-ABBA-10852F54C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altLang="ko-KR"/>
              <a:t>Click to edit Master text styles</a:t>
            </a:r>
          </a:p>
          <a:p>
            <a:pPr lvl="1"/>
            <a:r>
              <a:rPr lang="en-GB" altLang="ko-KR"/>
              <a:t>Second level</a:t>
            </a:r>
          </a:p>
          <a:p>
            <a:pPr lvl="2"/>
            <a:r>
              <a:rPr lang="en-GB" altLang="ko-KR"/>
              <a:t>Third level</a:t>
            </a:r>
          </a:p>
          <a:p>
            <a:pPr lvl="3"/>
            <a:r>
              <a:rPr lang="en-GB" altLang="ko-KR"/>
              <a:t>Fourth level</a:t>
            </a:r>
          </a:p>
          <a:p>
            <a:pPr lvl="4"/>
            <a:r>
              <a:rPr lang="en-GB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3823F-3469-9B03-9D8C-283EE49FF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8113-EEF6-468C-B8EC-67169D49355C}" type="datetimeFigureOut">
              <a:rPr lang="ko-KR" altLang="en-US" smtClean="0"/>
              <a:t>2025-03-23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4BE73-509A-54FB-FC2C-99F7AF26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AA252-FF64-F6FC-329F-8514756E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9E4C-2454-44AF-BB8A-185C385637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41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040F-4F90-DB5B-FD80-CB9A76F3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8E3DC-CEF0-6F09-3AE8-112B31535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altLang="ko-KR"/>
              <a:t>Click to edit Master text styles</a:t>
            </a:r>
          </a:p>
          <a:p>
            <a:pPr lvl="1"/>
            <a:r>
              <a:rPr lang="en-GB" altLang="ko-KR"/>
              <a:t>Second level</a:t>
            </a:r>
          </a:p>
          <a:p>
            <a:pPr lvl="2"/>
            <a:r>
              <a:rPr lang="en-GB" altLang="ko-KR"/>
              <a:t>Third level</a:t>
            </a:r>
          </a:p>
          <a:p>
            <a:pPr lvl="3"/>
            <a:r>
              <a:rPr lang="en-GB" altLang="ko-KR"/>
              <a:t>Fourth level</a:t>
            </a:r>
          </a:p>
          <a:p>
            <a:pPr lvl="4"/>
            <a:r>
              <a:rPr lang="en-GB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4570-63C2-34AF-CAD8-FC199D6F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8113-EEF6-468C-B8EC-67169D49355C}" type="datetimeFigureOut">
              <a:rPr lang="ko-KR" altLang="en-US" smtClean="0"/>
              <a:t>2025-03-23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3F5D4-630F-1C1C-38EE-1553B3BF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41EB-E58C-4E1E-B4FD-82FAA391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9E4C-2454-44AF-BB8A-185C385637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57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6F7E3-1346-B811-6976-F4464DC6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F6855-9024-FB77-D771-094725C91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03DFF-1CAB-8134-B9C8-BA51C3D8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8113-EEF6-468C-B8EC-67169D49355C}" type="datetimeFigureOut">
              <a:rPr lang="ko-KR" altLang="en-US" smtClean="0"/>
              <a:t>2025-03-23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0D5F5-D70A-6539-DBE9-71D2D6B46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62670-26CF-FD46-F6AF-1B7B134F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9E4C-2454-44AF-BB8A-185C385637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12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067C-970F-FA01-167A-88915EC77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03629-678C-ACCC-F6FD-3D4351CE5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altLang="ko-KR"/>
              <a:t>Click to edit Master text styles</a:t>
            </a:r>
          </a:p>
          <a:p>
            <a:pPr lvl="1"/>
            <a:r>
              <a:rPr lang="en-GB" altLang="ko-KR"/>
              <a:t>Second level</a:t>
            </a:r>
          </a:p>
          <a:p>
            <a:pPr lvl="2"/>
            <a:r>
              <a:rPr lang="en-GB" altLang="ko-KR"/>
              <a:t>Third level</a:t>
            </a:r>
          </a:p>
          <a:p>
            <a:pPr lvl="3"/>
            <a:r>
              <a:rPr lang="en-GB" altLang="ko-KR"/>
              <a:t>Fourth level</a:t>
            </a:r>
          </a:p>
          <a:p>
            <a:pPr lvl="4"/>
            <a:r>
              <a:rPr lang="en-GB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70355-3578-4DF1-E7D4-80960D0FE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altLang="ko-KR"/>
              <a:t>Click to edit Master text styles</a:t>
            </a:r>
          </a:p>
          <a:p>
            <a:pPr lvl="1"/>
            <a:r>
              <a:rPr lang="en-GB" altLang="ko-KR"/>
              <a:t>Second level</a:t>
            </a:r>
          </a:p>
          <a:p>
            <a:pPr lvl="2"/>
            <a:r>
              <a:rPr lang="en-GB" altLang="ko-KR"/>
              <a:t>Third level</a:t>
            </a:r>
          </a:p>
          <a:p>
            <a:pPr lvl="3"/>
            <a:r>
              <a:rPr lang="en-GB" altLang="ko-KR"/>
              <a:t>Fourth level</a:t>
            </a:r>
          </a:p>
          <a:p>
            <a:pPr lvl="4"/>
            <a:r>
              <a:rPr lang="en-GB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50874-FBA1-EB21-69B3-CAE064802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8113-EEF6-468C-B8EC-67169D49355C}" type="datetimeFigureOut">
              <a:rPr lang="ko-KR" altLang="en-US" smtClean="0"/>
              <a:t>2025-03-23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66FCA-1576-039D-D8B4-822CE857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9EEF7-8327-F1C5-917A-601F00551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9E4C-2454-44AF-BB8A-185C385637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83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618A8-4D51-8F3C-8772-E42C9768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FC118-5CA9-A7FA-AD85-93D179F3D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20E33-FBB4-02B9-E237-1BBAAB900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altLang="ko-KR"/>
              <a:t>Click to edit Master text styles</a:t>
            </a:r>
          </a:p>
          <a:p>
            <a:pPr lvl="1"/>
            <a:r>
              <a:rPr lang="en-GB" altLang="ko-KR"/>
              <a:t>Second level</a:t>
            </a:r>
          </a:p>
          <a:p>
            <a:pPr lvl="2"/>
            <a:r>
              <a:rPr lang="en-GB" altLang="ko-KR"/>
              <a:t>Third level</a:t>
            </a:r>
          </a:p>
          <a:p>
            <a:pPr lvl="3"/>
            <a:r>
              <a:rPr lang="en-GB" altLang="ko-KR"/>
              <a:t>Fourth level</a:t>
            </a:r>
          </a:p>
          <a:p>
            <a:pPr lvl="4"/>
            <a:r>
              <a:rPr lang="en-GB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72E62-86EC-7CF7-9DF0-E70139441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2F67B2-C6DC-9C33-11CB-E2719368B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altLang="ko-KR"/>
              <a:t>Click to edit Master text styles</a:t>
            </a:r>
          </a:p>
          <a:p>
            <a:pPr lvl="1"/>
            <a:r>
              <a:rPr lang="en-GB" altLang="ko-KR"/>
              <a:t>Second level</a:t>
            </a:r>
          </a:p>
          <a:p>
            <a:pPr lvl="2"/>
            <a:r>
              <a:rPr lang="en-GB" altLang="ko-KR"/>
              <a:t>Third level</a:t>
            </a:r>
          </a:p>
          <a:p>
            <a:pPr lvl="3"/>
            <a:r>
              <a:rPr lang="en-GB" altLang="ko-KR"/>
              <a:t>Fourth level</a:t>
            </a:r>
          </a:p>
          <a:p>
            <a:pPr lvl="4"/>
            <a:r>
              <a:rPr lang="en-GB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AFEA4B-7BDB-802C-902E-92AB7D79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8113-EEF6-468C-B8EC-67169D49355C}" type="datetimeFigureOut">
              <a:rPr lang="ko-KR" altLang="en-US" smtClean="0"/>
              <a:t>2025-03-23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145D22-49A2-2DBE-F553-35AB44DA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0E1D2C-74E2-1C2C-17C5-7C98D82C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9E4C-2454-44AF-BB8A-185C385637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5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43D0F-EE68-6F27-9F24-682E9B2C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98B7E-4871-61DB-07F5-1121301EF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8113-EEF6-468C-B8EC-67169D49355C}" type="datetimeFigureOut">
              <a:rPr lang="ko-KR" altLang="en-US" smtClean="0"/>
              <a:t>2025-03-23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924FC-FB19-35AD-6E87-C443EE77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CCD35-E593-D6BC-668B-17760767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9E4C-2454-44AF-BB8A-185C385637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67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FDA958-B626-9F7A-B44E-99A9DD07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8113-EEF6-468C-B8EC-67169D49355C}" type="datetimeFigureOut">
              <a:rPr lang="ko-KR" altLang="en-US" smtClean="0"/>
              <a:t>2025-03-23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F63066-0B03-E603-60E1-97406F90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BB993-9091-EA76-4B3D-6C361153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9E4C-2454-44AF-BB8A-185C385637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818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4D88-B0FE-C68F-F9C5-0D5D0E2C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925D9-EA4D-F79F-2C1F-F4F15B0F6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altLang="ko-KR"/>
              <a:t>Click to edit Master text styles</a:t>
            </a:r>
          </a:p>
          <a:p>
            <a:pPr lvl="1"/>
            <a:r>
              <a:rPr lang="en-GB" altLang="ko-KR"/>
              <a:t>Second level</a:t>
            </a:r>
          </a:p>
          <a:p>
            <a:pPr lvl="2"/>
            <a:r>
              <a:rPr lang="en-GB" altLang="ko-KR"/>
              <a:t>Third level</a:t>
            </a:r>
          </a:p>
          <a:p>
            <a:pPr lvl="3"/>
            <a:r>
              <a:rPr lang="en-GB" altLang="ko-KR"/>
              <a:t>Fourth level</a:t>
            </a:r>
          </a:p>
          <a:p>
            <a:pPr lvl="4"/>
            <a:r>
              <a:rPr lang="en-GB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DFD87-29B9-D577-792E-DF3303C44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E26BB-B202-0C45-AF4C-A4BBC567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8113-EEF6-468C-B8EC-67169D49355C}" type="datetimeFigureOut">
              <a:rPr lang="ko-KR" altLang="en-US" smtClean="0"/>
              <a:t>2025-03-23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FE6DE-F655-D792-C78A-F4785177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41849-E8C3-860D-D111-0C92B06D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9E4C-2454-44AF-BB8A-185C385637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73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53B5-938B-7C1B-BAAD-2DF67F8A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47B411-7875-2C60-6C1B-48826D61E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0BB54-2577-0B1F-976B-9ED34E29F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E5034-149E-66AD-F2E1-6AE90FF89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8113-EEF6-468C-B8EC-67169D49355C}" type="datetimeFigureOut">
              <a:rPr lang="ko-KR" altLang="en-US" smtClean="0"/>
              <a:t>2025-03-23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6E799-D3EF-BA9F-2E23-2F82AE82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8EBA8-3717-36DE-435C-01303C30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9E4C-2454-44AF-BB8A-185C385637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142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3FDF1-6F04-89CA-7F40-7080753D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8CF31-A60C-8C99-8D61-DF69ED016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altLang="ko-KR"/>
              <a:t>Click to edit Master text styles</a:t>
            </a:r>
          </a:p>
          <a:p>
            <a:pPr lvl="1"/>
            <a:r>
              <a:rPr lang="en-GB" altLang="ko-KR"/>
              <a:t>Second level</a:t>
            </a:r>
          </a:p>
          <a:p>
            <a:pPr lvl="2"/>
            <a:r>
              <a:rPr lang="en-GB" altLang="ko-KR"/>
              <a:t>Third level</a:t>
            </a:r>
          </a:p>
          <a:p>
            <a:pPr lvl="3"/>
            <a:r>
              <a:rPr lang="en-GB" altLang="ko-KR"/>
              <a:t>Fourth level</a:t>
            </a:r>
          </a:p>
          <a:p>
            <a:pPr lvl="4"/>
            <a:r>
              <a:rPr lang="en-GB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572B3-862D-113E-6D4E-CF81C2CF4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F48113-EEF6-468C-B8EC-67169D49355C}" type="datetimeFigureOut">
              <a:rPr lang="ko-KR" altLang="en-US" smtClean="0"/>
              <a:t>2025-03-23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4B13B-06DE-4AB5-A4F1-19A3191F9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6B55A-E570-DE6E-8AA9-1A56EDBF4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259E4C-2454-44AF-BB8A-185C385637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938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4F4B1-5BE2-D2B1-E260-BF7F110E1BA1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5400" b="1">
                <a:latin typeface="+mj-lt"/>
                <a:ea typeface="+mj-ea"/>
                <a:cs typeface="+mj-cs"/>
              </a:rPr>
              <a:t>First Steps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5400" b="1">
                <a:latin typeface="+mj-lt"/>
                <a:ea typeface="+mj-ea"/>
                <a:cs typeface="+mj-cs"/>
              </a:rPr>
              <a:t>----------- 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A2B54-5346-A4A7-CAAB-E03080D0A113}"/>
              </a:ext>
            </a:extLst>
          </p:cNvPr>
          <p:cNvSpPr txBox="1"/>
          <p:nvPr/>
        </p:nvSpPr>
        <p:spPr>
          <a:xfrm>
            <a:off x="640081" y="2872899"/>
            <a:ext cx="3474720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fontAlgn="auto" latinLnBrk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ko-KR" sz="4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Sharing Jesus </a:t>
            </a:r>
          </a:p>
          <a:p>
            <a:pPr marR="0" lvl="0" fontAlgn="auto" latinLnBrk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ko-KR" sz="4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 your every day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200" dirty="0"/>
          </a:p>
        </p:txBody>
      </p:sp>
      <p:pic>
        <p:nvPicPr>
          <p:cNvPr id="1026" name="Picture 2" descr="Perfecting your digital construction career: Step 2 – BIM CAREER ...">
            <a:extLst>
              <a:ext uri="{FF2B5EF4-FFF2-40B4-BE49-F238E27FC236}">
                <a16:creationId xmlns:a16="http://schemas.microsoft.com/office/drawing/2014/main" id="{9DB487ED-9106-9BA8-1743-5796BE65D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9" r="14148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3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F33AB-36FF-C625-73FC-EC497CDBC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CA6F-D83F-6F21-F543-579877867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en-US" altLang="ko-KR" dirty="0"/>
              <a:t>Luke 10:1-4, NIV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3BD04-8570-B52D-FB0E-D324AE44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7690"/>
            <a:ext cx="12192000" cy="473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ko-KR" b="1" i="0" dirty="0">
                <a:solidFill>
                  <a:srgbClr val="000000"/>
                </a:solidFill>
                <a:effectLst/>
                <a:latin typeface="system-ui"/>
              </a:rPr>
              <a:t>Jesus Sends Out the Seventy-Two</a:t>
            </a:r>
          </a:p>
          <a:p>
            <a:pPr marL="0" indent="0" algn="ctr">
              <a:buNone/>
            </a:pPr>
            <a:endParaRPr lang="en-GB" altLang="ko-KR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ctr">
              <a:buNone/>
            </a:pPr>
            <a:r>
              <a:rPr lang="en-GB" altLang="ko-KR" sz="6000" b="1" i="0" dirty="0">
                <a:effectLst/>
                <a:latin typeface="system-ui"/>
              </a:rPr>
              <a:t>Go! </a:t>
            </a:r>
          </a:p>
          <a:p>
            <a:pPr marL="0" indent="0" algn="ctr">
              <a:buNone/>
            </a:pPr>
            <a:endParaRPr lang="en-GB" altLang="ko-KR" sz="3200" b="1" i="0" dirty="0">
              <a:effectLst/>
              <a:latin typeface="system-ui"/>
            </a:endParaRPr>
          </a:p>
          <a:p>
            <a:pPr marL="0" indent="0" algn="ctr">
              <a:buNone/>
            </a:pPr>
            <a:r>
              <a:rPr lang="en-GB" altLang="ko-KR" sz="3900" b="1" i="0" dirty="0">
                <a:solidFill>
                  <a:srgbClr val="FF0000"/>
                </a:solidFill>
                <a:effectLst/>
                <a:latin typeface="system-ui"/>
              </a:rPr>
              <a:t>Be wary! </a:t>
            </a:r>
          </a:p>
          <a:p>
            <a:pPr marL="0" indent="0" algn="ctr">
              <a:buNone/>
            </a:pPr>
            <a:r>
              <a:rPr lang="en-GB" altLang="ko-KR" sz="3200" b="1" i="0" dirty="0">
                <a:effectLst/>
                <a:latin typeface="system-ui"/>
              </a:rPr>
              <a:t>I am sending you out like lambs among wolves. </a:t>
            </a:r>
            <a:r>
              <a:rPr lang="en-GB" altLang="ko-KR" sz="3200" b="1" i="0" baseline="30000" dirty="0">
                <a:effectLst/>
                <a:latin typeface="system-ui"/>
              </a:rPr>
              <a:t> </a:t>
            </a:r>
          </a:p>
          <a:p>
            <a:pPr marL="0" indent="0" algn="ctr">
              <a:buNone/>
            </a:pPr>
            <a:endParaRPr lang="en-GB" altLang="ko-KR" sz="3200" b="1" i="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42757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0F6C1-C890-9800-D2E2-5418368D7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2F84F-C041-0C93-4429-28711AF73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en-US" altLang="ko-KR" dirty="0"/>
              <a:t>Luke 10:1-4, NIV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B580C-CE02-944E-8459-34388E1B7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7690"/>
            <a:ext cx="12192000" cy="473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ko-KR" b="1" i="0" dirty="0">
                <a:solidFill>
                  <a:srgbClr val="000000"/>
                </a:solidFill>
                <a:effectLst/>
                <a:latin typeface="system-ui"/>
              </a:rPr>
              <a:t>Jesus Sends Out the Seventy-Two</a:t>
            </a:r>
          </a:p>
          <a:p>
            <a:pPr marL="0" indent="0" algn="ctr">
              <a:buNone/>
            </a:pPr>
            <a:endParaRPr lang="en-GB" altLang="ko-KR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ctr">
              <a:buNone/>
            </a:pPr>
            <a:r>
              <a:rPr lang="en-GB" altLang="ko-KR" sz="6000" b="1" i="0" dirty="0">
                <a:effectLst/>
                <a:latin typeface="system-ui"/>
              </a:rPr>
              <a:t>Go! </a:t>
            </a:r>
          </a:p>
          <a:p>
            <a:pPr marL="0" indent="0" algn="ctr">
              <a:buNone/>
            </a:pPr>
            <a:endParaRPr lang="en-GB" altLang="ko-KR" sz="3200" b="1" i="0" dirty="0">
              <a:effectLst/>
              <a:latin typeface="system-ui"/>
            </a:endParaRPr>
          </a:p>
          <a:p>
            <a:pPr marL="0" indent="0" algn="ctr">
              <a:buNone/>
            </a:pPr>
            <a:r>
              <a:rPr lang="en-GB" altLang="ko-KR" sz="4800" b="1" dirty="0">
                <a:solidFill>
                  <a:srgbClr val="FF0000"/>
                </a:solidFill>
                <a:latin typeface="system-ui"/>
              </a:rPr>
              <a:t>Be Faithful!  </a:t>
            </a:r>
          </a:p>
          <a:p>
            <a:pPr marL="0" indent="0" algn="ctr">
              <a:buNone/>
            </a:pPr>
            <a:r>
              <a:rPr lang="en-GB" altLang="ko-KR" sz="4000" b="1" dirty="0">
                <a:latin typeface="system-ui"/>
              </a:rPr>
              <a:t>Do </a:t>
            </a:r>
            <a:r>
              <a:rPr lang="en-GB" altLang="ko-KR" sz="4000" b="1" i="0" dirty="0">
                <a:effectLst/>
                <a:latin typeface="system-ui"/>
              </a:rPr>
              <a:t>not take a purse or bag or sandals; </a:t>
            </a:r>
          </a:p>
          <a:p>
            <a:pPr marL="0" indent="0" algn="ctr">
              <a:buNone/>
            </a:pPr>
            <a:r>
              <a:rPr lang="en-GB" altLang="ko-KR" sz="4000" b="1" i="0" dirty="0">
                <a:effectLst/>
                <a:latin typeface="system-ui"/>
              </a:rPr>
              <a:t>and do not greet anyone on the road</a:t>
            </a:r>
            <a:endParaRPr lang="ko-KR" altLang="en-US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altLang="ko-KR" sz="3200" b="1" i="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42898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91491-D68B-6AC3-0CD0-F2B6F3AE6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C86F-9342-4F04-2C42-E7B7CC33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en-US" altLang="ko-KR" dirty="0"/>
              <a:t>Luke 10:1-4, NIV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F3FD-B549-93F0-E02E-1300BC7C5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7690"/>
            <a:ext cx="12192000" cy="473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ko-KR" b="1" i="0" dirty="0">
                <a:solidFill>
                  <a:srgbClr val="000000"/>
                </a:solidFill>
                <a:effectLst/>
                <a:latin typeface="system-ui"/>
              </a:rPr>
              <a:t>Jesus Sends Out the Seventy-Two</a:t>
            </a:r>
          </a:p>
          <a:p>
            <a:pPr marL="0" indent="0" algn="ctr">
              <a:buNone/>
            </a:pPr>
            <a:endParaRPr lang="en-GB" altLang="ko-KR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ctr">
              <a:buNone/>
            </a:pPr>
            <a:r>
              <a:rPr lang="en-GB" altLang="ko-KR" sz="6000" b="1" i="0" dirty="0">
                <a:effectLst/>
                <a:latin typeface="system-ui"/>
              </a:rPr>
              <a:t>Go! </a:t>
            </a:r>
          </a:p>
          <a:p>
            <a:pPr marL="0" indent="0" algn="ctr">
              <a:buNone/>
            </a:pPr>
            <a:endParaRPr lang="en-GB" altLang="ko-KR" sz="3200" b="1" i="0" dirty="0">
              <a:effectLst/>
              <a:latin typeface="system-ui"/>
            </a:endParaRPr>
          </a:p>
          <a:p>
            <a:pPr marL="0" indent="0" algn="ctr">
              <a:buNone/>
            </a:pPr>
            <a:r>
              <a:rPr lang="en-GB" altLang="ko-KR" sz="4800" b="1" dirty="0">
                <a:solidFill>
                  <a:srgbClr val="FF0000"/>
                </a:solidFill>
                <a:latin typeface="system-ui"/>
              </a:rPr>
              <a:t>Be Flexible!</a:t>
            </a:r>
          </a:p>
          <a:p>
            <a:pPr marL="0" indent="0" algn="ctr">
              <a:buNone/>
            </a:pPr>
            <a:r>
              <a:rPr lang="en-GB" altLang="ko-KR" sz="4000" b="1" dirty="0">
                <a:latin typeface="system-ui"/>
              </a:rPr>
              <a:t>E</a:t>
            </a:r>
            <a:r>
              <a:rPr lang="en-GB" altLang="ko-KR" sz="4000" b="1" i="0" dirty="0">
                <a:effectLst/>
                <a:latin typeface="system-ui"/>
              </a:rPr>
              <a:t>ating and drinking whatever they give you. </a:t>
            </a:r>
          </a:p>
          <a:p>
            <a:pPr marL="0" indent="0" algn="ctr">
              <a:buNone/>
            </a:pPr>
            <a:r>
              <a:rPr lang="en-GB" altLang="ko-KR" sz="4000" b="1" i="0" dirty="0">
                <a:solidFill>
                  <a:srgbClr val="000000"/>
                </a:solidFill>
                <a:effectLst/>
                <a:latin typeface="system-ui"/>
              </a:rPr>
              <a:t>Eat what is offered to you</a:t>
            </a:r>
            <a:endParaRPr lang="en-GB" altLang="ko-KR" sz="4000" b="1" i="0" dirty="0">
              <a:effectLst/>
              <a:latin typeface="system-ui"/>
            </a:endParaRPr>
          </a:p>
          <a:p>
            <a:pPr marL="0" indent="0" algn="ctr">
              <a:buNone/>
            </a:pPr>
            <a:endParaRPr lang="en-GB" altLang="ko-KR" sz="4800" b="1" dirty="0">
              <a:solidFill>
                <a:srgbClr val="FF0000"/>
              </a:solidFill>
              <a:latin typeface="system-ui"/>
            </a:endParaRPr>
          </a:p>
          <a:p>
            <a:pPr marL="0" indent="0" algn="ctr">
              <a:buNone/>
            </a:pPr>
            <a:endParaRPr lang="en-GB" altLang="ko-KR" sz="3200" b="1" i="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82827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3C67B-58C8-2578-B023-43961A358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57F3-D670-120E-B741-247BAB04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en-US" altLang="ko-KR" dirty="0"/>
              <a:t>Luke 10:1-4, NIV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0FF62-F597-030E-7782-B0EBF01E0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7690"/>
            <a:ext cx="12192000" cy="473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ko-KR" b="1" i="0" dirty="0">
                <a:solidFill>
                  <a:srgbClr val="000000"/>
                </a:solidFill>
                <a:effectLst/>
                <a:latin typeface="system-ui"/>
              </a:rPr>
              <a:t>Jesus Sends Out the Seventy-Two</a:t>
            </a:r>
          </a:p>
          <a:p>
            <a:pPr marL="0" indent="0" algn="ctr">
              <a:buNone/>
            </a:pPr>
            <a:endParaRPr lang="en-GB" altLang="ko-KR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ctr">
              <a:buNone/>
            </a:pPr>
            <a:r>
              <a:rPr lang="en-GB" altLang="ko-KR" sz="6000" b="1" i="0" dirty="0">
                <a:effectLst/>
                <a:latin typeface="system-ui"/>
              </a:rPr>
              <a:t>Go! </a:t>
            </a:r>
          </a:p>
          <a:p>
            <a:pPr marL="0" indent="0" algn="ctr">
              <a:buNone/>
            </a:pPr>
            <a:endParaRPr lang="en-GB" altLang="ko-KR" sz="3200" b="1" i="0" dirty="0">
              <a:effectLst/>
              <a:latin typeface="system-ui"/>
            </a:endParaRPr>
          </a:p>
          <a:p>
            <a:pPr marL="0" indent="0" algn="ctr">
              <a:buNone/>
            </a:pPr>
            <a:r>
              <a:rPr lang="en-GB" altLang="ko-KR" sz="4800" b="1" dirty="0">
                <a:solidFill>
                  <a:srgbClr val="FF0000"/>
                </a:solidFill>
                <a:latin typeface="system-ui"/>
              </a:rPr>
              <a:t>Be Prayerful!</a:t>
            </a:r>
          </a:p>
          <a:p>
            <a:pPr marL="0" indent="0" algn="ctr">
              <a:buNone/>
            </a:pPr>
            <a:r>
              <a:rPr lang="en-GB" altLang="ko-KR" sz="4000" b="1" dirty="0">
                <a:latin typeface="system-ui"/>
              </a:rPr>
              <a:t>Heal the sick </a:t>
            </a:r>
          </a:p>
          <a:p>
            <a:pPr marL="0" indent="0" algn="ctr">
              <a:buNone/>
            </a:pPr>
            <a:r>
              <a:rPr lang="en-GB" altLang="ko-KR" sz="4000" b="1" dirty="0">
                <a:latin typeface="system-ui"/>
              </a:rPr>
              <a:t>Drive out demons</a:t>
            </a:r>
            <a:endParaRPr lang="en-GB" altLang="ko-KR" sz="4000" b="1" i="0" dirty="0">
              <a:effectLst/>
              <a:latin typeface="system-ui"/>
            </a:endParaRPr>
          </a:p>
          <a:p>
            <a:pPr marL="0" indent="0" algn="ctr">
              <a:buNone/>
            </a:pPr>
            <a:endParaRPr lang="en-GB" altLang="ko-KR" sz="4800" b="1" dirty="0">
              <a:solidFill>
                <a:srgbClr val="FF0000"/>
              </a:solidFill>
              <a:latin typeface="system-ui"/>
            </a:endParaRPr>
          </a:p>
          <a:p>
            <a:pPr marL="0" indent="0" algn="ctr">
              <a:buNone/>
            </a:pPr>
            <a:endParaRPr lang="en-GB" altLang="ko-KR" sz="3200" b="1" i="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892561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17927-CF26-B307-2D4B-DA08DA0B5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57B2-98C5-90D8-6ABF-B4ED95FA7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en-US" altLang="ko-KR" dirty="0"/>
              <a:t>Luke 10:1-4, NIV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74E33-4D9B-6CDA-C596-AB95B26D1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7690"/>
            <a:ext cx="12192000" cy="473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ko-KR" b="1" i="0" dirty="0">
                <a:solidFill>
                  <a:srgbClr val="000000"/>
                </a:solidFill>
                <a:effectLst/>
                <a:latin typeface="system-ui"/>
              </a:rPr>
              <a:t>Jesus Sends Out the Seventy-Two</a:t>
            </a:r>
          </a:p>
          <a:p>
            <a:pPr marL="0" indent="0" algn="ctr">
              <a:buNone/>
            </a:pPr>
            <a:endParaRPr lang="en-GB" altLang="ko-KR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ctr">
              <a:buNone/>
            </a:pPr>
            <a:r>
              <a:rPr lang="en-GB" altLang="ko-KR" sz="6000" b="1" dirty="0">
                <a:latin typeface="system-ui"/>
              </a:rPr>
              <a:t>Proclaim!</a:t>
            </a:r>
            <a:endParaRPr lang="en-GB" altLang="ko-KR" sz="6000" b="1" i="0" dirty="0">
              <a:effectLst/>
              <a:latin typeface="system-ui"/>
            </a:endParaRPr>
          </a:p>
          <a:p>
            <a:pPr marL="0" indent="0" algn="ctr">
              <a:buNone/>
            </a:pPr>
            <a:endParaRPr lang="en-GB" altLang="ko-KR" sz="3200" b="1" i="0" dirty="0">
              <a:effectLst/>
              <a:latin typeface="system-ui"/>
            </a:endParaRPr>
          </a:p>
          <a:p>
            <a:pPr marL="0" indent="0" algn="ctr">
              <a:buNone/>
            </a:pPr>
            <a:r>
              <a:rPr lang="en-GB" altLang="ko-KR" sz="4800" b="1" dirty="0">
                <a:solidFill>
                  <a:srgbClr val="FF0000"/>
                </a:solidFill>
                <a:latin typeface="system-ui"/>
              </a:rPr>
              <a:t>The Kingdom of God has come near you!</a:t>
            </a:r>
            <a:endParaRPr lang="en-GB" altLang="ko-KR" sz="4000" b="1" i="0" dirty="0">
              <a:effectLst/>
              <a:latin typeface="system-ui"/>
            </a:endParaRPr>
          </a:p>
          <a:p>
            <a:pPr marL="0" indent="0" algn="ctr">
              <a:buNone/>
            </a:pPr>
            <a:endParaRPr lang="en-GB" altLang="ko-KR" sz="4800" b="1" dirty="0">
              <a:solidFill>
                <a:srgbClr val="FF0000"/>
              </a:solidFill>
              <a:latin typeface="system-ui"/>
            </a:endParaRPr>
          </a:p>
          <a:p>
            <a:pPr marL="0" indent="0" algn="ctr">
              <a:buNone/>
            </a:pPr>
            <a:endParaRPr lang="en-GB" altLang="ko-KR" sz="3200" b="1" i="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857660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E9082-ADAE-7C6D-155E-50081F6B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1C4BE-87D6-3C11-BD1A-D8E64FAFB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lambs amongs wolves image에 대한 이미지 결과">
            <a:extLst>
              <a:ext uri="{FF2B5EF4-FFF2-40B4-BE49-F238E27FC236}">
                <a16:creationId xmlns:a16="http://schemas.microsoft.com/office/drawing/2014/main" id="{912DA7C6-92E7-81E4-59DD-E189ABE27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2" y="180869"/>
            <a:ext cx="11786715" cy="652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817DA0E-60B7-BA94-DF0B-203839A026F4}"/>
              </a:ext>
            </a:extLst>
          </p:cNvPr>
          <p:cNvSpPr/>
          <p:nvPr/>
        </p:nvSpPr>
        <p:spPr>
          <a:xfrm>
            <a:off x="5956379" y="2351398"/>
            <a:ext cx="2126973" cy="1649896"/>
          </a:xfrm>
          <a:prstGeom prst="triangle">
            <a:avLst>
              <a:gd name="adj" fmla="val 48983"/>
            </a:avLst>
          </a:prstGeom>
          <a:solidFill>
            <a:srgbClr val="6453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26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989EC-F603-207F-23D4-1D1F610D4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6716-7EC6-AA4A-99C0-DA7FA4FB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en-US" altLang="ko-KR" dirty="0"/>
              <a:t>Acts 1:8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9A8EA-2A7D-DF1A-B68F-09EF1B0B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7690"/>
            <a:ext cx="12192000" cy="473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altLang="ko-KR" sz="3200" b="1" i="0" dirty="0">
              <a:effectLst/>
              <a:latin typeface="system-ui"/>
            </a:endParaRPr>
          </a:p>
          <a:p>
            <a:pPr marL="0" indent="0" algn="ctr">
              <a:buNone/>
            </a:pPr>
            <a:r>
              <a:rPr lang="en-GB" altLang="ko-KR" sz="3200" b="1" dirty="0">
                <a:latin typeface="system-ui"/>
              </a:rPr>
              <a:t>Jesus tells His disciples,</a:t>
            </a:r>
          </a:p>
          <a:p>
            <a:pPr marL="0" indent="0" algn="ctr">
              <a:buNone/>
            </a:pPr>
            <a:r>
              <a:rPr lang="en-GB" altLang="ko-KR" sz="3200" b="1" i="0" dirty="0">
                <a:effectLst/>
                <a:latin typeface="system-ui"/>
              </a:rPr>
              <a:t>“</a:t>
            </a:r>
            <a:r>
              <a:rPr lang="en-GB" altLang="ko-KR" sz="3200" b="1" i="0" dirty="0">
                <a:solidFill>
                  <a:srgbClr val="FF0000"/>
                </a:solidFill>
                <a:effectLst/>
                <a:latin typeface="system-ui"/>
              </a:rPr>
              <a:t>But you will receive power when the Holy Spirit comes on you;</a:t>
            </a:r>
          </a:p>
          <a:p>
            <a:pPr marL="0" indent="0" algn="ctr">
              <a:buNone/>
            </a:pPr>
            <a:r>
              <a:rPr lang="en-GB" altLang="ko-KR" sz="3200" b="1" dirty="0">
                <a:solidFill>
                  <a:srgbClr val="FF0000"/>
                </a:solidFill>
                <a:latin typeface="system-ui"/>
              </a:rPr>
              <a:t>And you will be my witness in </a:t>
            </a:r>
            <a:r>
              <a:rPr lang="en-GB" altLang="ko-KR" sz="3200" b="1" dirty="0">
                <a:solidFill>
                  <a:srgbClr val="FF0000"/>
                </a:solidFill>
                <a:highlight>
                  <a:srgbClr val="FFFF00"/>
                </a:highlight>
                <a:latin typeface="system-ui"/>
              </a:rPr>
              <a:t>Jerusalem,</a:t>
            </a:r>
          </a:p>
          <a:p>
            <a:pPr marL="0" indent="0" algn="ctr">
              <a:buNone/>
            </a:pPr>
            <a:r>
              <a:rPr lang="en-GB" altLang="ko-KR" sz="3200" b="1" dirty="0">
                <a:solidFill>
                  <a:srgbClr val="FF0000"/>
                </a:solidFill>
                <a:latin typeface="system-ui"/>
              </a:rPr>
              <a:t>and in all Judea and Samaria,</a:t>
            </a:r>
          </a:p>
          <a:p>
            <a:pPr marL="0" indent="0" algn="ctr">
              <a:buNone/>
            </a:pPr>
            <a:r>
              <a:rPr lang="en-GB" altLang="ko-KR" sz="3200" b="1" dirty="0">
                <a:solidFill>
                  <a:srgbClr val="FF0000"/>
                </a:solidFill>
                <a:latin typeface="system-ui"/>
              </a:rPr>
              <a:t>and to the ends of the earth</a:t>
            </a:r>
            <a:r>
              <a:rPr lang="en-GB" altLang="ko-KR" sz="3200" b="1" dirty="0">
                <a:latin typeface="system-ui"/>
              </a:rPr>
              <a:t>.” </a:t>
            </a:r>
            <a:endParaRPr lang="en-GB" altLang="ko-KR" sz="3200" b="1" i="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888683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91C24-C623-41F4-FECD-AA9401F18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0B04-6ED6-985B-CFEE-6D3AC19F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en-US" altLang="ko-KR" dirty="0"/>
              <a:t>2 Corinthians 6:1-10, Message Bible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6BD40-D45D-CF39-EE42-106DBAD98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03" y="1759974"/>
            <a:ext cx="11410335" cy="4282052"/>
          </a:xfrm>
        </p:spPr>
        <p:txBody>
          <a:bodyPr>
            <a:normAutofit/>
          </a:bodyPr>
          <a:lstStyle/>
          <a:p>
            <a:pPr algn="ctr" latinLnBrk="1">
              <a:spcAft>
                <a:spcPts val="800"/>
              </a:spcAft>
              <a:buNone/>
            </a:pPr>
            <a:r>
              <a:rPr lang="en-US" altLang="ko-K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Well, now is the right time to listen, the day to be helped. </a:t>
            </a:r>
            <a:endParaRPr lang="ko-KR" altLang="ko-KR" sz="3200" b="1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ctr" latinLnBrk="1">
              <a:spcAft>
                <a:spcPts val="800"/>
              </a:spcAft>
              <a:buNone/>
            </a:pPr>
            <a:r>
              <a:rPr lang="en-US" altLang="ko-K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Don’t put it off; don’t frustrate God’s work by showing up late, throwing a question mark over everything we’re doing. </a:t>
            </a:r>
            <a:endParaRPr lang="ko-KR" altLang="ko-KR" sz="3200" b="1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ctr" latinLnBrk="1">
              <a:spcAft>
                <a:spcPts val="800"/>
              </a:spcAft>
              <a:buNone/>
            </a:pPr>
            <a:r>
              <a:rPr lang="en-US" altLang="ko-K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work as God’s servants gets validated                                           —or not—in the details. </a:t>
            </a:r>
            <a:endParaRPr lang="ko-KR" altLang="ko-KR" sz="3200" b="1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0" indent="0" algn="ctr" latinLnBrk="1">
              <a:spcAft>
                <a:spcPts val="800"/>
              </a:spcAft>
              <a:buNone/>
            </a:pPr>
            <a:r>
              <a:rPr lang="en-US" altLang="ko-K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are watching us as we stay at our post, alertly, unswervingly . . . in hard times, tough times, bad times; </a:t>
            </a:r>
            <a:endParaRPr lang="ko-KR" altLang="ko-KR" sz="3200" b="1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GB" altLang="ko-KR" sz="3200" i="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242730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F1AB7-D3E5-411A-B3AE-85AF5B26C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066D-F28A-EE4A-3694-338725DFF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en-US" altLang="ko-KR" dirty="0"/>
              <a:t>2 Corinthians 6:1-10, Message Bible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67011-132E-9748-C56B-937E4758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7689"/>
            <a:ext cx="12192000" cy="5732207"/>
          </a:xfrm>
        </p:spPr>
        <p:txBody>
          <a:bodyPr>
            <a:normAutofit fontScale="70000" lnSpcReduction="20000"/>
          </a:bodyPr>
          <a:lstStyle/>
          <a:p>
            <a:pPr algn="ctr" latinLnBrk="1">
              <a:spcAft>
                <a:spcPts val="800"/>
              </a:spcAft>
              <a:buNone/>
            </a:pPr>
            <a:endParaRPr lang="ko-KR" altLang="ko-KR" sz="4600" b="1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ctr" latinLnBrk="1">
              <a:spcAft>
                <a:spcPts val="800"/>
              </a:spcAft>
              <a:buNone/>
            </a:pPr>
            <a:r>
              <a:rPr lang="en-US" altLang="ko-KR" sz="4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we’re beaten up, jailed, and mobbed; </a:t>
            </a:r>
            <a:endParaRPr lang="ko-KR" altLang="ko-KR" sz="4600" b="1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ctr" latinLnBrk="1">
              <a:spcAft>
                <a:spcPts val="800"/>
              </a:spcAft>
              <a:buNone/>
            </a:pPr>
            <a:r>
              <a:rPr lang="en-US" altLang="ko-KR" sz="4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hard, working late, working without eating; </a:t>
            </a:r>
            <a:endParaRPr lang="ko-KR" altLang="ko-KR" sz="4600" b="1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ctr" latinLnBrk="1">
              <a:spcAft>
                <a:spcPts val="800"/>
              </a:spcAft>
              <a:buNone/>
            </a:pPr>
            <a:r>
              <a:rPr lang="en-US" altLang="ko-KR" sz="4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pure heart, clear head, steady hand; </a:t>
            </a:r>
            <a:endParaRPr lang="ko-KR" altLang="ko-KR" sz="4600" b="1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ctr" latinLnBrk="1">
              <a:spcAft>
                <a:spcPts val="800"/>
              </a:spcAft>
              <a:buNone/>
            </a:pPr>
            <a:r>
              <a:rPr lang="en-US" altLang="ko-KR" sz="4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gentleness, holiness, and honest love; </a:t>
            </a:r>
            <a:endParaRPr lang="ko-KR" altLang="ko-KR" sz="4600" b="1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ctr" latinLnBrk="1">
              <a:spcAft>
                <a:spcPts val="800"/>
              </a:spcAft>
              <a:buNone/>
            </a:pPr>
            <a:r>
              <a:rPr lang="en-US" altLang="ko-KR" sz="4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we’re telling the truth, and when God’s showing his power; </a:t>
            </a:r>
            <a:endParaRPr lang="ko-KR" altLang="ko-KR" sz="4600" b="1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ctr" latinLnBrk="1">
              <a:spcAft>
                <a:spcPts val="800"/>
              </a:spcAft>
              <a:buNone/>
            </a:pPr>
            <a:r>
              <a:rPr lang="en-US" altLang="ko-KR" sz="4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we’re doing our best setting things right; </a:t>
            </a:r>
            <a:endParaRPr lang="ko-KR" altLang="ko-KR" sz="4600" b="1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ctr" latinLnBrk="1">
              <a:spcAft>
                <a:spcPts val="800"/>
              </a:spcAft>
              <a:buNone/>
            </a:pPr>
            <a:r>
              <a:rPr lang="en-US" altLang="ko-KR" sz="4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we’re praised, and when we’re blamed; </a:t>
            </a:r>
            <a:endParaRPr lang="ko-KR" altLang="ko-KR" sz="4600" b="1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ctr" latinLnBrk="1">
              <a:spcAft>
                <a:spcPts val="800"/>
              </a:spcAft>
              <a:buNone/>
            </a:pPr>
            <a:r>
              <a:rPr lang="en-US" altLang="ko-KR" sz="4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slandered, and honored; </a:t>
            </a:r>
            <a:endParaRPr lang="ko-KR" altLang="ko-KR" sz="4600" b="1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0" indent="0" algn="ctr" latinLnBrk="1">
              <a:spcAft>
                <a:spcPts val="800"/>
              </a:spcAft>
              <a:buNone/>
            </a:pPr>
            <a:r>
              <a:rPr lang="en-US" altLang="ko-KR" sz="4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true to our word, though distrusted; </a:t>
            </a:r>
            <a:endParaRPr lang="ko-KR" altLang="ko-KR" sz="4600" b="1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GB" altLang="ko-KR" sz="3200" i="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125781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47E02-C3C2-7901-F6E1-60CD90DBF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B824-7185-9D55-AE30-6A94A5F1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en-US" altLang="ko-KR" dirty="0"/>
              <a:t>2 Corinthians 6:1-10, Message Bible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4E546-ACE9-0F1C-5C44-A7C8689D8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7690"/>
            <a:ext cx="12192000" cy="4734336"/>
          </a:xfrm>
        </p:spPr>
        <p:txBody>
          <a:bodyPr>
            <a:normAutofit/>
          </a:bodyPr>
          <a:lstStyle/>
          <a:p>
            <a:pPr algn="ctr" latinLnBrk="1">
              <a:spcAft>
                <a:spcPts val="800"/>
              </a:spcAft>
              <a:buNone/>
            </a:pPr>
            <a:endParaRPr lang="en-US" altLang="ko-KR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latinLnBrk="1">
              <a:spcAft>
                <a:spcPts val="800"/>
              </a:spcAft>
              <a:buNone/>
            </a:pPr>
            <a:r>
              <a:rPr lang="en-US" altLang="ko-K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ignored by the world, but recognized by God; </a:t>
            </a:r>
            <a:endParaRPr lang="ko-KR" altLang="ko-KR" sz="3200" b="1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ctr" latinLnBrk="1">
              <a:spcAft>
                <a:spcPts val="800"/>
              </a:spcAft>
              <a:buNone/>
            </a:pPr>
            <a:r>
              <a:rPr lang="en-US" altLang="ko-K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terrifically alive, though rumored to be dead; </a:t>
            </a:r>
            <a:endParaRPr lang="ko-KR" altLang="ko-KR" sz="3200" b="1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ctr" latinLnBrk="1">
              <a:spcAft>
                <a:spcPts val="800"/>
              </a:spcAft>
              <a:buNone/>
            </a:pPr>
            <a:r>
              <a:rPr lang="en-US" altLang="ko-K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beaten within an inch of our lives, but refusing to die; </a:t>
            </a:r>
            <a:endParaRPr lang="ko-KR" altLang="ko-KR" sz="3200" b="1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ctr" latinLnBrk="1">
              <a:spcAft>
                <a:spcPts val="800"/>
              </a:spcAft>
              <a:buNone/>
            </a:pPr>
            <a:r>
              <a:rPr lang="en-US" altLang="ko-K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immersed in tears, yet always filled with deep joy; </a:t>
            </a:r>
            <a:endParaRPr lang="ko-KR" altLang="ko-KR" sz="3200" b="1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ctr" latinLnBrk="1">
              <a:spcAft>
                <a:spcPts val="800"/>
              </a:spcAft>
              <a:buNone/>
            </a:pPr>
            <a:r>
              <a:rPr lang="en-US" altLang="ko-K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living on handouts, yet enriching many; </a:t>
            </a:r>
            <a:endParaRPr lang="ko-KR" altLang="ko-KR" sz="3200" b="1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0" indent="0" algn="ctr" latinLnBrk="1">
              <a:spcAft>
                <a:spcPts val="800"/>
              </a:spcAft>
              <a:buNone/>
            </a:pPr>
            <a:r>
              <a:rPr lang="en-US" altLang="ko-K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having nothing, having it all.</a:t>
            </a:r>
            <a:endParaRPr lang="ko-KR" altLang="ko-KR" sz="3200" b="1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GB" altLang="ko-KR" sz="3200" i="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73141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1F4B9-4993-2A40-3A4D-F88C9048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</a:t>
            </a:r>
            <a:r>
              <a:rPr lang="en-US" altLang="ko-KR" dirty="0">
                <a:solidFill>
                  <a:srgbClr val="FFFFFF"/>
                </a:solidFill>
              </a:rPr>
              <a:t>p</a:t>
            </a:r>
            <a:r>
              <a:rPr lang="en-US" altLang="ko-K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hoto was taken during the U</a:t>
            </a:r>
            <a:r>
              <a:rPr lang="en-US" altLang="ko-KR" dirty="0">
                <a:solidFill>
                  <a:srgbClr val="FFFFFF"/>
                </a:solidFill>
              </a:rPr>
              <a:t>K</a:t>
            </a:r>
            <a:r>
              <a:rPr lang="en-US" altLang="ko-K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Churches tour </a:t>
            </a:r>
            <a:br>
              <a:rPr lang="en-US" altLang="ko-K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ko-K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 Open Doors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DCCCDC-3C98-FEF6-FA45-1F2C1F497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054" r="-2" b="1288"/>
          <a:stretch/>
        </p:blipFill>
        <p:spPr>
          <a:xfrm>
            <a:off x="5816910" y="492573"/>
            <a:ext cx="5227369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61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CF53F8-0EC5-4D53-DF65-146942471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86" y="302701"/>
            <a:ext cx="2338069" cy="1966975"/>
          </a:xfrm>
          <a:prstGeom prst="rect">
            <a:avLst/>
          </a:prstGeom>
        </p:spPr>
      </p:pic>
      <p:pic>
        <p:nvPicPr>
          <p:cNvPr id="2050" name="Picture 2" descr="Being Sheep Among Wolves: Surviving Persecution Through Wisdom and ...">
            <a:extLst>
              <a:ext uri="{FF2B5EF4-FFF2-40B4-BE49-F238E27FC236}">
                <a16:creationId xmlns:a16="http://schemas.microsoft.com/office/drawing/2014/main" id="{C02AE88A-6D6C-6F73-175C-256EE49711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9" b="8525"/>
          <a:stretch/>
        </p:blipFill>
        <p:spPr bwMode="auto">
          <a:xfrm>
            <a:off x="2546555" y="295175"/>
            <a:ext cx="6715429" cy="39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8899300-462A-21B7-D29A-41CECAE6E766}"/>
              </a:ext>
            </a:extLst>
          </p:cNvPr>
          <p:cNvGrpSpPr/>
          <p:nvPr/>
        </p:nvGrpSpPr>
        <p:grpSpPr>
          <a:xfrm>
            <a:off x="208487" y="4244177"/>
            <a:ext cx="2378636" cy="1859489"/>
            <a:chOff x="7397627" y="1546"/>
            <a:chExt cx="3278773" cy="19337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B7B7D6-29C0-848A-5C60-7D25B160439E}"/>
                </a:ext>
              </a:extLst>
            </p:cNvPr>
            <p:cNvSpPr/>
            <p:nvPr/>
          </p:nvSpPr>
          <p:spPr>
            <a:xfrm>
              <a:off x="7397627" y="1546"/>
              <a:ext cx="3222855" cy="19337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577445"/>
                <a:satOff val="-7397"/>
                <a:lumOff val="-11844"/>
                <a:alphaOff val="0"/>
              </a:schemeClr>
            </a:fillRef>
            <a:effectRef idx="0">
              <a:schemeClr val="accent2">
                <a:hueOff val="2577445"/>
                <a:satOff val="-7397"/>
                <a:lumOff val="-1184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67EA51-0146-34D2-D403-A67868642AEB}"/>
                </a:ext>
              </a:extLst>
            </p:cNvPr>
            <p:cNvSpPr txBox="1"/>
            <p:nvPr/>
          </p:nvSpPr>
          <p:spPr>
            <a:xfrm>
              <a:off x="7668732" y="1546"/>
              <a:ext cx="3007668" cy="19337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algn="ctr" defTabSz="179044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92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Be </a:t>
              </a:r>
            </a:p>
            <a:p>
              <a:pPr algn="ctr" defTabSz="179044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92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Faithful!</a:t>
              </a:r>
              <a:endParaRPr lang="en-US" sz="3200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2AA07A3-0265-68DA-949B-CF24C6F97A26}"/>
              </a:ext>
            </a:extLst>
          </p:cNvPr>
          <p:cNvGrpSpPr/>
          <p:nvPr/>
        </p:nvGrpSpPr>
        <p:grpSpPr>
          <a:xfrm>
            <a:off x="9261987" y="295175"/>
            <a:ext cx="2589219" cy="1943861"/>
            <a:chOff x="307345" y="2257545"/>
            <a:chExt cx="3222855" cy="193371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3C8A8E-FF44-0DF1-2899-85C28DC3C170}"/>
                </a:ext>
              </a:extLst>
            </p:cNvPr>
            <p:cNvSpPr/>
            <p:nvPr/>
          </p:nvSpPr>
          <p:spPr>
            <a:xfrm>
              <a:off x="307345" y="2257545"/>
              <a:ext cx="3222855" cy="19337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866169"/>
                <a:satOff val="-11096"/>
                <a:lumOff val="-17765"/>
                <a:alphaOff val="0"/>
              </a:schemeClr>
            </a:fillRef>
            <a:effectRef idx="0">
              <a:schemeClr val="accent2">
                <a:hueOff val="3866169"/>
                <a:satOff val="-11096"/>
                <a:lumOff val="-17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0F4FF1-39D1-5332-B19C-FE733B2A5126}"/>
                </a:ext>
              </a:extLst>
            </p:cNvPr>
            <p:cNvSpPr txBox="1"/>
            <p:nvPr/>
          </p:nvSpPr>
          <p:spPr>
            <a:xfrm>
              <a:off x="436109" y="2257545"/>
              <a:ext cx="3094091" cy="19337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algn="ctr" defTabSz="16718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61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Be </a:t>
              </a:r>
            </a:p>
            <a:p>
              <a:pPr algn="ctr" defTabSz="16718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61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Flexible!</a:t>
              </a:r>
              <a:endParaRPr lang="en-US" sz="38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D1947D-16C9-22EE-F885-098C98D9B291}"/>
              </a:ext>
            </a:extLst>
          </p:cNvPr>
          <p:cNvGrpSpPr/>
          <p:nvPr/>
        </p:nvGrpSpPr>
        <p:grpSpPr>
          <a:xfrm>
            <a:off x="9302553" y="4201990"/>
            <a:ext cx="2589219" cy="1943861"/>
            <a:chOff x="3852486" y="2257545"/>
            <a:chExt cx="3222855" cy="19337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7B7257-02DE-71B0-CC5D-B2378F4B96F2}"/>
                </a:ext>
              </a:extLst>
            </p:cNvPr>
            <p:cNvSpPr/>
            <p:nvPr/>
          </p:nvSpPr>
          <p:spPr>
            <a:xfrm>
              <a:off x="3852486" y="2257545"/>
              <a:ext cx="3222855" cy="19337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5154891"/>
                <a:satOff val="-14794"/>
                <a:lumOff val="-23687"/>
                <a:alphaOff val="0"/>
              </a:schemeClr>
            </a:fillRef>
            <a:effectRef idx="0">
              <a:schemeClr val="accent2">
                <a:hueOff val="5154891"/>
                <a:satOff val="-14794"/>
                <a:lumOff val="-2368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394196-D781-92F1-FEF3-0E868E8FED28}"/>
                </a:ext>
              </a:extLst>
            </p:cNvPr>
            <p:cNvSpPr txBox="1"/>
            <p:nvPr/>
          </p:nvSpPr>
          <p:spPr>
            <a:xfrm>
              <a:off x="4162553" y="2257545"/>
              <a:ext cx="2376500" cy="19337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algn="ctr" defTabSz="16718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44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Be </a:t>
              </a:r>
            </a:p>
            <a:p>
              <a:pPr algn="ctr" defTabSz="16718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44" b="1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Prayerful!</a:t>
              </a:r>
              <a:endParaRPr lang="en-US" sz="2800" kern="12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D9D7E62-52FF-5DB1-100D-9B2340B00976}"/>
              </a:ext>
            </a:extLst>
          </p:cNvPr>
          <p:cNvSpPr txBox="1"/>
          <p:nvPr/>
        </p:nvSpPr>
        <p:spPr>
          <a:xfrm>
            <a:off x="2795662" y="4572000"/>
            <a:ext cx="6151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highlight>
                  <a:srgbClr val="FFFF00"/>
                </a:highlight>
              </a:rPr>
              <a:t>Proclaim the Good News of Jesus</a:t>
            </a:r>
            <a:endParaRPr lang="ko-KR" alt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935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C564DC-6D99-0024-5308-8013EB216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53301-43A5-73E2-DE97-B200865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04" y="742951"/>
            <a:ext cx="3818374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photo was taken when I visited Pastor Kim’s church in South Korea.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CBB6BE-DFD4-9F0E-62C9-3480B404A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975392"/>
            <a:ext cx="6553545" cy="49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0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37F90-7991-B2B3-F371-3546C42D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7317"/>
            <a:ext cx="6263148" cy="943896"/>
          </a:xfrm>
        </p:spPr>
        <p:txBody>
          <a:bodyPr anchor="b">
            <a:normAutofit/>
          </a:bodyPr>
          <a:lstStyle/>
          <a:p>
            <a:r>
              <a:rPr lang="en-US" altLang="ko-KR" sz="2800" b="1" u="sng" dirty="0"/>
              <a:t>Sharing Jesus in your everyday!</a:t>
            </a:r>
            <a:endParaRPr lang="ko-KR" altLang="en-US" sz="2800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2E0B1-C9B3-00DD-245A-14A1B2D296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98" r="27202"/>
          <a:stretch/>
        </p:blipFill>
        <p:spPr>
          <a:xfrm>
            <a:off x="20" y="10"/>
            <a:ext cx="5677299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369EE-64EF-D175-2E45-F1ED2F2F7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66684"/>
            <a:ext cx="5962021" cy="4614625"/>
          </a:xfrm>
        </p:spPr>
        <p:txBody>
          <a:bodyPr anchor="t">
            <a:noAutofit/>
          </a:bodyPr>
          <a:lstStyle/>
          <a:p>
            <a:pPr marL="342900" lvl="0" indent="-342900" latinLnBrk="1">
              <a:buFont typeface="+mj-lt"/>
              <a:buAutoNum type="arabicPeriod"/>
            </a:pPr>
            <a:r>
              <a:rPr lang="en-US" altLang="ko-KR" b="1" kern="1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Towards Love – Evangelism is to ‘share Jesus Love to others’</a:t>
            </a:r>
            <a:endParaRPr lang="ko-KR" altLang="ko-KR" b="1" kern="1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latinLnBrk="1">
              <a:buFont typeface="+mj-lt"/>
              <a:buAutoNum type="arabicPeriod"/>
            </a:pPr>
            <a:r>
              <a:rPr lang="en-US" altLang="ko-KR" b="1" kern="1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Understanding Evangelism –       </a:t>
            </a:r>
            <a:r>
              <a:rPr lang="en-US" altLang="ko-KR" b="1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M</a:t>
            </a:r>
            <a:r>
              <a:rPr lang="en-US" altLang="ko-KR" b="1" kern="1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any ways of evangelism.. what is happening in NMBC and MMCC</a:t>
            </a:r>
            <a:endParaRPr lang="ko-KR" altLang="ko-KR" b="1" kern="1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latinLnBrk="1">
              <a:buFont typeface="+mj-lt"/>
              <a:buAutoNum type="arabicPeriod"/>
            </a:pPr>
            <a:r>
              <a:rPr lang="en-US" altLang="ko-KR" b="1" kern="1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Being you (What’s in your heart, mouth, mind and hand?)</a:t>
            </a:r>
            <a:endParaRPr lang="ko-KR" altLang="ko-KR" b="1" kern="1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latinLnBrk="1">
              <a:buFont typeface="+mj-lt"/>
              <a:buAutoNum type="arabicPeriod"/>
            </a:pPr>
            <a:r>
              <a:rPr lang="en-US" altLang="ko-KR" b="1" kern="1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Going deeper –                        Bridge </a:t>
            </a:r>
            <a:r>
              <a:rPr lang="en-US" altLang="ko-KR" b="1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to life </a:t>
            </a:r>
            <a:r>
              <a:rPr lang="en-US" altLang="ko-KR" b="1" kern="1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illustration </a:t>
            </a:r>
            <a:endParaRPr lang="ko-KR" altLang="ko-KR" b="1" kern="1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latinLnBrk="1">
              <a:spcAft>
                <a:spcPts val="800"/>
              </a:spcAft>
              <a:buFont typeface="+mj-lt"/>
              <a:buAutoNum type="arabicPeriod"/>
            </a:pPr>
            <a:r>
              <a:rPr lang="en-US" altLang="ko-KR" b="1" kern="100" dirty="0">
                <a:solidFill>
                  <a:srgbClr val="FF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Third spaces - Today</a:t>
            </a:r>
          </a:p>
          <a:p>
            <a:pPr marL="342900" lvl="0" indent="-342900" latinLnBrk="1">
              <a:spcAft>
                <a:spcPts val="800"/>
              </a:spcAft>
              <a:buFont typeface="+mj-lt"/>
              <a:buAutoNum type="arabicPeriod"/>
            </a:pPr>
            <a:r>
              <a:rPr lang="en-US" altLang="ko-KR" b="1" dirty="0">
                <a:solidFill>
                  <a:srgbClr val="00B0F0"/>
                </a:solidFill>
                <a:effectLst/>
                <a:latin typeface="Malgun Gothic" panose="020B0503020000020004" pitchFamily="34" charset="-127"/>
                <a:cs typeface="Times New Roman" panose="02020603050405020304" pitchFamily="18" charset="0"/>
              </a:rPr>
              <a:t>Just do it – Next week 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6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EE14-FD1D-2DE7-72C4-AC6B3936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en-US" altLang="ko-KR" dirty="0"/>
              <a:t>Luke 10:1-4, NIV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601EA-FEC8-ACF8-6C1C-9B4F06EFC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7690"/>
            <a:ext cx="12192000" cy="47343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altLang="ko-KR" b="1" i="0" dirty="0">
                <a:solidFill>
                  <a:srgbClr val="000000"/>
                </a:solidFill>
                <a:effectLst/>
                <a:latin typeface="system-ui"/>
              </a:rPr>
              <a:t>Jesus Sends Out the Seventy-Two</a:t>
            </a:r>
          </a:p>
          <a:p>
            <a:pPr marL="0" indent="0" algn="ctr">
              <a:buNone/>
            </a:pPr>
            <a:endParaRPr lang="en-GB" altLang="ko-KR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ctr">
              <a:buNone/>
            </a:pPr>
            <a:r>
              <a:rPr lang="en-GB" altLang="ko-KR" sz="3200" b="0" i="0" dirty="0">
                <a:solidFill>
                  <a:srgbClr val="000000"/>
                </a:solidFill>
                <a:effectLst/>
                <a:latin typeface="system-ui"/>
              </a:rPr>
              <a:t>After this the Lord appointed seventy-two</a:t>
            </a:r>
            <a:r>
              <a:rPr lang="en-GB" altLang="ko-KR" sz="3200" baseline="300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GB" altLang="ko-KR" sz="3200" b="0" i="0" dirty="0">
                <a:solidFill>
                  <a:srgbClr val="000000"/>
                </a:solidFill>
                <a:effectLst/>
                <a:latin typeface="system-ui"/>
              </a:rPr>
              <a:t>others and sent them two by two ahead of him to every town and place where he was about to go. </a:t>
            </a:r>
            <a:r>
              <a:rPr lang="en-GB" altLang="ko-KR" sz="32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</a:p>
          <a:p>
            <a:pPr marL="0" indent="0" algn="ctr">
              <a:buNone/>
            </a:pPr>
            <a:r>
              <a:rPr lang="en-GB" altLang="ko-KR" sz="3200" baseline="30000" dirty="0">
                <a:solidFill>
                  <a:srgbClr val="000000"/>
                </a:solidFill>
                <a:latin typeface="system-ui"/>
              </a:rPr>
              <a:t> </a:t>
            </a:r>
          </a:p>
          <a:p>
            <a:pPr marL="0" indent="0" algn="ctr">
              <a:buNone/>
            </a:pPr>
            <a:r>
              <a:rPr lang="en-GB" altLang="ko-KR" sz="3200" dirty="0">
                <a:solidFill>
                  <a:srgbClr val="000000"/>
                </a:solidFill>
                <a:latin typeface="system-ui"/>
              </a:rPr>
              <a:t>Jesus told t</a:t>
            </a:r>
            <a:r>
              <a:rPr lang="en-GB" altLang="ko-KR" sz="3200" i="0" dirty="0">
                <a:solidFill>
                  <a:srgbClr val="000000"/>
                </a:solidFill>
                <a:effectLst/>
                <a:latin typeface="system-ui"/>
              </a:rPr>
              <a:t>hem, </a:t>
            </a:r>
          </a:p>
          <a:p>
            <a:pPr marL="0" indent="0" algn="ctr">
              <a:buNone/>
            </a:pPr>
            <a:r>
              <a:rPr lang="en-GB" altLang="ko-KR" sz="3200" b="1" i="0" dirty="0">
                <a:effectLst/>
                <a:latin typeface="system-ui"/>
              </a:rPr>
              <a:t>“The harvest is plentiful, but the workers are few. Ask the Lord of the harvest, therefore, to send out workers into his harvest field. </a:t>
            </a:r>
            <a:endParaRPr lang="en-GB" altLang="ko-KR" sz="3200" b="1" baseline="30000" dirty="0">
              <a:latin typeface="system-ui"/>
            </a:endParaRPr>
          </a:p>
          <a:p>
            <a:pPr marL="0" indent="0" algn="ctr">
              <a:buNone/>
            </a:pPr>
            <a:r>
              <a:rPr lang="en-GB" altLang="ko-KR" sz="3200" b="1" i="0" dirty="0">
                <a:effectLst/>
                <a:latin typeface="system-ui"/>
              </a:rPr>
              <a:t>Go! I am sending you out like lambs among wolves. </a:t>
            </a:r>
            <a:r>
              <a:rPr lang="en-GB" altLang="ko-KR" sz="3200" b="1" i="0" baseline="30000" dirty="0">
                <a:effectLst/>
                <a:latin typeface="system-ui"/>
              </a:rPr>
              <a:t> </a:t>
            </a:r>
            <a:r>
              <a:rPr lang="en-GB" altLang="ko-KR" sz="3200" b="1" i="0" dirty="0">
                <a:effectLst/>
                <a:latin typeface="system-ui"/>
              </a:rPr>
              <a:t>Do not take a purse or bag or sandals; and do not greet anyone on the road</a:t>
            </a:r>
            <a:r>
              <a:rPr lang="en-GB" altLang="ko-KR" sz="3200" b="1" i="0" dirty="0">
                <a:solidFill>
                  <a:srgbClr val="FF0000"/>
                </a:solidFill>
                <a:effectLst/>
                <a:latin typeface="system-ui"/>
              </a:rPr>
              <a:t>.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4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C7E7D-5E37-D8A3-83A0-5FE611D94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45C5-F73F-0B97-CEDB-FF02D10BF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en-US" altLang="ko-KR" dirty="0"/>
              <a:t>Luke 10:5-7, NIV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745E1-2F30-7781-1EE2-6E6DB4D9D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7690"/>
            <a:ext cx="12192000" cy="473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altLang="ko-KR" b="1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ctr">
              <a:buNone/>
            </a:pPr>
            <a:r>
              <a:rPr lang="en-GB" altLang="ko-KR" b="1" i="0" dirty="0">
                <a:solidFill>
                  <a:srgbClr val="000000"/>
                </a:solidFill>
                <a:effectLst/>
                <a:latin typeface="system-ui"/>
              </a:rPr>
              <a:t> “</a:t>
            </a:r>
            <a:r>
              <a:rPr lang="en-GB" altLang="ko-KR" sz="3200" b="1" i="0" dirty="0">
                <a:effectLst/>
                <a:latin typeface="system-ui"/>
              </a:rPr>
              <a:t>When you enter a house, first say, ‘Peace to this house.’</a:t>
            </a:r>
          </a:p>
          <a:p>
            <a:pPr marL="0" indent="0" algn="ctr">
              <a:buNone/>
            </a:pPr>
            <a:r>
              <a:rPr lang="en-GB" altLang="ko-KR" sz="3200" b="1" i="0" dirty="0">
                <a:effectLst/>
                <a:latin typeface="system-ui"/>
              </a:rPr>
              <a:t> If someone who promotes peace is there, your peace will rest on them;</a:t>
            </a:r>
          </a:p>
          <a:p>
            <a:pPr marL="0" indent="0" algn="ctr">
              <a:buNone/>
            </a:pPr>
            <a:r>
              <a:rPr lang="en-GB" altLang="ko-KR" sz="3200" b="1" i="0" dirty="0">
                <a:effectLst/>
                <a:latin typeface="system-ui"/>
              </a:rPr>
              <a:t> if not, it will return to you. </a:t>
            </a:r>
          </a:p>
          <a:p>
            <a:pPr marL="0" indent="0" algn="ctr">
              <a:buNone/>
            </a:pPr>
            <a:r>
              <a:rPr lang="en-GB" altLang="ko-KR" sz="3200" b="1" i="0" dirty="0">
                <a:effectLst/>
                <a:latin typeface="system-ui"/>
              </a:rPr>
              <a:t>Stay there, eating and drinking whatever they give you, </a:t>
            </a:r>
          </a:p>
          <a:p>
            <a:pPr marL="0" indent="0" algn="ctr">
              <a:buNone/>
            </a:pPr>
            <a:r>
              <a:rPr lang="en-GB" altLang="ko-KR" sz="3200" b="1" i="0" dirty="0">
                <a:effectLst/>
                <a:latin typeface="system-ui"/>
              </a:rPr>
              <a:t>for the worker deserves his wages. </a:t>
            </a:r>
          </a:p>
          <a:p>
            <a:pPr marL="0" indent="0" algn="ctr">
              <a:buNone/>
            </a:pPr>
            <a:r>
              <a:rPr lang="en-GB" altLang="ko-KR" sz="3200" b="1" i="0" dirty="0">
                <a:effectLst/>
                <a:latin typeface="system-ui"/>
              </a:rPr>
              <a:t>Do not move around from house to house.</a:t>
            </a:r>
          </a:p>
        </p:txBody>
      </p:sp>
    </p:spTree>
    <p:extLst>
      <p:ext uri="{BB962C8B-B14F-4D97-AF65-F5344CB8AC3E}">
        <p14:creationId xmlns:p14="http://schemas.microsoft.com/office/powerpoint/2010/main" val="14201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FD3A4-FBAD-1000-9664-D734D7A3E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42A8-6A9E-38C7-029F-A68F5E41B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en-US" altLang="ko-KR" dirty="0"/>
              <a:t>Luke 10:8-12, NIV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3F542-DF30-C623-7030-26B482936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2387"/>
            <a:ext cx="12192000" cy="50096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altLang="ko-KR" sz="32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ctr">
              <a:buNone/>
            </a:pPr>
            <a:r>
              <a:rPr lang="en-GB" altLang="ko-KR" sz="3200" b="1" i="0" dirty="0">
                <a:solidFill>
                  <a:srgbClr val="000000"/>
                </a:solidFill>
                <a:effectLst/>
                <a:latin typeface="system-ui"/>
              </a:rPr>
              <a:t>When you enter a town and are welcomed, eat what is offered to you.  </a:t>
            </a:r>
          </a:p>
          <a:p>
            <a:pPr marL="0" indent="0" algn="ctr">
              <a:buNone/>
            </a:pPr>
            <a:r>
              <a:rPr lang="en-GB" altLang="ko-KR" sz="3200" b="1" i="0" dirty="0">
                <a:solidFill>
                  <a:srgbClr val="000000"/>
                </a:solidFill>
                <a:effectLst/>
                <a:latin typeface="system-ui"/>
              </a:rPr>
              <a:t>Heal the sick who are there and tell them, </a:t>
            </a:r>
          </a:p>
          <a:p>
            <a:pPr marL="0" indent="0" algn="ctr">
              <a:buNone/>
            </a:pPr>
            <a:r>
              <a:rPr lang="en-GB" altLang="ko-KR" sz="3200" b="1" i="0" dirty="0">
                <a:solidFill>
                  <a:srgbClr val="000000"/>
                </a:solidFill>
                <a:effectLst/>
                <a:latin typeface="system-ui"/>
              </a:rPr>
              <a:t>‘The kingdom of God has come near to you.’ </a:t>
            </a:r>
          </a:p>
          <a:p>
            <a:pPr marL="0" indent="0" algn="ctr">
              <a:buNone/>
            </a:pPr>
            <a:r>
              <a:rPr lang="en-GB" altLang="ko-KR" sz="3200" b="1" i="0" dirty="0">
                <a:solidFill>
                  <a:srgbClr val="000000"/>
                </a:solidFill>
                <a:effectLst/>
                <a:latin typeface="system-ui"/>
              </a:rPr>
              <a:t>But when you enter a town and are not welcomed, </a:t>
            </a:r>
          </a:p>
          <a:p>
            <a:pPr marL="0" indent="0" algn="ctr">
              <a:buNone/>
            </a:pPr>
            <a:r>
              <a:rPr lang="en-GB" altLang="ko-KR" sz="3200" b="1" i="0" dirty="0">
                <a:solidFill>
                  <a:srgbClr val="000000"/>
                </a:solidFill>
                <a:effectLst/>
                <a:latin typeface="system-ui"/>
              </a:rPr>
              <a:t>go into its streets and say, </a:t>
            </a:r>
          </a:p>
          <a:p>
            <a:pPr marL="0" indent="0" algn="ctr">
              <a:buNone/>
            </a:pPr>
            <a:r>
              <a:rPr lang="en-GB" altLang="ko-KR" sz="3200" b="1" i="0" dirty="0">
                <a:solidFill>
                  <a:srgbClr val="000000"/>
                </a:solidFill>
                <a:effectLst/>
                <a:latin typeface="system-ui"/>
              </a:rPr>
              <a:t>‘Even the dust of your town we wipe from our feet as a warning to you. </a:t>
            </a:r>
          </a:p>
          <a:p>
            <a:pPr marL="0" indent="0" algn="ctr">
              <a:buNone/>
            </a:pPr>
            <a:r>
              <a:rPr lang="en-GB" altLang="ko-KR" sz="3200" b="1" i="0" dirty="0">
                <a:solidFill>
                  <a:srgbClr val="000000"/>
                </a:solidFill>
                <a:effectLst/>
                <a:latin typeface="system-ui"/>
              </a:rPr>
              <a:t>Yet be sure of this: The kingdom of God has come near.’ </a:t>
            </a:r>
          </a:p>
          <a:p>
            <a:pPr marL="0" indent="0" algn="ctr">
              <a:buNone/>
            </a:pPr>
            <a:r>
              <a:rPr lang="en-GB" altLang="ko-KR" sz="3200" b="1" i="0" dirty="0">
                <a:solidFill>
                  <a:srgbClr val="000000"/>
                </a:solidFill>
                <a:effectLst/>
                <a:latin typeface="system-ui"/>
              </a:rPr>
              <a:t>I tell you, it will be more bearable on that day </a:t>
            </a:r>
          </a:p>
          <a:p>
            <a:pPr marL="0" indent="0" algn="ctr">
              <a:buNone/>
            </a:pPr>
            <a:r>
              <a:rPr lang="en-GB" altLang="ko-KR" sz="3200" b="1" i="0" dirty="0">
                <a:solidFill>
                  <a:srgbClr val="000000"/>
                </a:solidFill>
                <a:effectLst/>
                <a:latin typeface="system-ui"/>
              </a:rPr>
              <a:t> for Sodom than for that town.</a:t>
            </a:r>
            <a:endParaRPr lang="en-GB" altLang="ko-KR" sz="3200" b="1" i="0" dirty="0">
              <a:solidFill>
                <a:srgbClr val="FF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415505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74E84-FB5C-D1DB-BFA0-03327083D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22B2-A734-E7F2-8C47-4A95A419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en-US" altLang="ko-KR" dirty="0"/>
              <a:t>Luke 10:16-20, NIV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36BE-E578-4A69-7D77-17C64438B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7689"/>
            <a:ext cx="12192000" cy="54470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ko-KR" sz="3200" b="1" i="0" dirty="0">
                <a:effectLst/>
                <a:latin typeface="system-ui"/>
              </a:rPr>
              <a:t>“Whoever listens to you listens to me; whoever rejects you rejects me; </a:t>
            </a:r>
          </a:p>
          <a:p>
            <a:pPr marL="0" indent="0" algn="ctr">
              <a:buNone/>
            </a:pPr>
            <a:r>
              <a:rPr lang="en-GB" altLang="ko-KR" sz="3200" b="1" i="0" dirty="0">
                <a:effectLst/>
                <a:latin typeface="system-ui"/>
              </a:rPr>
              <a:t>but whoever rejects me rejects him who sent me.”</a:t>
            </a:r>
          </a:p>
          <a:p>
            <a:pPr marL="0" indent="0" algn="ctr">
              <a:buNone/>
            </a:pPr>
            <a:r>
              <a:rPr lang="en-GB" altLang="ko-KR" sz="3200" b="0" i="0" dirty="0">
                <a:solidFill>
                  <a:srgbClr val="000000"/>
                </a:solidFill>
                <a:effectLst/>
                <a:latin typeface="system-ui"/>
              </a:rPr>
              <a:t>The seventy-two returned with joy and said, “Lord, even the demons submit to us in your name.”</a:t>
            </a:r>
          </a:p>
          <a:p>
            <a:pPr marL="0" indent="0" algn="ctr">
              <a:buNone/>
            </a:pPr>
            <a:r>
              <a:rPr lang="en-GB" altLang="ko-KR" sz="3200" dirty="0">
                <a:solidFill>
                  <a:srgbClr val="000000"/>
                </a:solidFill>
                <a:latin typeface="system-ui"/>
              </a:rPr>
              <a:t>Jesis</a:t>
            </a:r>
            <a:r>
              <a:rPr lang="en-GB" altLang="ko-KR" sz="3200" b="0" i="0" dirty="0">
                <a:solidFill>
                  <a:srgbClr val="000000"/>
                </a:solidFill>
                <a:effectLst/>
                <a:latin typeface="system-ui"/>
              </a:rPr>
              <a:t> replied, </a:t>
            </a:r>
          </a:p>
          <a:p>
            <a:pPr marL="0" indent="0" algn="ctr">
              <a:buNone/>
            </a:pPr>
            <a:r>
              <a:rPr lang="en-GB" altLang="ko-KR" sz="3200" b="1" i="0" dirty="0">
                <a:effectLst/>
                <a:latin typeface="system-ui"/>
              </a:rPr>
              <a:t>“I saw Satan fall like lightning from heaven. 19 I have given you authority to trample on snakes and scorpions and to overcome all the power of the enemy; nothing will harm you. </a:t>
            </a:r>
            <a:endParaRPr lang="en-GB" altLang="ko-KR" sz="3200" b="1" dirty="0">
              <a:latin typeface="system-ui"/>
            </a:endParaRPr>
          </a:p>
          <a:p>
            <a:pPr marL="0" indent="0" algn="ctr">
              <a:buNone/>
            </a:pPr>
            <a:r>
              <a:rPr lang="en-GB" altLang="ko-KR" sz="3200" b="1" i="0" dirty="0">
                <a:effectLst/>
                <a:latin typeface="system-ui"/>
              </a:rPr>
              <a:t>However, do not rejoice that the spirits submit to you, but rejoice that your names are written in heaven.”</a:t>
            </a:r>
          </a:p>
        </p:txBody>
      </p:sp>
    </p:spTree>
    <p:extLst>
      <p:ext uri="{BB962C8B-B14F-4D97-AF65-F5344CB8AC3E}">
        <p14:creationId xmlns:p14="http://schemas.microsoft.com/office/powerpoint/2010/main" val="86322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0CCC8-5549-F1C2-2608-EC59099EC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6B2F-7C10-D91E-EBE3-0729C855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en-US" altLang="ko-KR" dirty="0"/>
              <a:t>Luke 10:21, NIV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3989E-FCFF-AC48-10EA-123B51410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7689"/>
            <a:ext cx="12192000" cy="54470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ko-KR" sz="32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GB" altLang="ko-KR" sz="3200" b="0" i="0" dirty="0">
                <a:solidFill>
                  <a:srgbClr val="000000"/>
                </a:solidFill>
                <a:effectLst/>
                <a:latin typeface="system-ui"/>
              </a:rPr>
              <a:t>At that time Jesus, full of joy through the Holy Spirit, said,</a:t>
            </a:r>
          </a:p>
          <a:p>
            <a:pPr marL="0" indent="0" algn="ctr">
              <a:buNone/>
            </a:pPr>
            <a:r>
              <a:rPr lang="en-GB" altLang="ko-KR" sz="3200" b="0" i="0" dirty="0">
                <a:effectLst/>
                <a:latin typeface="system-ui"/>
              </a:rPr>
              <a:t> </a:t>
            </a:r>
          </a:p>
          <a:p>
            <a:pPr marL="0" indent="0" algn="ctr">
              <a:buNone/>
            </a:pPr>
            <a:r>
              <a:rPr lang="en-GB" altLang="ko-KR" sz="3200" b="1" i="0" dirty="0">
                <a:effectLst/>
                <a:latin typeface="system-ui"/>
              </a:rPr>
              <a:t>“I praise you, Father, Lord of heaven and earth, </a:t>
            </a:r>
          </a:p>
          <a:p>
            <a:pPr marL="0" indent="0" algn="ctr">
              <a:buNone/>
            </a:pPr>
            <a:r>
              <a:rPr lang="en-GB" altLang="ko-KR" sz="3200" b="1" i="0" dirty="0">
                <a:effectLst/>
                <a:latin typeface="system-ui"/>
              </a:rPr>
              <a:t>because you have hidden these things from the wise and learned, </a:t>
            </a:r>
          </a:p>
          <a:p>
            <a:pPr marL="0" indent="0" algn="ctr">
              <a:buNone/>
            </a:pPr>
            <a:r>
              <a:rPr lang="en-GB" altLang="ko-KR" sz="3200" b="1" i="0" dirty="0">
                <a:effectLst/>
                <a:latin typeface="system-ui"/>
              </a:rPr>
              <a:t>and revealed them to little children.</a:t>
            </a:r>
          </a:p>
          <a:p>
            <a:pPr marL="0" indent="0" algn="ctr">
              <a:buNone/>
            </a:pPr>
            <a:r>
              <a:rPr lang="en-GB" altLang="ko-KR" sz="3200" b="1" i="0" dirty="0">
                <a:effectLst/>
                <a:latin typeface="system-ui"/>
              </a:rPr>
              <a:t> Yes, Father, for this is what you were pleased to do</a:t>
            </a:r>
            <a:r>
              <a:rPr lang="en-GB" altLang="ko-KR" sz="3200" b="0" i="0" dirty="0">
                <a:effectLst/>
                <a:latin typeface="system-ui"/>
              </a:rPr>
              <a:t>.</a:t>
            </a:r>
            <a:endParaRPr lang="ko-KR" altLang="en-US" sz="3200" dirty="0"/>
          </a:p>
          <a:p>
            <a:pPr marL="0" indent="0" algn="ctr">
              <a:buNone/>
            </a:pPr>
            <a:endParaRPr lang="en-GB" altLang="ko-KR" sz="3200" b="1" i="0" dirty="0">
              <a:solidFill>
                <a:srgbClr val="FF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794054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4515</TotalTime>
  <Words>992</Words>
  <Application>Microsoft Office PowerPoint</Application>
  <PresentationFormat>Widescreen</PresentationFormat>
  <Paragraphs>130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Malgun Gothic</vt:lpstr>
      <vt:lpstr>Malgun Gothic</vt:lpstr>
      <vt:lpstr>system-ui</vt:lpstr>
      <vt:lpstr>Arial</vt:lpstr>
      <vt:lpstr>Calibri</vt:lpstr>
      <vt:lpstr>Office Theme</vt:lpstr>
      <vt:lpstr>PowerPoint Presentation</vt:lpstr>
      <vt:lpstr>This photo was taken during the UK Churches tour  By Open Doors</vt:lpstr>
      <vt:lpstr>This photo was taken when I visited Pastor Kim’s church in South Korea.</vt:lpstr>
      <vt:lpstr>Sharing Jesus in your everyday!</vt:lpstr>
      <vt:lpstr>Luke 10:1-4, NIV</vt:lpstr>
      <vt:lpstr>Luke 10:5-7, NIV</vt:lpstr>
      <vt:lpstr>Luke 10:8-12, NIV</vt:lpstr>
      <vt:lpstr>Luke 10:16-20, NIV</vt:lpstr>
      <vt:lpstr>Luke 10:21, NIV</vt:lpstr>
      <vt:lpstr>Luke 10:1-4, NIV</vt:lpstr>
      <vt:lpstr>Luke 10:1-4, NIV</vt:lpstr>
      <vt:lpstr>Luke 10:1-4, NIV</vt:lpstr>
      <vt:lpstr>Luke 10:1-4, NIV</vt:lpstr>
      <vt:lpstr>Luke 10:1-4, NIV</vt:lpstr>
      <vt:lpstr>PowerPoint Presentation</vt:lpstr>
      <vt:lpstr>Acts 1:8</vt:lpstr>
      <vt:lpstr>2 Corinthians 6:1-10, Message Bible</vt:lpstr>
      <vt:lpstr>2 Corinthians 6:1-10, Message Bible</vt:lpstr>
      <vt:lpstr>2 Corinthians 6:1-10, Message Bible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Jung Reggio</dc:creator>
  <cp:lastModifiedBy>Jung Reggio</cp:lastModifiedBy>
  <cp:revision>6</cp:revision>
  <dcterms:created xsi:type="dcterms:W3CDTF">2025-03-19T14:42:48Z</dcterms:created>
  <dcterms:modified xsi:type="dcterms:W3CDTF">2025-03-23T09:18:21Z</dcterms:modified>
</cp:coreProperties>
</file>