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4336" r:id="rId2"/>
    <p:sldMasterId id="2147486013" r:id="rId3"/>
    <p:sldMasterId id="2147486025" r:id="rId4"/>
  </p:sldMasterIdLst>
  <p:notesMasterIdLst>
    <p:notesMasterId r:id="rId53"/>
  </p:notesMasterIdLst>
  <p:sldIdLst>
    <p:sldId id="388" r:id="rId5"/>
    <p:sldId id="391" r:id="rId6"/>
    <p:sldId id="389" r:id="rId7"/>
    <p:sldId id="310" r:id="rId8"/>
    <p:sldId id="435" r:id="rId9"/>
    <p:sldId id="420" r:id="rId10"/>
    <p:sldId id="394" r:id="rId11"/>
    <p:sldId id="395" r:id="rId12"/>
    <p:sldId id="436" r:id="rId13"/>
    <p:sldId id="418" r:id="rId14"/>
    <p:sldId id="419" r:id="rId15"/>
    <p:sldId id="421" r:id="rId16"/>
    <p:sldId id="422" r:id="rId17"/>
    <p:sldId id="426" r:id="rId18"/>
    <p:sldId id="390" r:id="rId19"/>
    <p:sldId id="392" r:id="rId20"/>
    <p:sldId id="423" r:id="rId21"/>
    <p:sldId id="401" r:id="rId22"/>
    <p:sldId id="402" r:id="rId23"/>
    <p:sldId id="424" r:id="rId24"/>
    <p:sldId id="425" r:id="rId25"/>
    <p:sldId id="404" r:id="rId26"/>
    <p:sldId id="405" r:id="rId27"/>
    <p:sldId id="406" r:id="rId28"/>
    <p:sldId id="396" r:id="rId29"/>
    <p:sldId id="397" r:id="rId30"/>
    <p:sldId id="403" r:id="rId31"/>
    <p:sldId id="398" r:id="rId32"/>
    <p:sldId id="399" r:id="rId33"/>
    <p:sldId id="400" r:id="rId34"/>
    <p:sldId id="431" r:id="rId35"/>
    <p:sldId id="437" r:id="rId36"/>
    <p:sldId id="429" r:id="rId37"/>
    <p:sldId id="432" r:id="rId38"/>
    <p:sldId id="430" r:id="rId39"/>
    <p:sldId id="409" r:id="rId40"/>
    <p:sldId id="410" r:id="rId41"/>
    <p:sldId id="411" r:id="rId42"/>
    <p:sldId id="428" r:id="rId43"/>
    <p:sldId id="427" r:id="rId44"/>
    <p:sldId id="433" r:id="rId45"/>
    <p:sldId id="380" r:id="rId46"/>
    <p:sldId id="267" r:id="rId47"/>
    <p:sldId id="434" r:id="rId48"/>
    <p:sldId id="413" r:id="rId49"/>
    <p:sldId id="415" r:id="rId50"/>
    <p:sldId id="407" r:id="rId51"/>
    <p:sldId id="438" r:id="rId52"/>
  </p:sldIdLst>
  <p:sldSz cx="9144000" cy="6858000" type="screen4x3"/>
  <p:notesSz cx="6761163" cy="994251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000066"/>
    <a:srgbClr val="006600"/>
    <a:srgbClr val="008000"/>
    <a:srgbClr val="006666"/>
    <a:srgbClr val="800000"/>
    <a:srgbClr val="660066"/>
    <a:srgbClr val="800080"/>
    <a:srgbClr val="CC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9" autoAdjust="0"/>
    <p:restoredTop sz="90929"/>
  </p:normalViewPr>
  <p:slideViewPr>
    <p:cSldViewPr showGuides="1">
      <p:cViewPr varScale="1">
        <p:scale>
          <a:sx n="62" d="100"/>
          <a:sy n="62" d="100"/>
        </p:scale>
        <p:origin x="127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ger Pearce" userId="e211e6dda9429fcc" providerId="LiveId" clId="{96B62002-0928-465E-82BE-836BBB25FBED}"/>
    <pc:docChg chg="undo redo custSel addSld delSld modSld sldOrd delMainMaster modNotesMaster">
      <pc:chgData name="Roger Pearce" userId="e211e6dda9429fcc" providerId="LiveId" clId="{96B62002-0928-465E-82BE-836BBB25FBED}" dt="2025-06-15T08:49:21.593" v="4214"/>
      <pc:docMkLst>
        <pc:docMk/>
      </pc:docMkLst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59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60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61"/>
        </pc:sldMkLst>
      </pc:sldChg>
      <pc:sldChg chg="modSp mod modNotes">
        <pc:chgData name="Roger Pearce" userId="e211e6dda9429fcc" providerId="LiveId" clId="{96B62002-0928-465E-82BE-836BBB25FBED}" dt="2025-06-15T08:49:21.593" v="4214"/>
        <pc:sldMkLst>
          <pc:docMk/>
          <pc:sldMk cId="0" sldId="267"/>
        </pc:sldMkLst>
        <pc:spChg chg="mod">
          <ac:chgData name="Roger Pearce" userId="e211e6dda9429fcc" providerId="LiveId" clId="{96B62002-0928-465E-82BE-836BBB25FBED}" dt="2025-06-14T19:11:55.783" v="3810" actId="255"/>
          <ac:spMkLst>
            <pc:docMk/>
            <pc:sldMk cId="0" sldId="267"/>
            <ac:spMk id="113667" creationId="{00000000-0000-0000-0000-000000000000}"/>
          </ac:spMkLst>
        </pc:spChg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78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81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87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88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89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90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91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98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299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300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301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302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304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305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0" sldId="309"/>
        </pc:sldMkLst>
      </pc:sldChg>
      <pc:sldChg chg="addSp delSp modSp add mod ord delAnim modAnim">
        <pc:chgData name="Roger Pearce" userId="e211e6dda9429fcc" providerId="LiveId" clId="{96B62002-0928-465E-82BE-836BBB25FBED}" dt="2025-06-15T08:08:14.240" v="3908" actId="1076"/>
        <pc:sldMkLst>
          <pc:docMk/>
          <pc:sldMk cId="0" sldId="310"/>
        </pc:sldMkLst>
        <pc:spChg chg="add mod ord">
          <ac:chgData name="Roger Pearce" userId="e211e6dda9429fcc" providerId="LiveId" clId="{96B62002-0928-465E-82BE-836BBB25FBED}" dt="2025-06-14T09:52:55.751" v="809" actId="14100"/>
          <ac:spMkLst>
            <pc:docMk/>
            <pc:sldMk cId="0" sldId="310"/>
            <ac:spMk id="3" creationId="{080A50C3-7416-F4A6-2C61-4AD2E1094A6A}"/>
          </ac:spMkLst>
        </pc:spChg>
        <pc:spChg chg="add mod">
          <ac:chgData name="Roger Pearce" userId="e211e6dda9429fcc" providerId="LiveId" clId="{96B62002-0928-465E-82BE-836BBB25FBED}" dt="2025-06-14T10:04:49.464" v="960" actId="1076"/>
          <ac:spMkLst>
            <pc:docMk/>
            <pc:sldMk cId="0" sldId="310"/>
            <ac:spMk id="4" creationId="{1B192751-A760-87C5-2686-5AF367CEFA75}"/>
          </ac:spMkLst>
        </pc:spChg>
        <pc:spChg chg="add del mod">
          <ac:chgData name="Roger Pearce" userId="e211e6dda9429fcc" providerId="LiveId" clId="{96B62002-0928-465E-82BE-836BBB25FBED}" dt="2025-06-14T09:48:42.764" v="791"/>
          <ac:spMkLst>
            <pc:docMk/>
            <pc:sldMk cId="0" sldId="310"/>
            <ac:spMk id="7" creationId="{C450A78E-69A9-80E9-96F4-DDEC456E6127}"/>
          </ac:spMkLst>
        </pc:spChg>
        <pc:spChg chg="mod">
          <ac:chgData name="Roger Pearce" userId="e211e6dda9429fcc" providerId="LiveId" clId="{96B62002-0928-465E-82BE-836BBB25FBED}" dt="2025-06-14T09:55:25.276" v="845" actId="692"/>
          <ac:spMkLst>
            <pc:docMk/>
            <pc:sldMk cId="0" sldId="310"/>
            <ac:spMk id="11" creationId="{BB0C73E7-FA34-74DC-5C3F-871E7F71C5D3}"/>
          </ac:spMkLst>
        </pc:spChg>
        <pc:spChg chg="mod">
          <ac:chgData name="Roger Pearce" userId="e211e6dda9429fcc" providerId="LiveId" clId="{96B62002-0928-465E-82BE-836BBB25FBED}" dt="2025-06-14T09:54:53.883" v="831" actId="108"/>
          <ac:spMkLst>
            <pc:docMk/>
            <pc:sldMk cId="0" sldId="310"/>
            <ac:spMk id="14" creationId="{B0CEEC85-85B1-357A-C8D9-B0CA08C49420}"/>
          </ac:spMkLst>
        </pc:spChg>
        <pc:spChg chg="del">
          <ac:chgData name="Roger Pearce" userId="e211e6dda9429fcc" providerId="LiveId" clId="{96B62002-0928-465E-82BE-836BBB25FBED}" dt="2025-06-14T09:16:06.235" v="422" actId="21"/>
          <ac:spMkLst>
            <pc:docMk/>
            <pc:sldMk cId="0" sldId="310"/>
            <ac:spMk id="16" creationId="{4E58A638-EBDF-3463-590F-4D509787C5E2}"/>
          </ac:spMkLst>
        </pc:spChg>
        <pc:spChg chg="add del">
          <ac:chgData name="Roger Pearce" userId="e211e6dda9429fcc" providerId="LiveId" clId="{96B62002-0928-465E-82BE-836BBB25FBED}" dt="2025-06-14T09:54:10.737" v="816" actId="11529"/>
          <ac:spMkLst>
            <pc:docMk/>
            <pc:sldMk cId="0" sldId="310"/>
            <ac:spMk id="19" creationId="{EBAF54C7-C2DC-1FD9-C733-4CD20FAE3059}"/>
          </ac:spMkLst>
        </pc:spChg>
        <pc:spChg chg="add mod">
          <ac:chgData name="Roger Pearce" userId="e211e6dda9429fcc" providerId="LiveId" clId="{96B62002-0928-465E-82BE-836BBB25FBED}" dt="2025-06-14T09:58:45.718" v="865" actId="164"/>
          <ac:spMkLst>
            <pc:docMk/>
            <pc:sldMk cId="0" sldId="310"/>
            <ac:spMk id="20" creationId="{6CB90C9B-031E-175E-F715-20299F5B90F8}"/>
          </ac:spMkLst>
        </pc:spChg>
        <pc:spChg chg="add mod">
          <ac:chgData name="Roger Pearce" userId="e211e6dda9429fcc" providerId="LiveId" clId="{96B62002-0928-465E-82BE-836BBB25FBED}" dt="2025-06-14T10:03:07.287" v="950" actId="164"/>
          <ac:spMkLst>
            <pc:docMk/>
            <pc:sldMk cId="0" sldId="310"/>
            <ac:spMk id="26" creationId="{985ECE87-FD42-41F7-2B32-6C2C68BD0AC7}"/>
          </ac:spMkLst>
        </pc:spChg>
        <pc:spChg chg="add mod">
          <ac:chgData name="Roger Pearce" userId="e211e6dda9429fcc" providerId="LiveId" clId="{96B62002-0928-465E-82BE-836BBB25FBED}" dt="2025-06-14T10:04:39.480" v="958" actId="164"/>
          <ac:spMkLst>
            <pc:docMk/>
            <pc:sldMk cId="0" sldId="310"/>
            <ac:spMk id="28" creationId="{3218120C-2057-72B6-D259-E8744F210777}"/>
          </ac:spMkLst>
        </pc:spChg>
        <pc:spChg chg="add mod ord">
          <ac:chgData name="Roger Pearce" userId="e211e6dda9429fcc" providerId="LiveId" clId="{96B62002-0928-465E-82BE-836BBB25FBED}" dt="2025-06-15T08:08:14.240" v="3908" actId="1076"/>
          <ac:spMkLst>
            <pc:docMk/>
            <pc:sldMk cId="0" sldId="310"/>
            <ac:spMk id="30" creationId="{0582A97B-1EF8-752F-9DC5-18A71965BD0A}"/>
          </ac:spMkLst>
        </pc:spChg>
        <pc:spChg chg="add mod">
          <ac:chgData name="Roger Pearce" userId="e211e6dda9429fcc" providerId="LiveId" clId="{96B62002-0928-465E-82BE-836BBB25FBED}" dt="2025-06-15T08:01:00.890" v="3889" actId="1076"/>
          <ac:spMkLst>
            <pc:docMk/>
            <pc:sldMk cId="0" sldId="310"/>
            <ac:spMk id="31" creationId="{2E5D8E87-5A30-9785-7D3C-DD16CBC2AD02}"/>
          </ac:spMkLst>
        </pc:spChg>
        <pc:spChg chg="del">
          <ac:chgData name="Roger Pearce" userId="e211e6dda9429fcc" providerId="LiveId" clId="{96B62002-0928-465E-82BE-836BBB25FBED}" dt="2025-06-14T09:37:26.133" v="659" actId="21"/>
          <ac:spMkLst>
            <pc:docMk/>
            <pc:sldMk cId="0" sldId="310"/>
            <ac:spMk id="62" creationId="{41C45F27-BA92-AA0A-4D9E-DAB4489A4CB9}"/>
          </ac:spMkLst>
        </pc:spChg>
        <pc:spChg chg="mod">
          <ac:chgData name="Roger Pearce" userId="e211e6dda9429fcc" providerId="LiveId" clId="{96B62002-0928-465E-82BE-836BBB25FBED}" dt="2025-06-14T09:41:47.658" v="709" actId="207"/>
          <ac:spMkLst>
            <pc:docMk/>
            <pc:sldMk cId="0" sldId="310"/>
            <ac:spMk id="63" creationId="{995991C3-ECCD-824E-A868-1E203D306C59}"/>
          </ac:spMkLst>
        </pc:spChg>
        <pc:spChg chg="mod">
          <ac:chgData name="Roger Pearce" userId="e211e6dda9429fcc" providerId="LiveId" clId="{96B62002-0928-465E-82BE-836BBB25FBED}" dt="2025-06-14T09:38:49.024" v="675" actId="14100"/>
          <ac:spMkLst>
            <pc:docMk/>
            <pc:sldMk cId="0" sldId="310"/>
            <ac:spMk id="64" creationId="{62923A31-5F4B-20EB-B270-80362BD9773A}"/>
          </ac:spMkLst>
        </pc:spChg>
        <pc:spChg chg="del mod">
          <ac:chgData name="Roger Pearce" userId="e211e6dda9429fcc" providerId="LiveId" clId="{96B62002-0928-465E-82BE-836BBB25FBED}" dt="2025-06-14T09:37:20.080" v="657" actId="21"/>
          <ac:spMkLst>
            <pc:docMk/>
            <pc:sldMk cId="0" sldId="310"/>
            <ac:spMk id="66" creationId="{6725F5CA-D50A-3A2F-C69A-84BFD31D730C}"/>
          </ac:spMkLst>
        </pc:spChg>
        <pc:spChg chg="mod">
          <ac:chgData name="Roger Pearce" userId="e211e6dda9429fcc" providerId="LiveId" clId="{96B62002-0928-465E-82BE-836BBB25FBED}" dt="2025-06-14T09:39:54.311" v="689" actId="1076"/>
          <ac:spMkLst>
            <pc:docMk/>
            <pc:sldMk cId="0" sldId="310"/>
            <ac:spMk id="4116" creationId="{6B9C6988-AB40-4E86-6B66-0A1FFEB56371}"/>
          </ac:spMkLst>
        </pc:spChg>
        <pc:spChg chg="mod">
          <ac:chgData name="Roger Pearce" userId="e211e6dda9429fcc" providerId="LiveId" clId="{96B62002-0928-465E-82BE-836BBB25FBED}" dt="2025-06-14T09:39:57.279" v="690" actId="1076"/>
          <ac:spMkLst>
            <pc:docMk/>
            <pc:sldMk cId="0" sldId="310"/>
            <ac:spMk id="4139" creationId="{39F37B80-0C13-4A39-575D-B3D777CF90E1}"/>
          </ac:spMkLst>
        </pc:spChg>
        <pc:spChg chg="del mod ord topLvl">
          <ac:chgData name="Roger Pearce" userId="e211e6dda9429fcc" providerId="LiveId" clId="{96B62002-0928-465E-82BE-836BBB25FBED}" dt="2025-06-14T09:33:49.114" v="604" actId="21"/>
          <ac:spMkLst>
            <pc:docMk/>
            <pc:sldMk cId="0" sldId="310"/>
            <ac:spMk id="87063" creationId="{AE43CA70-3CD0-D66B-23B4-704BE2626A7B}"/>
          </ac:spMkLst>
        </pc:spChg>
        <pc:spChg chg="del mod topLvl">
          <ac:chgData name="Roger Pearce" userId="e211e6dda9429fcc" providerId="LiveId" clId="{96B62002-0928-465E-82BE-836BBB25FBED}" dt="2025-06-14T09:17:07.562" v="429" actId="21"/>
          <ac:spMkLst>
            <pc:docMk/>
            <pc:sldMk cId="0" sldId="310"/>
            <ac:spMk id="87064" creationId="{212FD30F-4253-8E7A-A56F-EF57996E2C0F}"/>
          </ac:spMkLst>
        </pc:spChg>
        <pc:spChg chg="mod">
          <ac:chgData name="Roger Pearce" userId="e211e6dda9429fcc" providerId="LiveId" clId="{96B62002-0928-465E-82BE-836BBB25FBED}" dt="2025-06-14T09:45:10.663" v="767" actId="1076"/>
          <ac:spMkLst>
            <pc:docMk/>
            <pc:sldMk cId="0" sldId="310"/>
            <ac:spMk id="87065" creationId="{74D5D650-E038-D550-1EE8-A89A9B90AB19}"/>
          </ac:spMkLst>
        </pc:spChg>
        <pc:spChg chg="mod">
          <ac:chgData name="Roger Pearce" userId="e211e6dda9429fcc" providerId="LiveId" clId="{96B62002-0928-465E-82BE-836BBB25FBED}" dt="2025-06-14T09:45:10.663" v="767" actId="1076"/>
          <ac:spMkLst>
            <pc:docMk/>
            <pc:sldMk cId="0" sldId="310"/>
            <ac:spMk id="87066" creationId="{7B901D3C-4A46-2243-AA45-7B0A5F95967F}"/>
          </ac:spMkLst>
        </pc:spChg>
        <pc:spChg chg="mod">
          <ac:chgData name="Roger Pearce" userId="e211e6dda9429fcc" providerId="LiveId" clId="{96B62002-0928-465E-82BE-836BBB25FBED}" dt="2025-06-14T09:45:06.823" v="765" actId="1076"/>
          <ac:spMkLst>
            <pc:docMk/>
            <pc:sldMk cId="0" sldId="310"/>
            <ac:spMk id="87067" creationId="{D5375310-08B2-F5B1-9EC4-B2721AFB2B16}"/>
          </ac:spMkLst>
        </pc:spChg>
        <pc:spChg chg="mod">
          <ac:chgData name="Roger Pearce" userId="e211e6dda9429fcc" providerId="LiveId" clId="{96B62002-0928-465E-82BE-836BBB25FBED}" dt="2025-06-14T09:45:06.823" v="765" actId="1076"/>
          <ac:spMkLst>
            <pc:docMk/>
            <pc:sldMk cId="0" sldId="310"/>
            <ac:spMk id="87068" creationId="{E15E87B4-9F97-5536-1940-AEE6EF940680}"/>
          </ac:spMkLst>
        </pc:spChg>
        <pc:spChg chg="mod">
          <ac:chgData name="Roger Pearce" userId="e211e6dda9429fcc" providerId="LiveId" clId="{96B62002-0928-465E-82BE-836BBB25FBED}" dt="2025-06-14T09:40:29.879" v="698" actId="1076"/>
          <ac:spMkLst>
            <pc:docMk/>
            <pc:sldMk cId="0" sldId="310"/>
            <ac:spMk id="87069" creationId="{F437FC29-5CF5-4151-5E8A-AD696508978D}"/>
          </ac:spMkLst>
        </pc:spChg>
        <pc:spChg chg="mod">
          <ac:chgData name="Roger Pearce" userId="e211e6dda9429fcc" providerId="LiveId" clId="{96B62002-0928-465E-82BE-836BBB25FBED}" dt="2025-06-14T09:40:29.879" v="698" actId="1076"/>
          <ac:spMkLst>
            <pc:docMk/>
            <pc:sldMk cId="0" sldId="310"/>
            <ac:spMk id="87070" creationId="{4735DC03-BA2E-EA1D-F9E9-D1CC63CA8D73}"/>
          </ac:spMkLst>
        </pc:spChg>
        <pc:spChg chg="mod ord">
          <ac:chgData name="Roger Pearce" userId="e211e6dda9429fcc" providerId="LiveId" clId="{96B62002-0928-465E-82BE-836BBB25FBED}" dt="2025-06-14T09:41:28.416" v="708" actId="14100"/>
          <ac:spMkLst>
            <pc:docMk/>
            <pc:sldMk cId="0" sldId="310"/>
            <ac:spMk id="87071" creationId="{DFBA7AE0-905C-5247-D45D-DB76065A8360}"/>
          </ac:spMkLst>
        </pc:spChg>
        <pc:spChg chg="mod">
          <ac:chgData name="Roger Pearce" userId="e211e6dda9429fcc" providerId="LiveId" clId="{96B62002-0928-465E-82BE-836BBB25FBED}" dt="2025-06-14T09:41:18.367" v="706" actId="1076"/>
          <ac:spMkLst>
            <pc:docMk/>
            <pc:sldMk cId="0" sldId="310"/>
            <ac:spMk id="87072" creationId="{D9E89C06-0789-6BCC-6510-33876BE4B3B3}"/>
          </ac:spMkLst>
        </pc:spChg>
        <pc:spChg chg="mod">
          <ac:chgData name="Roger Pearce" userId="e211e6dda9429fcc" providerId="LiveId" clId="{96B62002-0928-465E-82BE-836BBB25FBED}" dt="2025-06-15T08:06:47.795" v="3900" actId="207"/>
          <ac:spMkLst>
            <pc:docMk/>
            <pc:sldMk cId="0" sldId="310"/>
            <ac:spMk id="87073" creationId="{A3E1D4A5-0236-4406-E721-C0232BFA0DA1}"/>
          </ac:spMkLst>
        </pc:spChg>
        <pc:spChg chg="mod">
          <ac:chgData name="Roger Pearce" userId="e211e6dda9429fcc" providerId="LiveId" clId="{96B62002-0928-465E-82BE-836BBB25FBED}" dt="2025-06-14T09:44:03.201" v="764" actId="20577"/>
          <ac:spMkLst>
            <pc:docMk/>
            <pc:sldMk cId="0" sldId="310"/>
            <ac:spMk id="87074" creationId="{0B295AD8-6F57-B896-0802-0B0EEEE06A76}"/>
          </ac:spMkLst>
        </pc:spChg>
        <pc:spChg chg="mod">
          <ac:chgData name="Roger Pearce" userId="e211e6dda9429fcc" providerId="LiveId" clId="{96B62002-0928-465E-82BE-836BBB25FBED}" dt="2025-06-14T09:45:17.607" v="768" actId="1076"/>
          <ac:spMkLst>
            <pc:docMk/>
            <pc:sldMk cId="0" sldId="310"/>
            <ac:spMk id="87075" creationId="{EAF8E8E6-5818-0FD7-F30B-6D4CCCF8C0C6}"/>
          </ac:spMkLst>
        </pc:spChg>
        <pc:spChg chg="mod">
          <ac:chgData name="Roger Pearce" userId="e211e6dda9429fcc" providerId="LiveId" clId="{96B62002-0928-465E-82BE-836BBB25FBED}" dt="2025-06-14T09:45:17.607" v="768" actId="1076"/>
          <ac:spMkLst>
            <pc:docMk/>
            <pc:sldMk cId="0" sldId="310"/>
            <ac:spMk id="87076" creationId="{FCC8F6B7-A865-E834-0920-422A479BF3BC}"/>
          </ac:spMkLst>
        </pc:spChg>
        <pc:spChg chg="mod ord">
          <ac:chgData name="Roger Pearce" userId="e211e6dda9429fcc" providerId="LiveId" clId="{96B62002-0928-465E-82BE-836BBB25FBED}" dt="2025-06-14T09:40:36.392" v="700" actId="14100"/>
          <ac:spMkLst>
            <pc:docMk/>
            <pc:sldMk cId="0" sldId="310"/>
            <ac:spMk id="87077" creationId="{76626CF0-CBF3-8B88-294D-08D50100D935}"/>
          </ac:spMkLst>
        </pc:spChg>
        <pc:spChg chg="mod">
          <ac:chgData name="Roger Pearce" userId="e211e6dda9429fcc" providerId="LiveId" clId="{96B62002-0928-465E-82BE-836BBB25FBED}" dt="2025-06-14T09:40:32.655" v="699" actId="1076"/>
          <ac:spMkLst>
            <pc:docMk/>
            <pc:sldMk cId="0" sldId="310"/>
            <ac:spMk id="87078" creationId="{E24B8DF1-527B-2A98-3538-72D9C0B5131D}"/>
          </ac:spMkLst>
        </pc:spChg>
        <pc:spChg chg="mod">
          <ac:chgData name="Roger Pearce" userId="e211e6dda9429fcc" providerId="LiveId" clId="{96B62002-0928-465E-82BE-836BBB25FBED}" dt="2025-06-14T09:40:32.655" v="699" actId="1076"/>
          <ac:spMkLst>
            <pc:docMk/>
            <pc:sldMk cId="0" sldId="310"/>
            <ac:spMk id="87079" creationId="{C423B91F-D592-3254-2D5A-888CA5FD0D13}"/>
          </ac:spMkLst>
        </pc:spChg>
        <pc:spChg chg="mod">
          <ac:chgData name="Roger Pearce" userId="e211e6dda9429fcc" providerId="LiveId" clId="{96B62002-0928-465E-82BE-836BBB25FBED}" dt="2025-06-14T09:40:32.655" v="699" actId="1076"/>
          <ac:spMkLst>
            <pc:docMk/>
            <pc:sldMk cId="0" sldId="310"/>
            <ac:spMk id="87080" creationId="{D41AAB4D-09D0-BED2-1635-7EC30A9BA0F7}"/>
          </ac:spMkLst>
        </pc:spChg>
        <pc:spChg chg="mod ord">
          <ac:chgData name="Roger Pearce" userId="e211e6dda9429fcc" providerId="LiveId" clId="{96B62002-0928-465E-82BE-836BBB25FBED}" dt="2025-06-14T09:43:49.822" v="754" actId="1076"/>
          <ac:spMkLst>
            <pc:docMk/>
            <pc:sldMk cId="0" sldId="310"/>
            <ac:spMk id="87081" creationId="{2FF192BE-9457-4982-0614-ACB557850FBC}"/>
          </ac:spMkLst>
        </pc:spChg>
        <pc:spChg chg="mod">
          <ac:chgData name="Roger Pearce" userId="e211e6dda9429fcc" providerId="LiveId" clId="{96B62002-0928-465E-82BE-836BBB25FBED}" dt="2025-06-14T10:02:51.731" v="945" actId="20577"/>
          <ac:spMkLst>
            <pc:docMk/>
            <pc:sldMk cId="0" sldId="310"/>
            <ac:spMk id="87082" creationId="{4E3EF02A-F2F3-0545-FF68-86C935FE5DA5}"/>
          </ac:spMkLst>
        </pc:spChg>
        <pc:spChg chg="mod">
          <ac:chgData name="Roger Pearce" userId="e211e6dda9429fcc" providerId="LiveId" clId="{96B62002-0928-465E-82BE-836BBB25FBED}" dt="2025-06-14T09:50:24.573" v="802" actId="113"/>
          <ac:spMkLst>
            <pc:docMk/>
            <pc:sldMk cId="0" sldId="310"/>
            <ac:spMk id="151562" creationId="{652EAA17-4F85-8AE8-4065-4D0FD9EBA24A}"/>
          </ac:spMkLst>
        </pc:spChg>
        <pc:spChg chg="del mod">
          <ac:chgData name="Roger Pearce" userId="e211e6dda9429fcc" providerId="LiveId" clId="{96B62002-0928-465E-82BE-836BBB25FBED}" dt="2025-06-14T09:37:17.494" v="656" actId="21"/>
          <ac:spMkLst>
            <pc:docMk/>
            <pc:sldMk cId="0" sldId="310"/>
            <ac:spMk id="151582" creationId="{9D50FCE3-32D4-56F5-7DD8-B4DD057AE064}"/>
          </ac:spMkLst>
        </pc:spChg>
        <pc:spChg chg="del mod">
          <ac:chgData name="Roger Pearce" userId="e211e6dda9429fcc" providerId="LiveId" clId="{96B62002-0928-465E-82BE-836BBB25FBED}" dt="2025-06-14T09:37:22.806" v="658" actId="21"/>
          <ac:spMkLst>
            <pc:docMk/>
            <pc:sldMk cId="0" sldId="310"/>
            <ac:spMk id="151583" creationId="{27F9B6B2-64A6-E539-0887-90074472C84B}"/>
          </ac:spMkLst>
        </pc:spChg>
        <pc:grpChg chg="add mod">
          <ac:chgData name="Roger Pearce" userId="e211e6dda9429fcc" providerId="LiveId" clId="{96B62002-0928-465E-82BE-836BBB25FBED}" dt="2025-06-14T09:49:47.663" v="799" actId="164"/>
          <ac:grpSpMkLst>
            <pc:docMk/>
            <pc:sldMk cId="0" sldId="310"/>
            <ac:grpSpMk id="5" creationId="{D0B2189E-113E-9AC4-9920-2C06210B7E29}"/>
          </ac:grpSpMkLst>
        </pc:grpChg>
        <pc:grpChg chg="mod">
          <ac:chgData name="Roger Pearce" userId="e211e6dda9429fcc" providerId="LiveId" clId="{96B62002-0928-465E-82BE-836BBB25FBED}" dt="2025-06-14T09:41:18.367" v="706" actId="1076"/>
          <ac:grpSpMkLst>
            <pc:docMk/>
            <pc:sldMk cId="0" sldId="310"/>
            <ac:grpSpMk id="6" creationId="{D471A020-388B-16EA-5DE8-80A5357F48D9}"/>
          </ac:grpSpMkLst>
        </pc:grpChg>
        <pc:grpChg chg="add mod">
          <ac:chgData name="Roger Pearce" userId="e211e6dda9429fcc" providerId="LiveId" clId="{96B62002-0928-465E-82BE-836BBB25FBED}" dt="2025-06-14T09:49:47.663" v="799" actId="164"/>
          <ac:grpSpMkLst>
            <pc:docMk/>
            <pc:sldMk cId="0" sldId="310"/>
            <ac:grpSpMk id="8" creationId="{1597A8F0-D99B-901C-1029-02302E50D6FA}"/>
          </ac:grpSpMkLst>
        </pc:grpChg>
        <pc:grpChg chg="mod">
          <ac:chgData name="Roger Pearce" userId="e211e6dda9429fcc" providerId="LiveId" clId="{96B62002-0928-465E-82BE-836BBB25FBED}" dt="2025-06-14T09:40:32.655" v="699" actId="1076"/>
          <ac:grpSpMkLst>
            <pc:docMk/>
            <pc:sldMk cId="0" sldId="310"/>
            <ac:grpSpMk id="9" creationId="{5A8585D4-0E8F-B9AB-2A7E-838CF11BFF57}"/>
          </ac:grpSpMkLst>
        </pc:grpChg>
        <pc:grpChg chg="mod">
          <ac:chgData name="Roger Pearce" userId="e211e6dda9429fcc" providerId="LiveId" clId="{96B62002-0928-465E-82BE-836BBB25FBED}" dt="2025-06-14T09:40:29.879" v="698" actId="1076"/>
          <ac:grpSpMkLst>
            <pc:docMk/>
            <pc:sldMk cId="0" sldId="310"/>
            <ac:grpSpMk id="10" creationId="{497A75DB-EBE9-8C99-BACA-0D24BA146D09}"/>
          </ac:grpSpMkLst>
        </pc:grpChg>
        <pc:grpChg chg="del mod">
          <ac:chgData name="Roger Pearce" userId="e211e6dda9429fcc" providerId="LiveId" clId="{96B62002-0928-465E-82BE-836BBB25FBED}" dt="2025-06-14T09:16:35.575" v="424" actId="165"/>
          <ac:grpSpMkLst>
            <pc:docMk/>
            <pc:sldMk cId="0" sldId="310"/>
            <ac:grpSpMk id="12" creationId="{A9106DAB-DB91-7D4D-33F9-69E00BFDB671}"/>
          </ac:grpSpMkLst>
        </pc:grpChg>
        <pc:grpChg chg="mod">
          <ac:chgData name="Roger Pearce" userId="e211e6dda9429fcc" providerId="LiveId" clId="{96B62002-0928-465E-82BE-836BBB25FBED}" dt="2025-06-14T09:45:06.823" v="765" actId="1076"/>
          <ac:grpSpMkLst>
            <pc:docMk/>
            <pc:sldMk cId="0" sldId="310"/>
            <ac:grpSpMk id="13" creationId="{2277CEFE-6548-FE04-715E-581C010803D4}"/>
          </ac:grpSpMkLst>
        </pc:grpChg>
        <pc:grpChg chg="mod">
          <ac:chgData name="Roger Pearce" userId="e211e6dda9429fcc" providerId="LiveId" clId="{96B62002-0928-465E-82BE-836BBB25FBED}" dt="2025-06-14T09:45:10.663" v="767" actId="1076"/>
          <ac:grpSpMkLst>
            <pc:docMk/>
            <pc:sldMk cId="0" sldId="310"/>
            <ac:grpSpMk id="15" creationId="{B8DED153-C3B0-C257-5CD8-56F1D81A825D}"/>
          </ac:grpSpMkLst>
        </pc:grpChg>
        <pc:grpChg chg="add mod">
          <ac:chgData name="Roger Pearce" userId="e211e6dda9429fcc" providerId="LiveId" clId="{96B62002-0928-465E-82BE-836BBB25FBED}" dt="2025-06-14T09:57:05.859" v="862" actId="164"/>
          <ac:grpSpMkLst>
            <pc:docMk/>
            <pc:sldMk cId="0" sldId="310"/>
            <ac:grpSpMk id="17" creationId="{912302F4-6A6E-8818-C2B4-18EB87FF021A}"/>
          </ac:grpSpMkLst>
        </pc:grpChg>
        <pc:grpChg chg="mod">
          <ac:chgData name="Roger Pearce" userId="e211e6dda9429fcc" providerId="LiveId" clId="{96B62002-0928-465E-82BE-836BBB25FBED}" dt="2025-06-15T08:05:46.092" v="3898" actId="108"/>
          <ac:grpSpMkLst>
            <pc:docMk/>
            <pc:sldMk cId="0" sldId="310"/>
            <ac:grpSpMk id="18" creationId="{7459B552-20D5-FB7B-942E-EE44B95CDC08}"/>
          </ac:grpSpMkLst>
        </pc:grpChg>
        <pc:grpChg chg="add mod">
          <ac:chgData name="Roger Pearce" userId="e211e6dda9429fcc" providerId="LiveId" clId="{96B62002-0928-465E-82BE-836BBB25FBED}" dt="2025-06-14T09:58:45.718" v="865" actId="164"/>
          <ac:grpSpMkLst>
            <pc:docMk/>
            <pc:sldMk cId="0" sldId="310"/>
            <ac:grpSpMk id="21" creationId="{A079922C-02AC-C573-6E01-23CD70E844B8}"/>
          </ac:grpSpMkLst>
        </pc:grpChg>
        <pc:grpChg chg="add mod ord">
          <ac:chgData name="Roger Pearce" userId="e211e6dda9429fcc" providerId="LiveId" clId="{96B62002-0928-465E-82BE-836BBB25FBED}" dt="2025-06-14T10:04:39.480" v="958" actId="164"/>
          <ac:grpSpMkLst>
            <pc:docMk/>
            <pc:sldMk cId="0" sldId="310"/>
            <ac:grpSpMk id="22" creationId="{8954F560-A087-49A8-2BE6-EECAB2DCA78E}"/>
          </ac:grpSpMkLst>
        </pc:grpChg>
        <pc:grpChg chg="add mod">
          <ac:chgData name="Roger Pearce" userId="e211e6dda9429fcc" providerId="LiveId" clId="{96B62002-0928-465E-82BE-836BBB25FBED}" dt="2025-06-14T10:03:07.287" v="950" actId="164"/>
          <ac:grpSpMkLst>
            <pc:docMk/>
            <pc:sldMk cId="0" sldId="310"/>
            <ac:grpSpMk id="27" creationId="{418EB1A9-6B4B-30FA-00BD-F19A9A56BD01}"/>
          </ac:grpSpMkLst>
        </pc:grpChg>
        <pc:grpChg chg="add mod ord">
          <ac:chgData name="Roger Pearce" userId="e211e6dda9429fcc" providerId="LiveId" clId="{96B62002-0928-465E-82BE-836BBB25FBED}" dt="2025-06-15T08:08:10.810" v="3907" actId="1076"/>
          <ac:grpSpMkLst>
            <pc:docMk/>
            <pc:sldMk cId="0" sldId="310"/>
            <ac:grpSpMk id="29" creationId="{39D7B43E-FA18-7879-15CF-911414E68169}"/>
          </ac:grpSpMkLst>
        </pc:grpChg>
        <pc:grpChg chg="mod">
          <ac:chgData name="Roger Pearce" userId="e211e6dda9429fcc" providerId="LiveId" clId="{96B62002-0928-465E-82BE-836BBB25FBED}" dt="2025-06-14T09:45:17.607" v="768" actId="1076"/>
          <ac:grpSpMkLst>
            <pc:docMk/>
            <pc:sldMk cId="0" sldId="310"/>
            <ac:grpSpMk id="4129" creationId="{3FE46DE7-7905-364D-1E24-6A10C947966F}"/>
          </ac:grpSpMkLst>
        </pc:grpChg>
        <pc:grpChg chg="mod">
          <ac:chgData name="Roger Pearce" userId="e211e6dda9429fcc" providerId="LiveId" clId="{96B62002-0928-465E-82BE-836BBB25FBED}" dt="2025-06-14T09:46:54.327" v="774" actId="167"/>
          <ac:grpSpMkLst>
            <pc:docMk/>
            <pc:sldMk cId="0" sldId="310"/>
            <ac:grpSpMk id="4137" creationId="{38259215-755D-2005-714F-AFAC53A21843}"/>
          </ac:grpSpMkLst>
        </pc:grpChg>
        <pc:picChg chg="add mod">
          <ac:chgData name="Roger Pearce" userId="e211e6dda9429fcc" providerId="LiveId" clId="{96B62002-0928-465E-82BE-836BBB25FBED}" dt="2025-06-14T09:57:05.859" v="862" actId="164"/>
          <ac:picMkLst>
            <pc:docMk/>
            <pc:sldMk cId="0" sldId="310"/>
            <ac:picMk id="2" creationId="{5B180771-F8EB-F32E-05E0-445AF3FC3405}"/>
          </ac:picMkLst>
        </pc:picChg>
        <pc:picChg chg="add mod">
          <ac:chgData name="Roger Pearce" userId="e211e6dda9429fcc" providerId="LiveId" clId="{96B62002-0928-465E-82BE-836BBB25FBED}" dt="2025-06-14T10:00:04.178" v="870" actId="931"/>
          <ac:picMkLst>
            <pc:docMk/>
            <pc:sldMk cId="0" sldId="310"/>
            <ac:picMk id="24" creationId="{B3194864-5114-9A51-65EC-3A1AB54E24D8}"/>
          </ac:picMkLst>
        </pc:picChg>
        <pc:picChg chg="add mod">
          <ac:chgData name="Roger Pearce" userId="e211e6dda9429fcc" providerId="LiveId" clId="{96B62002-0928-465E-82BE-836BBB25FBED}" dt="2025-06-14T10:03:07.287" v="950" actId="164"/>
          <ac:picMkLst>
            <pc:docMk/>
            <pc:sldMk cId="0" sldId="310"/>
            <ac:picMk id="25" creationId="{934398E1-2481-FEFA-DDC9-786DF0F7CD22}"/>
          </ac:picMkLst>
        </pc:picChg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4208642086" sldId="343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2131198671" sldId="346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40438301" sldId="348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300084281" sldId="355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145103884" sldId="362"/>
        </pc:sldMkLst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4061499676" sldId="366"/>
        </pc:sldMkLst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3621849816" sldId="367"/>
        </pc:sldMkLst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1400488047" sldId="368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1927215866" sldId="369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2799505919" sldId="370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2620174493" sldId="371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3271336420" sldId="374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3035731088" sldId="377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1317264472" sldId="378"/>
        </pc:sldMkLst>
      </pc:sldChg>
      <pc:sldChg chg="addSp delSp modSp mod ord">
        <pc:chgData name="Roger Pearce" userId="e211e6dda9429fcc" providerId="LiveId" clId="{96B62002-0928-465E-82BE-836BBB25FBED}" dt="2025-06-15T08:38:57.791" v="4181"/>
        <pc:sldMkLst>
          <pc:docMk/>
          <pc:sldMk cId="1508572985" sldId="380"/>
        </pc:sldMkLst>
        <pc:spChg chg="del mod">
          <ac:chgData name="Roger Pearce" userId="e211e6dda9429fcc" providerId="LiveId" clId="{96B62002-0928-465E-82BE-836BBB25FBED}" dt="2025-06-14T14:32:42.229" v="1697" actId="21"/>
          <ac:spMkLst>
            <pc:docMk/>
            <pc:sldMk cId="1508572985" sldId="380"/>
            <ac:spMk id="3" creationId="{00000000-0000-0000-0000-000000000000}"/>
          </ac:spMkLst>
        </pc:spChg>
        <pc:picChg chg="add mod">
          <ac:chgData name="Roger Pearce" userId="e211e6dda9429fcc" providerId="LiveId" clId="{96B62002-0928-465E-82BE-836BBB25FBED}" dt="2025-06-14T19:07:19.812" v="3682" actId="1076"/>
          <ac:picMkLst>
            <pc:docMk/>
            <pc:sldMk cId="1508572985" sldId="380"/>
            <ac:picMk id="8" creationId="{CF146DF7-0A54-F189-C8A8-02B1C10F4F8F}"/>
          </ac:picMkLst>
        </pc:picChg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605210202" sldId="381"/>
        </pc:sldMkLst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3888963713" sldId="382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488564929" sldId="383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742932237" sldId="385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2692860019" sldId="387"/>
        </pc:sldMkLst>
      </pc:sldChg>
      <pc:sldChg chg="addSp modSp mod">
        <pc:chgData name="Roger Pearce" userId="e211e6dda9429fcc" providerId="LiveId" clId="{96B62002-0928-465E-82BE-836BBB25FBED}" dt="2025-06-15T07:58:24.593" v="3883" actId="14100"/>
        <pc:sldMkLst>
          <pc:docMk/>
          <pc:sldMk cId="2713078185" sldId="388"/>
        </pc:sldMkLst>
        <pc:picChg chg="add mod">
          <ac:chgData name="Roger Pearce" userId="e211e6dda9429fcc" providerId="LiveId" clId="{96B62002-0928-465E-82BE-836BBB25FBED}" dt="2025-06-15T07:58:24.593" v="3883" actId="14100"/>
          <ac:picMkLst>
            <pc:docMk/>
            <pc:sldMk cId="2713078185" sldId="388"/>
            <ac:picMk id="2" creationId="{E46DB08C-91D2-D78F-B9DC-F07700A1AAD1}"/>
          </ac:picMkLst>
        </pc:picChg>
      </pc:sldChg>
      <pc:sldChg chg="addSp modSp new mod ord">
        <pc:chgData name="Roger Pearce" userId="e211e6dda9429fcc" providerId="LiveId" clId="{96B62002-0928-465E-82BE-836BBB25FBED}" dt="2025-06-13T10:47:49.996" v="20"/>
        <pc:sldMkLst>
          <pc:docMk/>
          <pc:sldMk cId="2036446252" sldId="389"/>
        </pc:sldMkLst>
        <pc:picChg chg="add mod">
          <ac:chgData name="Roger Pearce" userId="e211e6dda9429fcc" providerId="LiveId" clId="{96B62002-0928-465E-82BE-836BBB25FBED}" dt="2025-06-13T10:45:46.934" v="11" actId="14100"/>
          <ac:picMkLst>
            <pc:docMk/>
            <pc:sldMk cId="2036446252" sldId="389"/>
            <ac:picMk id="4" creationId="{32BE0A1C-A432-6FDC-0AF5-C9AF444AB17E}"/>
          </ac:picMkLst>
        </pc:picChg>
      </pc:sldChg>
      <pc:sldChg chg="addSp modSp new mod ord">
        <pc:chgData name="Roger Pearce" userId="e211e6dda9429fcc" providerId="LiveId" clId="{96B62002-0928-465E-82BE-836BBB25FBED}" dt="2025-06-15T08:03:31.640" v="3897"/>
        <pc:sldMkLst>
          <pc:docMk/>
          <pc:sldMk cId="3573915960" sldId="390"/>
        </pc:sldMkLst>
        <pc:picChg chg="add mod">
          <ac:chgData name="Roger Pearce" userId="e211e6dda9429fcc" providerId="LiveId" clId="{96B62002-0928-465E-82BE-836BBB25FBED}" dt="2025-06-13T10:47:43.531" v="18" actId="1076"/>
          <ac:picMkLst>
            <pc:docMk/>
            <pc:sldMk cId="3573915960" sldId="390"/>
            <ac:picMk id="2" creationId="{20575644-585B-611D-CE5B-75CCF21F31C4}"/>
          </ac:picMkLst>
        </pc:picChg>
      </pc:sldChg>
      <pc:sldChg chg="addSp modSp new mod">
        <pc:chgData name="Roger Pearce" userId="e211e6dda9429fcc" providerId="LiveId" clId="{96B62002-0928-465E-82BE-836BBB25FBED}" dt="2025-06-13T10:48:34.560" v="24" actId="14100"/>
        <pc:sldMkLst>
          <pc:docMk/>
          <pc:sldMk cId="1445111545" sldId="391"/>
        </pc:sldMkLst>
        <pc:picChg chg="add mod">
          <ac:chgData name="Roger Pearce" userId="e211e6dda9429fcc" providerId="LiveId" clId="{96B62002-0928-465E-82BE-836BBB25FBED}" dt="2025-06-13T10:48:34.560" v="24" actId="14100"/>
          <ac:picMkLst>
            <pc:docMk/>
            <pc:sldMk cId="1445111545" sldId="391"/>
            <ac:picMk id="2" creationId="{AE5C5C17-403D-7BA3-5C2D-0DEAF7AB4608}"/>
          </ac:picMkLst>
        </pc:picChg>
      </pc:sldChg>
      <pc:sldChg chg="addSp modSp new mod ord setBg">
        <pc:chgData name="Roger Pearce" userId="e211e6dda9429fcc" providerId="LiveId" clId="{96B62002-0928-465E-82BE-836BBB25FBED}" dt="2025-06-15T08:03:31.640" v="3897"/>
        <pc:sldMkLst>
          <pc:docMk/>
          <pc:sldMk cId="78824297" sldId="392"/>
        </pc:sldMkLst>
        <pc:picChg chg="add mod">
          <ac:chgData name="Roger Pearce" userId="e211e6dda9429fcc" providerId="LiveId" clId="{96B62002-0928-465E-82BE-836BBB25FBED}" dt="2025-06-13T10:55:11.186" v="40" actId="1076"/>
          <ac:picMkLst>
            <pc:docMk/>
            <pc:sldMk cId="78824297" sldId="392"/>
            <ac:picMk id="3" creationId="{D2FF87C4-6A0E-4C16-A68D-2F6794913EE4}"/>
          </ac:picMkLst>
        </pc:picChg>
      </pc:sldChg>
      <pc:sldChg chg="addSp modSp new del mod">
        <pc:chgData name="Roger Pearce" userId="e211e6dda9429fcc" providerId="LiveId" clId="{96B62002-0928-465E-82BE-836BBB25FBED}" dt="2025-06-13T11:00:28.845" v="45" actId="680"/>
        <pc:sldMkLst>
          <pc:docMk/>
          <pc:sldMk cId="1063691526" sldId="393"/>
        </pc:sldMkLst>
      </pc:sldChg>
      <pc:sldChg chg="addSp delSp modSp new del mod setBg modAnim">
        <pc:chgData name="Roger Pearce" userId="e211e6dda9429fcc" providerId="LiveId" clId="{96B62002-0928-465E-82BE-836BBB25FBED}" dt="2025-06-14T17:52:46.927" v="2691" actId="2696"/>
        <pc:sldMkLst>
          <pc:docMk/>
          <pc:sldMk cId="3374835468" sldId="393"/>
        </pc:sldMkLst>
        <pc:spChg chg="add mod">
          <ac:chgData name="Roger Pearce" userId="e211e6dda9429fcc" providerId="LiveId" clId="{96B62002-0928-465E-82BE-836BBB25FBED}" dt="2025-06-14T13:53:54.122" v="1216" actId="1076"/>
          <ac:spMkLst>
            <pc:docMk/>
            <pc:sldMk cId="3374835468" sldId="393"/>
            <ac:spMk id="5" creationId="{6913F4DD-0959-4754-0598-C53CBA5CFF51}"/>
          </ac:spMkLst>
        </pc:spChg>
        <pc:spChg chg="add mod">
          <ac:chgData name="Roger Pearce" userId="e211e6dda9429fcc" providerId="LiveId" clId="{96B62002-0928-465E-82BE-836BBB25FBED}" dt="2025-06-14T13:53:32.434" v="1210" actId="1076"/>
          <ac:spMkLst>
            <pc:docMk/>
            <pc:sldMk cId="3374835468" sldId="393"/>
            <ac:spMk id="6" creationId="{A01ED25E-1FF5-F4DA-6EE5-5DF0EA0B2C58}"/>
          </ac:spMkLst>
        </pc:spChg>
        <pc:spChg chg="add mod">
          <ac:chgData name="Roger Pearce" userId="e211e6dda9429fcc" providerId="LiveId" clId="{96B62002-0928-465E-82BE-836BBB25FBED}" dt="2025-06-14T13:53:13.133" v="1206" actId="1076"/>
          <ac:spMkLst>
            <pc:docMk/>
            <pc:sldMk cId="3374835468" sldId="393"/>
            <ac:spMk id="7" creationId="{B74972DA-FE87-2B42-BC35-A069EA5322FE}"/>
          </ac:spMkLst>
        </pc:spChg>
        <pc:spChg chg="add mod">
          <ac:chgData name="Roger Pearce" userId="e211e6dda9429fcc" providerId="LiveId" clId="{96B62002-0928-465E-82BE-836BBB25FBED}" dt="2025-06-14T13:53:17.786" v="1207" actId="1076"/>
          <ac:spMkLst>
            <pc:docMk/>
            <pc:sldMk cId="3374835468" sldId="393"/>
            <ac:spMk id="8" creationId="{82CFD251-1A79-84E4-013F-BC42A4097BAF}"/>
          </ac:spMkLst>
        </pc:spChg>
        <pc:spChg chg="add mod">
          <ac:chgData name="Roger Pearce" userId="e211e6dda9429fcc" providerId="LiveId" clId="{96B62002-0928-465E-82BE-836BBB25FBED}" dt="2025-06-14T13:54:48.010" v="1222" actId="1076"/>
          <ac:spMkLst>
            <pc:docMk/>
            <pc:sldMk cId="3374835468" sldId="393"/>
            <ac:spMk id="9" creationId="{C9DB81FA-8731-D896-9375-E8B609251755}"/>
          </ac:spMkLst>
        </pc:spChg>
        <pc:spChg chg="add mod">
          <ac:chgData name="Roger Pearce" userId="e211e6dda9429fcc" providerId="LiveId" clId="{96B62002-0928-465E-82BE-836BBB25FBED}" dt="2025-06-14T13:53:08.994" v="1205" actId="1076"/>
          <ac:spMkLst>
            <pc:docMk/>
            <pc:sldMk cId="3374835468" sldId="393"/>
            <ac:spMk id="10" creationId="{9DE358AB-4296-D6F8-01C2-6AE9E14B74B2}"/>
          </ac:spMkLst>
        </pc:spChg>
        <pc:spChg chg="add mod">
          <ac:chgData name="Roger Pearce" userId="e211e6dda9429fcc" providerId="LiveId" clId="{96B62002-0928-465E-82BE-836BBB25FBED}" dt="2025-06-14T13:55:16.901" v="1243" actId="20577"/>
          <ac:spMkLst>
            <pc:docMk/>
            <pc:sldMk cId="3374835468" sldId="393"/>
            <ac:spMk id="12" creationId="{49BC133C-5DFB-806F-E998-44A0BABFC2E4}"/>
          </ac:spMkLst>
        </pc:spChg>
        <pc:picChg chg="add mod">
          <ac:chgData name="Roger Pearce" userId="e211e6dda9429fcc" providerId="LiveId" clId="{96B62002-0928-465E-82BE-836BBB25FBED}" dt="2025-06-14T13:54:05.927" v="1218" actId="1076"/>
          <ac:picMkLst>
            <pc:docMk/>
            <pc:sldMk cId="3374835468" sldId="393"/>
            <ac:picMk id="3" creationId="{E5B2617C-C995-FF5D-D460-87F049553D69}"/>
          </ac:picMkLst>
        </pc:picChg>
        <pc:picChg chg="add mod">
          <ac:chgData name="Roger Pearce" userId="e211e6dda9429fcc" providerId="LiveId" clId="{96B62002-0928-465E-82BE-836BBB25FBED}" dt="2025-06-14T13:54:42.707" v="1220"/>
          <ac:picMkLst>
            <pc:docMk/>
            <pc:sldMk cId="3374835468" sldId="393"/>
            <ac:picMk id="11" creationId="{75979EBA-8CE4-36C1-EE6B-F3B630070A42}"/>
          </ac:picMkLst>
        </pc:picChg>
      </pc:sldChg>
      <pc:sldChg chg="addSp modSp new mod setBg modAnim">
        <pc:chgData name="Roger Pearce" userId="e211e6dda9429fcc" providerId="LiveId" clId="{96B62002-0928-465E-82BE-836BBB25FBED}" dt="2025-06-15T08:10:17.623" v="3911"/>
        <pc:sldMkLst>
          <pc:docMk/>
          <pc:sldMk cId="245318821" sldId="394"/>
        </pc:sldMkLst>
        <pc:picChg chg="add mod">
          <ac:chgData name="Roger Pearce" userId="e211e6dda9429fcc" providerId="LiveId" clId="{96B62002-0928-465E-82BE-836BBB25FBED}" dt="2025-06-13T11:12:57.537" v="58" actId="1076"/>
          <ac:picMkLst>
            <pc:docMk/>
            <pc:sldMk cId="245318821" sldId="394"/>
            <ac:picMk id="2" creationId="{D3E0C04D-0805-7D6D-7422-18F6D7A87C6E}"/>
          </ac:picMkLst>
        </pc:picChg>
        <pc:picChg chg="add mod">
          <ac:chgData name="Roger Pearce" userId="e211e6dda9429fcc" providerId="LiveId" clId="{96B62002-0928-465E-82BE-836BBB25FBED}" dt="2025-06-13T11:13:46.898" v="66" actId="1076"/>
          <ac:picMkLst>
            <pc:docMk/>
            <pc:sldMk cId="245318821" sldId="394"/>
            <ac:picMk id="3" creationId="{CD3900F9-FEA1-3E9B-FDCB-B6DCB3BDDB43}"/>
          </ac:picMkLst>
        </pc:picChg>
      </pc:sldChg>
      <pc:sldChg chg="addSp delSp modSp add mod">
        <pc:chgData name="Roger Pearce" userId="e211e6dda9429fcc" providerId="LiveId" clId="{96B62002-0928-465E-82BE-836BBB25FBED}" dt="2025-06-14T14:13:18.587" v="1253" actId="1076"/>
        <pc:sldMkLst>
          <pc:docMk/>
          <pc:sldMk cId="2130345852" sldId="395"/>
        </pc:sldMkLst>
        <pc:picChg chg="add mod">
          <ac:chgData name="Roger Pearce" userId="e211e6dda9429fcc" providerId="LiveId" clId="{96B62002-0928-465E-82BE-836BBB25FBED}" dt="2025-06-14T14:13:18.587" v="1253" actId="1076"/>
          <ac:picMkLst>
            <pc:docMk/>
            <pc:sldMk cId="2130345852" sldId="395"/>
            <ac:picMk id="4" creationId="{BCBECEBE-4BE0-E470-0120-F48152E11DEA}"/>
          </ac:picMkLst>
        </pc:picChg>
      </pc:sldChg>
      <pc:sldChg chg="addSp delSp modSp new mod">
        <pc:chgData name="Roger Pearce" userId="e211e6dda9429fcc" providerId="LiveId" clId="{96B62002-0928-465E-82BE-836BBB25FBED}" dt="2025-06-13T11:30:39.826" v="214" actId="113"/>
        <pc:sldMkLst>
          <pc:docMk/>
          <pc:sldMk cId="609275373" sldId="396"/>
        </pc:sldMkLst>
        <pc:spChg chg="add mod">
          <ac:chgData name="Roger Pearce" userId="e211e6dda9429fcc" providerId="LiveId" clId="{96B62002-0928-465E-82BE-836BBB25FBED}" dt="2025-06-13T11:22:12.472" v="105" actId="1076"/>
          <ac:spMkLst>
            <pc:docMk/>
            <pc:sldMk cId="609275373" sldId="396"/>
            <ac:spMk id="4" creationId="{69C13FC4-7404-1E41-E5A5-41937A3C18CF}"/>
          </ac:spMkLst>
        </pc:spChg>
        <pc:spChg chg="add mod">
          <ac:chgData name="Roger Pearce" userId="e211e6dda9429fcc" providerId="LiveId" clId="{96B62002-0928-465E-82BE-836BBB25FBED}" dt="2025-06-13T11:28:10.614" v="198" actId="207"/>
          <ac:spMkLst>
            <pc:docMk/>
            <pc:sldMk cId="609275373" sldId="396"/>
            <ac:spMk id="5" creationId="{A099331B-9146-2EB3-1A5F-60BA73F09662}"/>
          </ac:spMkLst>
        </pc:spChg>
        <pc:spChg chg="add mod">
          <ac:chgData name="Roger Pearce" userId="e211e6dda9429fcc" providerId="LiveId" clId="{96B62002-0928-465E-82BE-836BBB25FBED}" dt="2025-06-13T11:30:39.826" v="214" actId="113"/>
          <ac:spMkLst>
            <pc:docMk/>
            <pc:sldMk cId="609275373" sldId="396"/>
            <ac:spMk id="6" creationId="{A2ABDC38-8A91-A870-990C-75AB85A0A17B}"/>
          </ac:spMkLst>
        </pc:spChg>
        <pc:spChg chg="add mod">
          <ac:chgData name="Roger Pearce" userId="e211e6dda9429fcc" providerId="LiveId" clId="{96B62002-0928-465E-82BE-836BBB25FBED}" dt="2025-06-13T11:29:11.845" v="208" actId="207"/>
          <ac:spMkLst>
            <pc:docMk/>
            <pc:sldMk cId="609275373" sldId="396"/>
            <ac:spMk id="7" creationId="{E4E2B8B8-DE36-D69E-E411-5C4904E18F42}"/>
          </ac:spMkLst>
        </pc:spChg>
        <pc:picChg chg="add mod">
          <ac:chgData name="Roger Pearce" userId="e211e6dda9429fcc" providerId="LiveId" clId="{96B62002-0928-465E-82BE-836BBB25FBED}" dt="2025-06-13T11:20:56.849" v="84" actId="14100"/>
          <ac:picMkLst>
            <pc:docMk/>
            <pc:sldMk cId="609275373" sldId="396"/>
            <ac:picMk id="3" creationId="{DA15C5EF-2C4E-F34F-10DE-EFD0E6DD3CF4}"/>
          </ac:picMkLst>
        </pc:picChg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1573629650" sldId="396"/>
        </pc:sldMkLst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109661863" sldId="397"/>
        </pc:sldMkLst>
      </pc:sldChg>
      <pc:sldChg chg="addSp delSp modSp add mod">
        <pc:chgData name="Roger Pearce" userId="e211e6dda9429fcc" providerId="LiveId" clId="{96B62002-0928-465E-82BE-836BBB25FBED}" dt="2025-06-15T08:22:48.422" v="4095" actId="1076"/>
        <pc:sldMkLst>
          <pc:docMk/>
          <pc:sldMk cId="1091652842" sldId="397"/>
        </pc:sldMkLst>
        <pc:spChg chg="add mod">
          <ac:chgData name="Roger Pearce" userId="e211e6dda9429fcc" providerId="LiveId" clId="{96B62002-0928-465E-82BE-836BBB25FBED}" dt="2025-06-15T08:22:48.422" v="4095" actId="1076"/>
          <ac:spMkLst>
            <pc:docMk/>
            <pc:sldMk cId="1091652842" sldId="397"/>
            <ac:spMk id="2" creationId="{C4D5CB4D-5669-0130-C250-A13F3863BFEF}"/>
          </ac:spMkLst>
        </pc:spChg>
        <pc:spChg chg="mod">
          <ac:chgData name="Roger Pearce" userId="e211e6dda9429fcc" providerId="LiveId" clId="{96B62002-0928-465E-82BE-836BBB25FBED}" dt="2025-06-13T11:24:01.864" v="155" actId="1076"/>
          <ac:spMkLst>
            <pc:docMk/>
            <pc:sldMk cId="1091652842" sldId="397"/>
            <ac:spMk id="4" creationId="{E30C7375-0773-8E99-70CF-B6E6FD164459}"/>
          </ac:spMkLst>
        </pc:spChg>
        <pc:spChg chg="mod">
          <ac:chgData name="Roger Pearce" userId="e211e6dda9429fcc" providerId="LiveId" clId="{96B62002-0928-465E-82BE-836BBB25FBED}" dt="2025-06-13T11:23:55.600" v="153" actId="1076"/>
          <ac:spMkLst>
            <pc:docMk/>
            <pc:sldMk cId="1091652842" sldId="397"/>
            <ac:spMk id="5" creationId="{6B0D7ECE-629F-77D6-9851-B5BE5F141D5F}"/>
          </ac:spMkLst>
        </pc:spChg>
        <pc:spChg chg="mod">
          <ac:chgData name="Roger Pearce" userId="e211e6dda9429fcc" providerId="LiveId" clId="{96B62002-0928-465E-82BE-836BBB25FBED}" dt="2025-06-13T11:30:31.219" v="212" actId="113"/>
          <ac:spMkLst>
            <pc:docMk/>
            <pc:sldMk cId="1091652842" sldId="397"/>
            <ac:spMk id="6" creationId="{00A8F609-5F3E-858C-F0BC-9D5A9DC9DE80}"/>
          </ac:spMkLst>
        </pc:spChg>
        <pc:spChg chg="mod">
          <ac:chgData name="Roger Pearce" userId="e211e6dda9429fcc" providerId="LiveId" clId="{96B62002-0928-465E-82BE-836BBB25FBED}" dt="2025-06-13T11:29:36.448" v="209" actId="207"/>
          <ac:spMkLst>
            <pc:docMk/>
            <pc:sldMk cId="1091652842" sldId="397"/>
            <ac:spMk id="7" creationId="{6919E0F3-962D-D131-3DE9-5E7E49CECE57}"/>
          </ac:spMkLst>
        </pc:spChg>
        <pc:spChg chg="add mod">
          <ac:chgData name="Roger Pearce" userId="e211e6dda9429fcc" providerId="LiveId" clId="{96B62002-0928-465E-82BE-836BBB25FBED}" dt="2025-06-13T11:32:27.266" v="228" actId="206"/>
          <ac:spMkLst>
            <pc:docMk/>
            <pc:sldMk cId="1091652842" sldId="397"/>
            <ac:spMk id="9" creationId="{6863CC9B-700A-BC08-0993-02D8796BA0DB}"/>
          </ac:spMkLst>
        </pc:spChg>
        <pc:picChg chg="mod">
          <ac:chgData name="Roger Pearce" userId="e211e6dda9429fcc" providerId="LiveId" clId="{96B62002-0928-465E-82BE-836BBB25FBED}" dt="2025-06-13T11:23:45.609" v="151" actId="1076"/>
          <ac:picMkLst>
            <pc:docMk/>
            <pc:sldMk cId="1091652842" sldId="397"/>
            <ac:picMk id="3" creationId="{4B8A0690-5A52-6C85-6726-1129C8FBA7EC}"/>
          </ac:picMkLst>
        </pc:picChg>
        <pc:cxnChg chg="add mod">
          <ac:chgData name="Roger Pearce" userId="e211e6dda9429fcc" providerId="LiveId" clId="{96B62002-0928-465E-82BE-836BBB25FBED}" dt="2025-06-15T08:22:40.316" v="4093" actId="692"/>
          <ac:cxnSpMkLst>
            <pc:docMk/>
            <pc:sldMk cId="1091652842" sldId="397"/>
            <ac:cxnSpMk id="11" creationId="{AEFEA282-CC53-BF78-82E1-921C982F6CB0}"/>
          </ac:cxnSpMkLst>
        </pc:cxnChg>
      </pc:sldChg>
      <pc:sldChg chg="addSp modSp new mod setBg">
        <pc:chgData name="Roger Pearce" userId="e211e6dda9429fcc" providerId="LiveId" clId="{96B62002-0928-465E-82BE-836BBB25FBED}" dt="2025-06-13T11:35:12.151" v="255" actId="1076"/>
        <pc:sldMkLst>
          <pc:docMk/>
          <pc:sldMk cId="457556016" sldId="398"/>
        </pc:sldMkLst>
        <pc:spChg chg="add mod">
          <ac:chgData name="Roger Pearce" userId="e211e6dda9429fcc" providerId="LiveId" clId="{96B62002-0928-465E-82BE-836BBB25FBED}" dt="2025-06-13T11:35:12.151" v="255" actId="1076"/>
          <ac:spMkLst>
            <pc:docMk/>
            <pc:sldMk cId="457556016" sldId="398"/>
            <ac:spMk id="3" creationId="{7F64E6B9-7CAC-39DD-8D9C-7ED99225E336}"/>
          </ac:spMkLst>
        </pc:spChg>
        <pc:picChg chg="add mod">
          <ac:chgData name="Roger Pearce" userId="e211e6dda9429fcc" providerId="LiveId" clId="{96B62002-0928-465E-82BE-836BBB25FBED}" dt="2025-06-13T11:34:46.088" v="234" actId="1076"/>
          <ac:picMkLst>
            <pc:docMk/>
            <pc:sldMk cId="457556016" sldId="398"/>
            <ac:picMk id="2" creationId="{DC1CD9BC-D2B9-7098-0A9D-D97BF4013369}"/>
          </ac:picMkLst>
        </pc:picChg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1882779020" sldId="398"/>
        </pc:sldMkLst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2785842022" sldId="399"/>
        </pc:sldMkLst>
      </pc:sldChg>
      <pc:sldChg chg="addSp modSp new mod setBg">
        <pc:chgData name="Roger Pearce" userId="e211e6dda9429fcc" providerId="LiveId" clId="{96B62002-0928-465E-82BE-836BBB25FBED}" dt="2025-06-13T11:37:08.085" v="269" actId="20577"/>
        <pc:sldMkLst>
          <pc:docMk/>
          <pc:sldMk cId="3722074508" sldId="399"/>
        </pc:sldMkLst>
        <pc:spChg chg="add mod">
          <ac:chgData name="Roger Pearce" userId="e211e6dda9429fcc" providerId="LiveId" clId="{96B62002-0928-465E-82BE-836BBB25FBED}" dt="2025-06-13T11:37:08.085" v="269" actId="20577"/>
          <ac:spMkLst>
            <pc:docMk/>
            <pc:sldMk cId="3722074508" sldId="399"/>
            <ac:spMk id="3" creationId="{EBE87EE3-B66A-3FDB-711F-0140CE92B365}"/>
          </ac:spMkLst>
        </pc:spChg>
        <pc:picChg chg="add mod">
          <ac:chgData name="Roger Pearce" userId="e211e6dda9429fcc" providerId="LiveId" clId="{96B62002-0928-465E-82BE-836BBB25FBED}" dt="2025-06-13T11:36:54.793" v="264" actId="1076"/>
          <ac:picMkLst>
            <pc:docMk/>
            <pc:sldMk cId="3722074508" sldId="399"/>
            <ac:picMk id="2" creationId="{5C824697-23A1-EFBB-05F6-FCC5FF59612D}"/>
          </ac:picMkLst>
        </pc:picChg>
      </pc:sldChg>
      <pc:sldChg chg="addSp modSp new mod modAnim">
        <pc:chgData name="Roger Pearce" userId="e211e6dda9429fcc" providerId="LiveId" clId="{96B62002-0928-465E-82BE-836BBB25FBED}" dt="2025-06-15T08:27:32.821" v="4139"/>
        <pc:sldMkLst>
          <pc:docMk/>
          <pc:sldMk cId="1985213115" sldId="400"/>
        </pc:sldMkLst>
        <pc:spChg chg="add mod">
          <ac:chgData name="Roger Pearce" userId="e211e6dda9429fcc" providerId="LiveId" clId="{96B62002-0928-465E-82BE-836BBB25FBED}" dt="2025-06-14T18:33:25.553" v="3415" actId="1076"/>
          <ac:spMkLst>
            <pc:docMk/>
            <pc:sldMk cId="1985213115" sldId="400"/>
            <ac:spMk id="2" creationId="{2CB1FF17-9FEA-B5EE-896A-447248CA107D}"/>
          </ac:spMkLst>
        </pc:spChg>
        <pc:spChg chg="add mod">
          <ac:chgData name="Roger Pearce" userId="e211e6dda9429fcc" providerId="LiveId" clId="{96B62002-0928-465E-82BE-836BBB25FBED}" dt="2025-06-15T08:26:21.302" v="4101" actId="692"/>
          <ac:spMkLst>
            <pc:docMk/>
            <pc:sldMk cId="1985213115" sldId="400"/>
            <ac:spMk id="6" creationId="{679EEB4D-0985-1A43-0578-4364C057B83C}"/>
          </ac:spMkLst>
        </pc:spChg>
        <pc:picChg chg="add mod">
          <ac:chgData name="Roger Pearce" userId="e211e6dda9429fcc" providerId="LiveId" clId="{96B62002-0928-465E-82BE-836BBB25FBED}" dt="2025-06-14T18:33:33.591" v="3417" actId="14100"/>
          <ac:picMkLst>
            <pc:docMk/>
            <pc:sldMk cId="1985213115" sldId="400"/>
            <ac:picMk id="3" creationId="{4D395925-9948-A5E4-2F72-17A296CAB00D}"/>
          </ac:picMkLst>
        </pc:picChg>
        <pc:picChg chg="add mod">
          <ac:chgData name="Roger Pearce" userId="e211e6dda9429fcc" providerId="LiveId" clId="{96B62002-0928-465E-82BE-836BBB25FBED}" dt="2025-06-14T18:33:40.080" v="3418" actId="1076"/>
          <ac:picMkLst>
            <pc:docMk/>
            <pc:sldMk cId="1985213115" sldId="400"/>
            <ac:picMk id="5" creationId="{242FA47A-8EC0-55D2-B8EA-5E8AC2EB60CB}"/>
          </ac:picMkLst>
        </pc:picChg>
        <pc:cxnChg chg="add mod">
          <ac:chgData name="Roger Pearce" userId="e211e6dda9429fcc" providerId="LiveId" clId="{96B62002-0928-465E-82BE-836BBB25FBED}" dt="2025-06-15T08:27:21.374" v="4138" actId="692"/>
          <ac:cxnSpMkLst>
            <pc:docMk/>
            <pc:sldMk cId="1985213115" sldId="400"/>
            <ac:cxnSpMk id="8" creationId="{F604F16F-5153-8F87-774E-6B7625D74490}"/>
          </ac:cxnSpMkLst>
        </pc:cxnChg>
      </pc:sldChg>
      <pc:sldChg chg="addSp delSp modSp new del mod setBg">
        <pc:chgData name="Roger Pearce" userId="e211e6dda9429fcc" providerId="LiveId" clId="{96B62002-0928-465E-82BE-836BBB25FBED}" dt="2025-06-14T15:14:34.816" v="2223" actId="2696"/>
        <pc:sldMkLst>
          <pc:docMk/>
          <pc:sldMk cId="1025608678" sldId="401"/>
        </pc:sldMkLst>
      </pc:sldChg>
      <pc:sldChg chg="add">
        <pc:chgData name="Roger Pearce" userId="e211e6dda9429fcc" providerId="LiveId" clId="{96B62002-0928-465E-82BE-836BBB25FBED}" dt="2025-06-14T15:14:39.295" v="2224"/>
        <pc:sldMkLst>
          <pc:docMk/>
          <pc:sldMk cId="1355765406" sldId="401"/>
        </pc:sldMkLst>
      </pc:sldChg>
      <pc:sldChg chg="addSp modSp new del mod">
        <pc:chgData name="Roger Pearce" userId="e211e6dda9429fcc" providerId="LiveId" clId="{96B62002-0928-465E-82BE-836BBB25FBED}" dt="2025-06-14T15:14:34.816" v="2223" actId="2696"/>
        <pc:sldMkLst>
          <pc:docMk/>
          <pc:sldMk cId="1055365592" sldId="402"/>
        </pc:sldMkLst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3024381957" sldId="402"/>
        </pc:sldMkLst>
      </pc:sldChg>
      <pc:sldChg chg="add">
        <pc:chgData name="Roger Pearce" userId="e211e6dda9429fcc" providerId="LiveId" clId="{96B62002-0928-465E-82BE-836BBB25FBED}" dt="2025-06-14T15:14:39.295" v="2224"/>
        <pc:sldMkLst>
          <pc:docMk/>
          <pc:sldMk cId="3767461141" sldId="402"/>
        </pc:sldMkLst>
      </pc:sldChg>
      <pc:sldChg chg="del">
        <pc:chgData name="Roger Pearce" userId="e211e6dda9429fcc" providerId="LiveId" clId="{96B62002-0928-465E-82BE-836BBB25FBED}" dt="2025-06-13T10:38:55.436" v="1" actId="47"/>
        <pc:sldMkLst>
          <pc:docMk/>
          <pc:sldMk cId="1738380597" sldId="403"/>
        </pc:sldMkLst>
      </pc:sldChg>
      <pc:sldChg chg="addSp modSp new mod">
        <pc:chgData name="Roger Pearce" userId="e211e6dda9429fcc" providerId="LiveId" clId="{96B62002-0928-465E-82BE-836BBB25FBED}" dt="2025-06-14T09:08:15.002" v="418" actId="1076"/>
        <pc:sldMkLst>
          <pc:docMk/>
          <pc:sldMk cId="4274329906" sldId="403"/>
        </pc:sldMkLst>
        <pc:spChg chg="add mod">
          <ac:chgData name="Roger Pearce" userId="e211e6dda9429fcc" providerId="LiveId" clId="{96B62002-0928-465E-82BE-836BBB25FBED}" dt="2025-06-14T09:08:15.002" v="418" actId="1076"/>
          <ac:spMkLst>
            <pc:docMk/>
            <pc:sldMk cId="4274329906" sldId="403"/>
            <ac:spMk id="4" creationId="{C9A5B298-02B1-BA00-ACBF-6D5756F29710}"/>
          </ac:spMkLst>
        </pc:spChg>
        <pc:picChg chg="add mod">
          <ac:chgData name="Roger Pearce" userId="e211e6dda9429fcc" providerId="LiveId" clId="{96B62002-0928-465E-82BE-836BBB25FBED}" dt="2025-06-13T19:00:46.418" v="331" actId="14100"/>
          <ac:picMkLst>
            <pc:docMk/>
            <pc:sldMk cId="4274329906" sldId="403"/>
            <ac:picMk id="3" creationId="{4B6BC8F7-9F9D-87F9-9E70-3ACCCCB19D9D}"/>
          </ac:picMkLst>
        </pc:picChg>
      </pc:sldChg>
      <pc:sldChg chg="addSp modSp new del mod">
        <pc:chgData name="Roger Pearce" userId="e211e6dda9429fcc" providerId="LiveId" clId="{96B62002-0928-465E-82BE-836BBB25FBED}" dt="2025-06-14T15:14:34.816" v="2223" actId="2696"/>
        <pc:sldMkLst>
          <pc:docMk/>
          <pc:sldMk cId="288536815" sldId="404"/>
        </pc:sldMkLst>
      </pc:sldChg>
      <pc:sldChg chg="add">
        <pc:chgData name="Roger Pearce" userId="e211e6dda9429fcc" providerId="LiveId" clId="{96B62002-0928-465E-82BE-836BBB25FBED}" dt="2025-06-14T15:14:39.295" v="2224"/>
        <pc:sldMkLst>
          <pc:docMk/>
          <pc:sldMk cId="1045167876" sldId="404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2170047020" sldId="404"/>
        </pc:sldMkLst>
      </pc:sldChg>
      <pc:sldChg chg="addSp modSp new del mod">
        <pc:chgData name="Roger Pearce" userId="e211e6dda9429fcc" providerId="LiveId" clId="{96B62002-0928-465E-82BE-836BBB25FBED}" dt="2025-06-14T15:14:34.816" v="2223" actId="2696"/>
        <pc:sldMkLst>
          <pc:docMk/>
          <pc:sldMk cId="221665478" sldId="405"/>
        </pc:sldMkLst>
      </pc:sldChg>
      <pc:sldChg chg="del">
        <pc:chgData name="Roger Pearce" userId="e211e6dda9429fcc" providerId="LiveId" clId="{96B62002-0928-465E-82BE-836BBB25FBED}" dt="2025-06-13T10:38:38.949" v="0" actId="47"/>
        <pc:sldMkLst>
          <pc:docMk/>
          <pc:sldMk cId="1715207633" sldId="405"/>
        </pc:sldMkLst>
      </pc:sldChg>
      <pc:sldChg chg="add">
        <pc:chgData name="Roger Pearce" userId="e211e6dda9429fcc" providerId="LiveId" clId="{96B62002-0928-465E-82BE-836BBB25FBED}" dt="2025-06-14T15:14:39.295" v="2224"/>
        <pc:sldMkLst>
          <pc:docMk/>
          <pc:sldMk cId="2342099536" sldId="405"/>
        </pc:sldMkLst>
      </pc:sldChg>
      <pc:sldChg chg="addSp modSp add mod modAnim">
        <pc:chgData name="Roger Pearce" userId="e211e6dda9429fcc" providerId="LiveId" clId="{96B62002-0928-465E-82BE-836BBB25FBED}" dt="2025-06-14T15:31:37.467" v="2392"/>
        <pc:sldMkLst>
          <pc:docMk/>
          <pc:sldMk cId="726951313" sldId="406"/>
        </pc:sldMkLst>
        <pc:spChg chg="add mod">
          <ac:chgData name="Roger Pearce" userId="e211e6dda9429fcc" providerId="LiveId" clId="{96B62002-0928-465E-82BE-836BBB25FBED}" dt="2025-06-14T15:31:08.035" v="2384" actId="6549"/>
          <ac:spMkLst>
            <pc:docMk/>
            <pc:sldMk cId="726951313" sldId="406"/>
            <ac:spMk id="2" creationId="{A9CC42D9-BB8D-3791-32DB-80CEAA0939D3}"/>
          </ac:spMkLst>
        </pc:spChg>
      </pc:sldChg>
      <pc:sldChg chg="addSp delSp modSp new del mod">
        <pc:chgData name="Roger Pearce" userId="e211e6dda9429fcc" providerId="LiveId" clId="{96B62002-0928-465E-82BE-836BBB25FBED}" dt="2025-06-14T15:14:34.816" v="2223" actId="2696"/>
        <pc:sldMkLst>
          <pc:docMk/>
          <pc:sldMk cId="2686317552" sldId="406"/>
        </pc:sldMkLst>
      </pc:sldChg>
      <pc:sldChg chg="new del">
        <pc:chgData name="Roger Pearce" userId="e211e6dda9429fcc" providerId="LiveId" clId="{96B62002-0928-465E-82BE-836BBB25FBED}" dt="2025-06-14T18:12:03.791" v="2936" actId="2696"/>
        <pc:sldMkLst>
          <pc:docMk/>
          <pc:sldMk cId="3464339727" sldId="407"/>
        </pc:sldMkLst>
      </pc:sldChg>
      <pc:sldChg chg="addSp modSp add mod setBg">
        <pc:chgData name="Roger Pearce" userId="e211e6dda9429fcc" providerId="LiveId" clId="{96B62002-0928-465E-82BE-836BBB25FBED}" dt="2025-06-15T08:39:51.652" v="4191" actId="692"/>
        <pc:sldMkLst>
          <pc:docMk/>
          <pc:sldMk cId="4057746662" sldId="407"/>
        </pc:sldMkLst>
        <pc:spChg chg="add mod">
          <ac:chgData name="Roger Pearce" userId="e211e6dda9429fcc" providerId="LiveId" clId="{96B62002-0928-465E-82BE-836BBB25FBED}" dt="2025-06-14T18:17:32.608" v="3324" actId="14100"/>
          <ac:spMkLst>
            <pc:docMk/>
            <pc:sldMk cId="4057746662" sldId="407"/>
            <ac:spMk id="2" creationId="{BD626E2B-64DF-EDAE-5108-70519E1F5CD8}"/>
          </ac:spMkLst>
        </pc:spChg>
        <pc:spChg chg="add mod">
          <ac:chgData name="Roger Pearce" userId="e211e6dda9429fcc" providerId="LiveId" clId="{96B62002-0928-465E-82BE-836BBB25FBED}" dt="2025-06-14T18:17:56.718" v="3333" actId="113"/>
          <ac:spMkLst>
            <pc:docMk/>
            <pc:sldMk cId="4057746662" sldId="407"/>
            <ac:spMk id="3" creationId="{4ADD7B17-3C42-7D2A-1748-64F7460A1080}"/>
          </ac:spMkLst>
        </pc:spChg>
        <pc:spChg chg="add mod">
          <ac:chgData name="Roger Pearce" userId="e211e6dda9429fcc" providerId="LiveId" clId="{96B62002-0928-465E-82BE-836BBB25FBED}" dt="2025-06-15T08:39:51.652" v="4191" actId="692"/>
          <ac:spMkLst>
            <pc:docMk/>
            <pc:sldMk cId="4057746662" sldId="407"/>
            <ac:spMk id="4" creationId="{61A03DA8-8D95-5CA6-CD09-1410384A7A0B}"/>
          </ac:spMkLst>
        </pc:spChg>
      </pc:sldChg>
      <pc:sldChg chg="new del">
        <pc:chgData name="Roger Pearce" userId="e211e6dda9429fcc" providerId="LiveId" clId="{96B62002-0928-465E-82BE-836BBB25FBED}" dt="2025-06-14T18:42:48.366" v="3576" actId="2696"/>
        <pc:sldMkLst>
          <pc:docMk/>
          <pc:sldMk cId="3056696981" sldId="408"/>
        </pc:sldMkLst>
      </pc:sldChg>
      <pc:sldChg chg="addSp modSp new mod ord setBg">
        <pc:chgData name="Roger Pearce" userId="e211e6dda9429fcc" providerId="LiveId" clId="{96B62002-0928-465E-82BE-836BBB25FBED}" dt="2025-06-15T08:37:39.937" v="4171"/>
        <pc:sldMkLst>
          <pc:docMk/>
          <pc:sldMk cId="2469518765" sldId="409"/>
        </pc:sldMkLst>
        <pc:spChg chg="add mod">
          <ac:chgData name="Roger Pearce" userId="e211e6dda9429fcc" providerId="LiveId" clId="{96B62002-0928-465E-82BE-836BBB25FBED}" dt="2025-06-14T17:58:09.339" v="2802" actId="1076"/>
          <ac:spMkLst>
            <pc:docMk/>
            <pc:sldMk cId="2469518765" sldId="409"/>
            <ac:spMk id="3" creationId="{ADDD510C-8CB7-E0A1-6F11-F2195617BA8F}"/>
          </ac:spMkLst>
        </pc:spChg>
        <pc:picChg chg="add mod">
          <ac:chgData name="Roger Pearce" userId="e211e6dda9429fcc" providerId="LiveId" clId="{96B62002-0928-465E-82BE-836BBB25FBED}" dt="2025-06-14T17:58:07.299" v="2801" actId="1076"/>
          <ac:picMkLst>
            <pc:docMk/>
            <pc:sldMk cId="2469518765" sldId="409"/>
            <ac:picMk id="2" creationId="{34E7FDD4-2716-2A10-4D80-67464EF1CEA3}"/>
          </ac:picMkLst>
        </pc:picChg>
      </pc:sldChg>
      <pc:sldChg chg="addSp modSp new mod ord">
        <pc:chgData name="Roger Pearce" userId="e211e6dda9429fcc" providerId="LiveId" clId="{96B62002-0928-465E-82BE-836BBB25FBED}" dt="2025-06-15T08:37:39.937" v="4171"/>
        <pc:sldMkLst>
          <pc:docMk/>
          <pc:sldMk cId="480320331" sldId="410"/>
        </pc:sldMkLst>
        <pc:spChg chg="add mod">
          <ac:chgData name="Roger Pearce" userId="e211e6dda9429fcc" providerId="LiveId" clId="{96B62002-0928-465E-82BE-836BBB25FBED}" dt="2025-06-14T17:58:40.993" v="2832" actId="207"/>
          <ac:spMkLst>
            <pc:docMk/>
            <pc:sldMk cId="480320331" sldId="410"/>
            <ac:spMk id="3" creationId="{4E4B7AEC-F0F1-2207-4FD4-6DA2AC0ABED7}"/>
          </ac:spMkLst>
        </pc:spChg>
        <pc:picChg chg="add mod">
          <ac:chgData name="Roger Pearce" userId="e211e6dda9429fcc" providerId="LiveId" clId="{96B62002-0928-465E-82BE-836BBB25FBED}" dt="2025-06-13T19:42:46.168" v="371" actId="14100"/>
          <ac:picMkLst>
            <pc:docMk/>
            <pc:sldMk cId="480320331" sldId="410"/>
            <ac:picMk id="2" creationId="{093D842C-F937-FAF4-2204-C7CE72B2F7D6}"/>
          </ac:picMkLst>
        </pc:picChg>
      </pc:sldChg>
      <pc:sldChg chg="addSp modSp new mod ord">
        <pc:chgData name="Roger Pearce" userId="e211e6dda9429fcc" providerId="LiveId" clId="{96B62002-0928-465E-82BE-836BBB25FBED}" dt="2025-06-15T08:37:39.937" v="4171"/>
        <pc:sldMkLst>
          <pc:docMk/>
          <pc:sldMk cId="1890358869" sldId="411"/>
        </pc:sldMkLst>
        <pc:spChg chg="add mod">
          <ac:chgData name="Roger Pearce" userId="e211e6dda9429fcc" providerId="LiveId" clId="{96B62002-0928-465E-82BE-836BBB25FBED}" dt="2025-06-14T17:59:16.373" v="2874" actId="6549"/>
          <ac:spMkLst>
            <pc:docMk/>
            <pc:sldMk cId="1890358869" sldId="411"/>
            <ac:spMk id="3" creationId="{8E3BF2B1-00E8-A4F0-3BDC-EAFB50D8D87E}"/>
          </ac:spMkLst>
        </pc:spChg>
        <pc:picChg chg="add mod">
          <ac:chgData name="Roger Pearce" userId="e211e6dda9429fcc" providerId="LiveId" clId="{96B62002-0928-465E-82BE-836BBB25FBED}" dt="2025-06-13T19:44:35.271" v="374" actId="14100"/>
          <ac:picMkLst>
            <pc:docMk/>
            <pc:sldMk cId="1890358869" sldId="411"/>
            <ac:picMk id="2" creationId="{B4B46493-DA35-C6C5-FB94-CF394B54FD7A}"/>
          </ac:picMkLst>
        </pc:picChg>
      </pc:sldChg>
      <pc:sldChg chg="addSp modSp new del mod">
        <pc:chgData name="Roger Pearce" userId="e211e6dda9429fcc" providerId="LiveId" clId="{96B62002-0928-465E-82BE-836BBB25FBED}" dt="2025-06-14T18:11:56.640" v="2935" actId="2696"/>
        <pc:sldMkLst>
          <pc:docMk/>
          <pc:sldMk cId="3597264744" sldId="412"/>
        </pc:sldMkLst>
      </pc:sldChg>
      <pc:sldChg chg="addSp modSp new mod">
        <pc:chgData name="Roger Pearce" userId="e211e6dda9429fcc" providerId="LiveId" clId="{96B62002-0928-465E-82BE-836BBB25FBED}" dt="2025-06-13T20:05:04.021" v="382" actId="14100"/>
        <pc:sldMkLst>
          <pc:docMk/>
          <pc:sldMk cId="2275608135" sldId="413"/>
        </pc:sldMkLst>
        <pc:picChg chg="add mod">
          <ac:chgData name="Roger Pearce" userId="e211e6dda9429fcc" providerId="LiveId" clId="{96B62002-0928-465E-82BE-836BBB25FBED}" dt="2025-06-13T20:05:04.021" v="382" actId="14100"/>
          <ac:picMkLst>
            <pc:docMk/>
            <pc:sldMk cId="2275608135" sldId="413"/>
            <ac:picMk id="2" creationId="{618041E6-4805-543B-B53D-269090F61ABC}"/>
          </ac:picMkLst>
        </pc:picChg>
      </pc:sldChg>
      <pc:sldChg chg="addSp modSp new del mod">
        <pc:chgData name="Roger Pearce" userId="e211e6dda9429fcc" providerId="LiveId" clId="{96B62002-0928-465E-82BE-836BBB25FBED}" dt="2025-06-14T18:10:08.525" v="2884" actId="2696"/>
        <pc:sldMkLst>
          <pc:docMk/>
          <pc:sldMk cId="3679526726" sldId="414"/>
        </pc:sldMkLst>
      </pc:sldChg>
      <pc:sldChg chg="addSp modSp new mod ord setBg">
        <pc:chgData name="Roger Pearce" userId="e211e6dda9429fcc" providerId="LiveId" clId="{96B62002-0928-465E-82BE-836BBB25FBED}" dt="2025-06-14T18:18:17.365" v="3335"/>
        <pc:sldMkLst>
          <pc:docMk/>
          <pc:sldMk cId="1265749317" sldId="415"/>
        </pc:sldMkLst>
        <pc:picChg chg="add mod">
          <ac:chgData name="Roger Pearce" userId="e211e6dda9429fcc" providerId="LiveId" clId="{96B62002-0928-465E-82BE-836BBB25FBED}" dt="2025-06-14T08:58:52.835" v="391" actId="14100"/>
          <ac:picMkLst>
            <pc:docMk/>
            <pc:sldMk cId="1265749317" sldId="415"/>
            <ac:picMk id="2" creationId="{C276E821-07FC-19E4-8CF5-7282EE694283}"/>
          </ac:picMkLst>
        </pc:picChg>
      </pc:sldChg>
      <pc:sldChg chg="addSp new del">
        <pc:chgData name="Roger Pearce" userId="e211e6dda9429fcc" providerId="LiveId" clId="{96B62002-0928-465E-82BE-836BBB25FBED}" dt="2025-06-15T07:59:42.156" v="3886" actId="2696"/>
        <pc:sldMkLst>
          <pc:docMk/>
          <pc:sldMk cId="1397500015" sldId="416"/>
        </pc:sldMkLst>
        <pc:picChg chg="add">
          <ac:chgData name="Roger Pearce" userId="e211e6dda9429fcc" providerId="LiveId" clId="{96B62002-0928-465E-82BE-836BBB25FBED}" dt="2025-06-14T09:15:56.202" v="420"/>
          <ac:picMkLst>
            <pc:docMk/>
            <pc:sldMk cId="1397500015" sldId="416"/>
            <ac:picMk id="2" creationId="{FB81A752-5044-6438-9B32-F10455ACCF2F}"/>
          </ac:picMkLst>
        </pc:picChg>
      </pc:sldChg>
      <pc:sldChg chg="addSp delSp modSp add del mod modAnim">
        <pc:chgData name="Roger Pearce" userId="e211e6dda9429fcc" providerId="LiveId" clId="{96B62002-0928-465E-82BE-836BBB25FBED}" dt="2025-06-15T08:13:06.854" v="3923" actId="2696"/>
        <pc:sldMkLst>
          <pc:docMk/>
          <pc:sldMk cId="2061385890" sldId="417"/>
        </pc:sldMkLst>
        <pc:spChg chg="add del mod">
          <ac:chgData name="Roger Pearce" userId="e211e6dda9429fcc" providerId="LiveId" clId="{96B62002-0928-465E-82BE-836BBB25FBED}" dt="2025-06-15T08:12:38.087" v="3919" actId="21"/>
          <ac:spMkLst>
            <pc:docMk/>
            <pc:sldMk cId="2061385890" sldId="417"/>
            <ac:spMk id="2" creationId="{CFA3878B-BFA1-29B8-B29D-B4CF59B31561}"/>
          </ac:spMkLst>
        </pc:spChg>
        <pc:spChg chg="add del mod">
          <ac:chgData name="Roger Pearce" userId="e211e6dda9429fcc" providerId="LiveId" clId="{96B62002-0928-465E-82BE-836BBB25FBED}" dt="2025-06-15T08:12:41.076" v="3920" actId="21"/>
          <ac:spMkLst>
            <pc:docMk/>
            <pc:sldMk cId="2061385890" sldId="417"/>
            <ac:spMk id="3" creationId="{AC2FC8F8-A396-555D-79B3-BC6B840F1240}"/>
          </ac:spMkLst>
        </pc:spChg>
        <pc:spChg chg="mod">
          <ac:chgData name="Roger Pearce" userId="e211e6dda9429fcc" providerId="LiveId" clId="{96B62002-0928-465E-82BE-836BBB25FBED}" dt="2025-06-15T08:10:55.476" v="3913" actId="20577"/>
          <ac:spMkLst>
            <pc:docMk/>
            <pc:sldMk cId="2061385890" sldId="417"/>
            <ac:spMk id="113667" creationId="{5650F36B-753A-8970-701D-6643D597BFFD}"/>
          </ac:spMkLst>
        </pc:spChg>
      </pc:sldChg>
      <pc:sldChg chg="addSp delSp modSp add mod modAnim modNotes">
        <pc:chgData name="Roger Pearce" userId="e211e6dda9429fcc" providerId="LiveId" clId="{96B62002-0928-465E-82BE-836BBB25FBED}" dt="2025-06-15T08:49:21.593" v="4214"/>
        <pc:sldMkLst>
          <pc:docMk/>
          <pc:sldMk cId="3395434943" sldId="418"/>
        </pc:sldMkLst>
        <pc:spChg chg="del mod">
          <ac:chgData name="Roger Pearce" userId="e211e6dda9429fcc" providerId="LiveId" clId="{96B62002-0928-465E-82BE-836BBB25FBED}" dt="2025-06-14T14:21:37.232" v="1546" actId="21"/>
          <ac:spMkLst>
            <pc:docMk/>
            <pc:sldMk cId="3395434943" sldId="418"/>
            <ac:spMk id="2" creationId="{A93CB109-FD63-81BB-3D8D-2009A48458BA}"/>
          </ac:spMkLst>
        </pc:spChg>
        <pc:spChg chg="del mod">
          <ac:chgData name="Roger Pearce" userId="e211e6dda9429fcc" providerId="LiveId" clId="{96B62002-0928-465E-82BE-836BBB25FBED}" dt="2025-06-14T14:21:40.485" v="1547" actId="21"/>
          <ac:spMkLst>
            <pc:docMk/>
            <pc:sldMk cId="3395434943" sldId="418"/>
            <ac:spMk id="3" creationId="{9BF6AEC8-0A93-59B7-B3A0-D6CE944E5B14}"/>
          </ac:spMkLst>
        </pc:spChg>
        <pc:spChg chg="mod">
          <ac:chgData name="Roger Pearce" userId="e211e6dda9429fcc" providerId="LiveId" clId="{96B62002-0928-465E-82BE-836BBB25FBED}" dt="2025-06-14T14:21:33.423" v="1545" actId="1076"/>
          <ac:spMkLst>
            <pc:docMk/>
            <pc:sldMk cId="3395434943" sldId="418"/>
            <ac:spMk id="113667" creationId="{CD5A36FD-2EF4-3FCC-913C-D5BED8F5A40B}"/>
          </ac:spMkLst>
        </pc:spChg>
        <pc:picChg chg="add mod">
          <ac:chgData name="Roger Pearce" userId="e211e6dda9429fcc" providerId="LiveId" clId="{96B62002-0928-465E-82BE-836BBB25FBED}" dt="2025-06-14T14:21:42.567" v="1548" actId="1076"/>
          <ac:picMkLst>
            <pc:docMk/>
            <pc:sldMk cId="3395434943" sldId="418"/>
            <ac:picMk id="4" creationId="{72008EC1-948F-3462-D999-9A9CDF3222A3}"/>
          </ac:picMkLst>
        </pc:picChg>
      </pc:sldChg>
      <pc:sldChg chg="addSp delSp modSp new mod setBg modAnim">
        <pc:chgData name="Roger Pearce" userId="e211e6dda9429fcc" providerId="LiveId" clId="{96B62002-0928-465E-82BE-836BBB25FBED}" dt="2025-06-15T08:14:59.488" v="4023" actId="5793"/>
        <pc:sldMkLst>
          <pc:docMk/>
          <pc:sldMk cId="2919647836" sldId="419"/>
        </pc:sldMkLst>
        <pc:spChg chg="add del mod">
          <ac:chgData name="Roger Pearce" userId="e211e6dda9429fcc" providerId="LiveId" clId="{96B62002-0928-465E-82BE-836BBB25FBED}" dt="2025-06-14T14:24:29.424" v="1559" actId="21"/>
          <ac:spMkLst>
            <pc:docMk/>
            <pc:sldMk cId="2919647836" sldId="419"/>
            <ac:spMk id="2" creationId="{016A158F-4788-2A83-F2C1-1B2690DE650B}"/>
          </ac:spMkLst>
        </pc:spChg>
        <pc:spChg chg="add mod">
          <ac:chgData name="Roger Pearce" userId="e211e6dda9429fcc" providerId="LiveId" clId="{96B62002-0928-465E-82BE-836BBB25FBED}" dt="2025-06-15T08:14:53.135" v="4018" actId="255"/>
          <ac:spMkLst>
            <pc:docMk/>
            <pc:sldMk cId="2919647836" sldId="419"/>
            <ac:spMk id="3" creationId="{5698B64E-9DF7-D174-9D10-33B6D933EF15}"/>
          </ac:spMkLst>
        </pc:spChg>
        <pc:spChg chg="add mod">
          <ac:chgData name="Roger Pearce" userId="e211e6dda9429fcc" providerId="LiveId" clId="{96B62002-0928-465E-82BE-836BBB25FBED}" dt="2025-06-15T08:14:59.488" v="4023" actId="5793"/>
          <ac:spMkLst>
            <pc:docMk/>
            <pc:sldMk cId="2919647836" sldId="419"/>
            <ac:spMk id="4" creationId="{7E82EB91-5A17-3F4E-E107-BACA99AD068F}"/>
          </ac:spMkLst>
        </pc:spChg>
        <pc:picChg chg="add">
          <ac:chgData name="Roger Pearce" userId="e211e6dda9429fcc" providerId="LiveId" clId="{96B62002-0928-465E-82BE-836BBB25FBED}" dt="2025-06-14T14:37:37.417" v="1703"/>
          <ac:picMkLst>
            <pc:docMk/>
            <pc:sldMk cId="2919647836" sldId="419"/>
            <ac:picMk id="5" creationId="{8D804645-3EC9-1D05-A1BB-4B882C92E0EB}"/>
          </ac:picMkLst>
        </pc:picChg>
      </pc:sldChg>
      <pc:sldChg chg="modSp add mod">
        <pc:chgData name="Roger Pearce" userId="e211e6dda9429fcc" providerId="LiveId" clId="{96B62002-0928-465E-82BE-836BBB25FBED}" dt="2025-06-15T08:09:55.504" v="3910" actId="1076"/>
        <pc:sldMkLst>
          <pc:docMk/>
          <pc:sldMk cId="1797002644" sldId="420"/>
        </pc:sldMkLst>
        <pc:spChg chg="mod">
          <ac:chgData name="Roger Pearce" userId="e211e6dda9429fcc" providerId="LiveId" clId="{96B62002-0928-465E-82BE-836BBB25FBED}" dt="2025-06-15T08:09:08.996" v="3909" actId="1076"/>
          <ac:spMkLst>
            <pc:docMk/>
            <pc:sldMk cId="1797002644" sldId="420"/>
            <ac:spMk id="5" creationId="{17B2B66E-216B-0E7D-E9F0-603DC7A31626}"/>
          </ac:spMkLst>
        </pc:spChg>
        <pc:spChg chg="mod">
          <ac:chgData name="Roger Pearce" userId="e211e6dda9429fcc" providerId="LiveId" clId="{96B62002-0928-465E-82BE-836BBB25FBED}" dt="2025-06-14T17:51:51.931" v="2674" actId="207"/>
          <ac:spMkLst>
            <pc:docMk/>
            <pc:sldMk cId="1797002644" sldId="420"/>
            <ac:spMk id="6" creationId="{BF212062-02ED-8C3D-7D7B-7CC32C06842E}"/>
          </ac:spMkLst>
        </pc:spChg>
        <pc:spChg chg="mod">
          <ac:chgData name="Roger Pearce" userId="e211e6dda9429fcc" providerId="LiveId" clId="{96B62002-0928-465E-82BE-836BBB25FBED}" dt="2025-06-14T17:52:34.955" v="2689" actId="14100"/>
          <ac:spMkLst>
            <pc:docMk/>
            <pc:sldMk cId="1797002644" sldId="420"/>
            <ac:spMk id="7" creationId="{B98010A6-EF98-4E9F-92FA-691F0BA2447B}"/>
          </ac:spMkLst>
        </pc:spChg>
        <pc:spChg chg="mod">
          <ac:chgData name="Roger Pearce" userId="e211e6dda9429fcc" providerId="LiveId" clId="{96B62002-0928-465E-82BE-836BBB25FBED}" dt="2025-06-14T17:51:58.803" v="2676" actId="108"/>
          <ac:spMkLst>
            <pc:docMk/>
            <pc:sldMk cId="1797002644" sldId="420"/>
            <ac:spMk id="8" creationId="{CF5D3E7D-725E-EE45-6CE6-F958CC102158}"/>
          </ac:spMkLst>
        </pc:spChg>
        <pc:spChg chg="mod">
          <ac:chgData name="Roger Pearce" userId="e211e6dda9429fcc" providerId="LiveId" clId="{96B62002-0928-465E-82BE-836BBB25FBED}" dt="2025-06-14T17:51:57.568" v="2675" actId="108"/>
          <ac:spMkLst>
            <pc:docMk/>
            <pc:sldMk cId="1797002644" sldId="420"/>
            <ac:spMk id="9" creationId="{29F050D2-A7AD-A5A9-AC16-4836871468FD}"/>
          </ac:spMkLst>
        </pc:spChg>
        <pc:spChg chg="mod">
          <ac:chgData name="Roger Pearce" userId="e211e6dda9429fcc" providerId="LiveId" clId="{96B62002-0928-465E-82BE-836BBB25FBED}" dt="2025-06-14T17:52:25.383" v="2686" actId="120"/>
          <ac:spMkLst>
            <pc:docMk/>
            <pc:sldMk cId="1797002644" sldId="420"/>
            <ac:spMk id="10" creationId="{805F74F4-2573-0042-C263-464DC0902584}"/>
          </ac:spMkLst>
        </pc:spChg>
        <pc:spChg chg="mod">
          <ac:chgData name="Roger Pearce" userId="e211e6dda9429fcc" providerId="LiveId" clId="{96B62002-0928-465E-82BE-836BBB25FBED}" dt="2025-06-15T08:09:55.504" v="3910" actId="1076"/>
          <ac:spMkLst>
            <pc:docMk/>
            <pc:sldMk cId="1797002644" sldId="420"/>
            <ac:spMk id="12" creationId="{F5097780-29ED-CF0D-45DC-A3014811BC3E}"/>
          </ac:spMkLst>
        </pc:spChg>
        <pc:picChg chg="mod">
          <ac:chgData name="Roger Pearce" userId="e211e6dda9429fcc" providerId="LiveId" clId="{96B62002-0928-465E-82BE-836BBB25FBED}" dt="2025-06-14T17:52:36.652" v="2690" actId="1076"/>
          <ac:picMkLst>
            <pc:docMk/>
            <pc:sldMk cId="1797002644" sldId="420"/>
            <ac:picMk id="3" creationId="{6D9B96BB-390E-27BF-ED6C-F81E408C5B98}"/>
          </ac:picMkLst>
        </pc:picChg>
      </pc:sldChg>
      <pc:sldChg chg="addSp modSp new mod modAnim">
        <pc:chgData name="Roger Pearce" userId="e211e6dda9429fcc" providerId="LiveId" clId="{96B62002-0928-465E-82BE-836BBB25FBED}" dt="2025-06-14T15:14:00.067" v="2222"/>
        <pc:sldMkLst>
          <pc:docMk/>
          <pc:sldMk cId="3142098860" sldId="421"/>
        </pc:sldMkLst>
        <pc:spChg chg="add mod">
          <ac:chgData name="Roger Pearce" userId="e211e6dda9429fcc" providerId="LiveId" clId="{96B62002-0928-465E-82BE-836BBB25FBED}" dt="2025-06-14T15:13:32.635" v="2203" actId="1076"/>
          <ac:spMkLst>
            <pc:docMk/>
            <pc:sldMk cId="3142098860" sldId="421"/>
            <ac:spMk id="2" creationId="{FE4AC9D9-0682-C19B-DE65-537AA2DA3840}"/>
          </ac:spMkLst>
        </pc:spChg>
        <pc:picChg chg="add mod">
          <ac:chgData name="Roger Pearce" userId="e211e6dda9429fcc" providerId="LiveId" clId="{96B62002-0928-465E-82BE-836BBB25FBED}" dt="2025-06-14T14:46:40.478" v="1880" actId="1076"/>
          <ac:picMkLst>
            <pc:docMk/>
            <pc:sldMk cId="3142098860" sldId="421"/>
            <ac:picMk id="3" creationId="{EC131A3F-7DE6-FB3E-7B2F-08B5284317A0}"/>
          </ac:picMkLst>
        </pc:picChg>
      </pc:sldChg>
      <pc:sldChg chg="addSp modSp new mod modAnim">
        <pc:chgData name="Roger Pearce" userId="e211e6dda9429fcc" providerId="LiveId" clId="{96B62002-0928-465E-82BE-836BBB25FBED}" dt="2025-06-15T08:16:58.159" v="4027" actId="1076"/>
        <pc:sldMkLst>
          <pc:docMk/>
          <pc:sldMk cId="558376737" sldId="422"/>
        </pc:sldMkLst>
        <pc:spChg chg="add mod">
          <ac:chgData name="Roger Pearce" userId="e211e6dda9429fcc" providerId="LiveId" clId="{96B62002-0928-465E-82BE-836BBB25FBED}" dt="2025-06-15T08:16:58.159" v="4027" actId="1076"/>
          <ac:spMkLst>
            <pc:docMk/>
            <pc:sldMk cId="558376737" sldId="422"/>
            <ac:spMk id="2" creationId="{FD6E80DE-6602-35A1-52BA-2F7444E56B2D}"/>
          </ac:spMkLst>
        </pc:spChg>
        <pc:spChg chg="add mod">
          <ac:chgData name="Roger Pearce" userId="e211e6dda9429fcc" providerId="LiveId" clId="{96B62002-0928-465E-82BE-836BBB25FBED}" dt="2025-06-14T14:55:03.205" v="2073" actId="20577"/>
          <ac:spMkLst>
            <pc:docMk/>
            <pc:sldMk cId="558376737" sldId="422"/>
            <ac:spMk id="3" creationId="{1250BD00-0A25-513C-6907-699FC6F6E800}"/>
          </ac:spMkLst>
        </pc:spChg>
        <pc:spChg chg="add mod">
          <ac:chgData name="Roger Pearce" userId="e211e6dda9429fcc" providerId="LiveId" clId="{96B62002-0928-465E-82BE-836BBB25FBED}" dt="2025-06-14T15:08:54.705" v="2123" actId="207"/>
          <ac:spMkLst>
            <pc:docMk/>
            <pc:sldMk cId="558376737" sldId="422"/>
            <ac:spMk id="4" creationId="{941661BB-C3B3-1E2B-4EC7-D0BA50F0C2FD}"/>
          </ac:spMkLst>
        </pc:spChg>
        <pc:picChg chg="add mod ord">
          <ac:chgData name="Roger Pearce" userId="e211e6dda9429fcc" providerId="LiveId" clId="{96B62002-0928-465E-82BE-836BBB25FBED}" dt="2025-06-14T15:07:27.258" v="2109" actId="167"/>
          <ac:picMkLst>
            <pc:docMk/>
            <pc:sldMk cId="558376737" sldId="422"/>
            <ac:picMk id="5" creationId="{120BDC8C-86E7-449E-EA12-FEA63A5963B1}"/>
          </ac:picMkLst>
        </pc:picChg>
      </pc:sldChg>
      <pc:sldChg chg="delSp modSp add mod modAnim modNotes">
        <pc:chgData name="Roger Pearce" userId="e211e6dda9429fcc" providerId="LiveId" clId="{96B62002-0928-465E-82BE-836BBB25FBED}" dt="2025-06-15T08:49:21.593" v="4214"/>
        <pc:sldMkLst>
          <pc:docMk/>
          <pc:sldMk cId="2297391206" sldId="423"/>
        </pc:sldMkLst>
        <pc:spChg chg="del">
          <ac:chgData name="Roger Pearce" userId="e211e6dda9429fcc" providerId="LiveId" clId="{96B62002-0928-465E-82BE-836BBB25FBED}" dt="2025-06-14T15:16:34.871" v="2228" actId="21"/>
          <ac:spMkLst>
            <pc:docMk/>
            <pc:sldMk cId="2297391206" sldId="423"/>
            <ac:spMk id="2" creationId="{09278DFE-C4E7-7AB3-81D6-CED356367E9B}"/>
          </ac:spMkLst>
        </pc:spChg>
        <pc:spChg chg="del">
          <ac:chgData name="Roger Pearce" userId="e211e6dda9429fcc" providerId="LiveId" clId="{96B62002-0928-465E-82BE-836BBB25FBED}" dt="2025-06-14T15:16:38.102" v="2229" actId="21"/>
          <ac:spMkLst>
            <pc:docMk/>
            <pc:sldMk cId="2297391206" sldId="423"/>
            <ac:spMk id="3" creationId="{3D198004-3478-8D38-9EC6-1B9ABA39929E}"/>
          </ac:spMkLst>
        </pc:spChg>
        <pc:spChg chg="mod">
          <ac:chgData name="Roger Pearce" userId="e211e6dda9429fcc" providerId="LiveId" clId="{96B62002-0928-465E-82BE-836BBB25FBED}" dt="2025-06-14T15:28:44.238" v="2334" actId="20577"/>
          <ac:spMkLst>
            <pc:docMk/>
            <pc:sldMk cId="2297391206" sldId="423"/>
            <ac:spMk id="113667" creationId="{F8C3AEC1-EBFE-EA6C-1CD5-463563920288}"/>
          </ac:spMkLst>
        </pc:spChg>
      </pc:sldChg>
      <pc:sldChg chg="addSp delSp modSp new mod modAnim">
        <pc:chgData name="Roger Pearce" userId="e211e6dda9429fcc" providerId="LiveId" clId="{96B62002-0928-465E-82BE-836BBB25FBED}" dt="2025-06-15T08:20:35.864" v="4063"/>
        <pc:sldMkLst>
          <pc:docMk/>
          <pc:sldMk cId="44673073" sldId="424"/>
        </pc:sldMkLst>
        <pc:spChg chg="add mod">
          <ac:chgData name="Roger Pearce" userId="e211e6dda9429fcc" providerId="LiveId" clId="{96B62002-0928-465E-82BE-836BBB25FBED}" dt="2025-06-15T08:19:11.897" v="4038" actId="164"/>
          <ac:spMkLst>
            <pc:docMk/>
            <pc:sldMk cId="44673073" sldId="424"/>
            <ac:spMk id="2" creationId="{F8D85636-E793-E85C-FBE5-96279A121175}"/>
          </ac:spMkLst>
        </pc:spChg>
        <pc:spChg chg="add mod">
          <ac:chgData name="Roger Pearce" userId="e211e6dda9429fcc" providerId="LiveId" clId="{96B62002-0928-465E-82BE-836BBB25FBED}" dt="2025-06-15T08:19:11.897" v="4038" actId="164"/>
          <ac:spMkLst>
            <pc:docMk/>
            <pc:sldMk cId="44673073" sldId="424"/>
            <ac:spMk id="3" creationId="{D90BFE34-840C-D9C9-1E51-4232A19099BE}"/>
          </ac:spMkLst>
        </pc:spChg>
        <pc:spChg chg="add mod">
          <ac:chgData name="Roger Pearce" userId="e211e6dda9429fcc" providerId="LiveId" clId="{96B62002-0928-465E-82BE-836BBB25FBED}" dt="2025-06-15T08:19:11.897" v="4038" actId="164"/>
          <ac:spMkLst>
            <pc:docMk/>
            <pc:sldMk cId="44673073" sldId="424"/>
            <ac:spMk id="4" creationId="{75EA8CD3-728E-2506-DC69-DA23551CE177}"/>
          </ac:spMkLst>
        </pc:spChg>
        <pc:spChg chg="add del mod">
          <ac:chgData name="Roger Pearce" userId="e211e6dda9429fcc" providerId="LiveId" clId="{96B62002-0928-465E-82BE-836BBB25FBED}" dt="2025-06-14T17:53:04.308" v="2692" actId="21"/>
          <ac:spMkLst>
            <pc:docMk/>
            <pc:sldMk cId="44673073" sldId="424"/>
            <ac:spMk id="5" creationId="{9F1736F5-8C69-641A-98B1-F43E004D7EAD}"/>
          </ac:spMkLst>
        </pc:spChg>
        <pc:spChg chg="add mod">
          <ac:chgData name="Roger Pearce" userId="e211e6dda9429fcc" providerId="LiveId" clId="{96B62002-0928-465E-82BE-836BBB25FBED}" dt="2025-06-15T08:19:11.897" v="4038" actId="164"/>
          <ac:spMkLst>
            <pc:docMk/>
            <pc:sldMk cId="44673073" sldId="424"/>
            <ac:spMk id="6" creationId="{04C11409-ADA4-E5EA-8D79-5C0A96392791}"/>
          </ac:spMkLst>
        </pc:spChg>
        <pc:spChg chg="add mod">
          <ac:chgData name="Roger Pearce" userId="e211e6dda9429fcc" providerId="LiveId" clId="{96B62002-0928-465E-82BE-836BBB25FBED}" dt="2025-06-15T08:19:11.897" v="4038" actId="164"/>
          <ac:spMkLst>
            <pc:docMk/>
            <pc:sldMk cId="44673073" sldId="424"/>
            <ac:spMk id="7" creationId="{AB14DC6D-B522-D8A5-034F-BDD67AFF9F2A}"/>
          </ac:spMkLst>
        </pc:spChg>
        <pc:spChg chg="add mod">
          <ac:chgData name="Roger Pearce" userId="e211e6dda9429fcc" providerId="LiveId" clId="{96B62002-0928-465E-82BE-836BBB25FBED}" dt="2025-06-14T15:31:21.722" v="2390" actId="14100"/>
          <ac:spMkLst>
            <pc:docMk/>
            <pc:sldMk cId="44673073" sldId="424"/>
            <ac:spMk id="8" creationId="{64A3782F-2A0C-4F42-65F2-E55A6453B1EB}"/>
          </ac:spMkLst>
        </pc:spChg>
        <pc:spChg chg="add mod">
          <ac:chgData name="Roger Pearce" userId="e211e6dda9429fcc" providerId="LiveId" clId="{96B62002-0928-465E-82BE-836BBB25FBED}" dt="2025-06-15T08:19:11.897" v="4038" actId="164"/>
          <ac:spMkLst>
            <pc:docMk/>
            <pc:sldMk cId="44673073" sldId="424"/>
            <ac:spMk id="9" creationId="{FD4F6C57-295E-B21A-D7F0-102A0FE9B631}"/>
          </ac:spMkLst>
        </pc:spChg>
        <pc:spChg chg="add mod">
          <ac:chgData name="Roger Pearce" userId="e211e6dda9429fcc" providerId="LiveId" clId="{96B62002-0928-465E-82BE-836BBB25FBED}" dt="2025-06-15T08:20:32.200" v="4062" actId="1076"/>
          <ac:spMkLst>
            <pc:docMk/>
            <pc:sldMk cId="44673073" sldId="424"/>
            <ac:spMk id="11" creationId="{248101E4-EB25-A161-2BC4-408FDF672B01}"/>
          </ac:spMkLst>
        </pc:spChg>
        <pc:grpChg chg="add mod">
          <ac:chgData name="Roger Pearce" userId="e211e6dda9429fcc" providerId="LiveId" clId="{96B62002-0928-465E-82BE-836BBB25FBED}" dt="2025-06-15T08:19:11.897" v="4038" actId="164"/>
          <ac:grpSpMkLst>
            <pc:docMk/>
            <pc:sldMk cId="44673073" sldId="424"/>
            <ac:grpSpMk id="10" creationId="{518A92C8-9EE4-EBA0-36C4-E856F50B323A}"/>
          </ac:grpSpMkLst>
        </pc:grpChg>
      </pc:sldChg>
      <pc:sldChg chg="modSp add mod modNotes">
        <pc:chgData name="Roger Pearce" userId="e211e6dda9429fcc" providerId="LiveId" clId="{96B62002-0928-465E-82BE-836BBB25FBED}" dt="2025-06-15T08:49:21.593" v="4214"/>
        <pc:sldMkLst>
          <pc:docMk/>
          <pc:sldMk cId="696438885" sldId="425"/>
        </pc:sldMkLst>
        <pc:spChg chg="mod">
          <ac:chgData name="Roger Pearce" userId="e211e6dda9429fcc" providerId="LiveId" clId="{96B62002-0928-465E-82BE-836BBB25FBED}" dt="2025-06-14T15:28:31.535" v="2332" actId="20577"/>
          <ac:spMkLst>
            <pc:docMk/>
            <pc:sldMk cId="696438885" sldId="425"/>
            <ac:spMk id="113667" creationId="{E4D66F09-00C8-6C75-46BD-99CFD2A6DDBE}"/>
          </ac:spMkLst>
        </pc:spChg>
      </pc:sldChg>
      <pc:sldChg chg="addSp delSp modSp add mod delAnim modAnim">
        <pc:chgData name="Roger Pearce" userId="e211e6dda9429fcc" providerId="LiveId" clId="{96B62002-0928-465E-82BE-836BBB25FBED}" dt="2025-06-15T08:18:05.575" v="4037" actId="1076"/>
        <pc:sldMkLst>
          <pc:docMk/>
          <pc:sldMk cId="3117036456" sldId="426"/>
        </pc:sldMkLst>
        <pc:spChg chg="del mod">
          <ac:chgData name="Roger Pearce" userId="e211e6dda9429fcc" providerId="LiveId" clId="{96B62002-0928-465E-82BE-836BBB25FBED}" dt="2025-06-14T15:36:04.112" v="2395" actId="21"/>
          <ac:spMkLst>
            <pc:docMk/>
            <pc:sldMk cId="3117036456" sldId="426"/>
            <ac:spMk id="2" creationId="{B2E36D05-09F7-7537-9E83-5398F0417E34}"/>
          </ac:spMkLst>
        </pc:spChg>
        <pc:spChg chg="add mod">
          <ac:chgData name="Roger Pearce" userId="e211e6dda9429fcc" providerId="LiveId" clId="{96B62002-0928-465E-82BE-836BBB25FBED}" dt="2025-06-14T15:44:11.593" v="2671" actId="1076"/>
          <ac:spMkLst>
            <pc:docMk/>
            <pc:sldMk cId="3117036456" sldId="426"/>
            <ac:spMk id="3" creationId="{F3864249-55B3-565C-E632-352FB36C14BC}"/>
          </ac:spMkLst>
        </pc:spChg>
        <pc:spChg chg="mod">
          <ac:chgData name="Roger Pearce" userId="e211e6dda9429fcc" providerId="LiveId" clId="{96B62002-0928-465E-82BE-836BBB25FBED}" dt="2025-06-14T15:44:14.624" v="2672" actId="20577"/>
          <ac:spMkLst>
            <pc:docMk/>
            <pc:sldMk cId="3117036456" sldId="426"/>
            <ac:spMk id="4" creationId="{34DA129E-97DD-DFAB-B9DE-411B861B9F3E}"/>
          </ac:spMkLst>
        </pc:spChg>
        <pc:spChg chg="add mod">
          <ac:chgData name="Roger Pearce" userId="e211e6dda9429fcc" providerId="LiveId" clId="{96B62002-0928-465E-82BE-836BBB25FBED}" dt="2025-06-15T08:17:59.159" v="4035" actId="1076"/>
          <ac:spMkLst>
            <pc:docMk/>
            <pc:sldMk cId="3117036456" sldId="426"/>
            <ac:spMk id="6" creationId="{675F3A48-8BB8-3C46-B676-E48C31C58FE7}"/>
          </ac:spMkLst>
        </pc:spChg>
        <pc:spChg chg="add mod">
          <ac:chgData name="Roger Pearce" userId="e211e6dda9429fcc" providerId="LiveId" clId="{96B62002-0928-465E-82BE-836BBB25FBED}" dt="2025-06-15T08:18:02.591" v="4036" actId="1076"/>
          <ac:spMkLst>
            <pc:docMk/>
            <pc:sldMk cId="3117036456" sldId="426"/>
            <ac:spMk id="7" creationId="{9FC30006-266C-EC6D-907E-1DF71AE87627}"/>
          </ac:spMkLst>
        </pc:spChg>
        <pc:spChg chg="add mod">
          <ac:chgData name="Roger Pearce" userId="e211e6dda9429fcc" providerId="LiveId" clId="{96B62002-0928-465E-82BE-836BBB25FBED}" dt="2025-06-15T08:18:05.575" v="4037" actId="1076"/>
          <ac:spMkLst>
            <pc:docMk/>
            <pc:sldMk cId="3117036456" sldId="426"/>
            <ac:spMk id="8" creationId="{F78F69BC-82F7-C2BD-0409-AC3685333922}"/>
          </ac:spMkLst>
        </pc:spChg>
        <pc:picChg chg="mod">
          <ac:chgData name="Roger Pearce" userId="e211e6dda9429fcc" providerId="LiveId" clId="{96B62002-0928-465E-82BE-836BBB25FBED}" dt="2025-06-14T15:44:07.500" v="2670" actId="1076"/>
          <ac:picMkLst>
            <pc:docMk/>
            <pc:sldMk cId="3117036456" sldId="426"/>
            <ac:picMk id="5" creationId="{1A9BD2DB-F0A8-8EF6-ED86-349DD01693B5}"/>
          </ac:picMkLst>
        </pc:picChg>
      </pc:sldChg>
      <pc:sldChg chg="addSp modSp add mod ord setBg modAnim">
        <pc:chgData name="Roger Pearce" userId="e211e6dda9429fcc" providerId="LiveId" clId="{96B62002-0928-465E-82BE-836BBB25FBED}" dt="2025-06-15T08:38:49.463" v="4179"/>
        <pc:sldMkLst>
          <pc:docMk/>
          <pc:sldMk cId="3491572331" sldId="427"/>
        </pc:sldMkLst>
        <pc:spChg chg="add mod">
          <ac:chgData name="Roger Pearce" userId="e211e6dda9429fcc" providerId="LiveId" clId="{96B62002-0928-465E-82BE-836BBB25FBED}" dt="2025-06-14T18:11:11.521" v="2933" actId="692"/>
          <ac:spMkLst>
            <pc:docMk/>
            <pc:sldMk cId="3491572331" sldId="427"/>
            <ac:spMk id="3" creationId="{D50BA9CA-D5EE-AFB8-D7BD-91F45E147AB7}"/>
          </ac:spMkLst>
        </pc:spChg>
        <pc:picChg chg="mod">
          <ac:chgData name="Roger Pearce" userId="e211e6dda9429fcc" providerId="LiveId" clId="{96B62002-0928-465E-82BE-836BBB25FBED}" dt="2025-06-14T18:10:32.529" v="2890" actId="1076"/>
          <ac:picMkLst>
            <pc:docMk/>
            <pc:sldMk cId="3491572331" sldId="427"/>
            <ac:picMk id="2" creationId="{04798BFA-50CA-1B82-BDA5-3D62B92B35BB}"/>
          </ac:picMkLst>
        </pc:picChg>
      </pc:sldChg>
      <pc:sldChg chg="addSp modSp new mod ord setBg">
        <pc:chgData name="Roger Pearce" userId="e211e6dda9429fcc" providerId="LiveId" clId="{96B62002-0928-465E-82BE-836BBB25FBED}" dt="2025-06-15T08:38:49.463" v="4179"/>
        <pc:sldMkLst>
          <pc:docMk/>
          <pc:sldMk cId="1510090275" sldId="428"/>
        </pc:sldMkLst>
        <pc:picChg chg="add mod">
          <ac:chgData name="Roger Pearce" userId="e211e6dda9429fcc" providerId="LiveId" clId="{96B62002-0928-465E-82BE-836BBB25FBED}" dt="2025-06-14T18:09:55.945" v="2883" actId="1076"/>
          <ac:picMkLst>
            <pc:docMk/>
            <pc:sldMk cId="1510090275" sldId="428"/>
            <ac:picMk id="2" creationId="{7B5B9DAB-BE12-B00B-9CC1-92851ACA77A2}"/>
          </ac:picMkLst>
        </pc:picChg>
      </pc:sldChg>
      <pc:sldChg chg="addSp modSp new mod ord">
        <pc:chgData name="Roger Pearce" userId="e211e6dda9429fcc" providerId="LiveId" clId="{96B62002-0928-465E-82BE-836BBB25FBED}" dt="2025-06-15T08:37:08.263" v="4167"/>
        <pc:sldMkLst>
          <pc:docMk/>
          <pc:sldMk cId="2348576813" sldId="429"/>
        </pc:sldMkLst>
        <pc:picChg chg="add mod">
          <ac:chgData name="Roger Pearce" userId="e211e6dda9429fcc" providerId="LiveId" clId="{96B62002-0928-465E-82BE-836BBB25FBED}" dt="2025-06-14T18:21:31.456" v="3340" actId="14100"/>
          <ac:picMkLst>
            <pc:docMk/>
            <pc:sldMk cId="2348576813" sldId="429"/>
            <ac:picMk id="2" creationId="{37464889-ACFA-C1AC-C3F5-B5E75C8307D3}"/>
          </ac:picMkLst>
        </pc:picChg>
      </pc:sldChg>
      <pc:sldChg chg="addSp modSp new mod">
        <pc:chgData name="Roger Pearce" userId="e211e6dda9429fcc" providerId="LiveId" clId="{96B62002-0928-465E-82BE-836BBB25FBED}" dt="2025-06-14T19:02:17.533" v="3589" actId="1076"/>
        <pc:sldMkLst>
          <pc:docMk/>
          <pc:sldMk cId="1579409377" sldId="430"/>
        </pc:sldMkLst>
        <pc:picChg chg="add mod">
          <ac:chgData name="Roger Pearce" userId="e211e6dda9429fcc" providerId="LiveId" clId="{96B62002-0928-465E-82BE-836BBB25FBED}" dt="2025-06-14T19:02:17.533" v="3589" actId="1076"/>
          <ac:picMkLst>
            <pc:docMk/>
            <pc:sldMk cId="1579409377" sldId="430"/>
            <ac:picMk id="2" creationId="{CAC4D97F-BEA2-7FC3-8DE0-41054955FB65}"/>
          </ac:picMkLst>
        </pc:picChg>
      </pc:sldChg>
      <pc:sldChg chg="add">
        <pc:chgData name="Roger Pearce" userId="e211e6dda9429fcc" providerId="LiveId" clId="{96B62002-0928-465E-82BE-836BBB25FBED}" dt="2025-06-14T18:34:31.365" v="3421"/>
        <pc:sldMkLst>
          <pc:docMk/>
          <pc:sldMk cId="445681700" sldId="431"/>
        </pc:sldMkLst>
      </pc:sldChg>
      <pc:sldChg chg="addSp delSp modSp add mod modAnim">
        <pc:chgData name="Roger Pearce" userId="e211e6dda9429fcc" providerId="LiveId" clId="{96B62002-0928-465E-82BE-836BBB25FBED}" dt="2025-06-14T18:41:41.206" v="3575" actId="1076"/>
        <pc:sldMkLst>
          <pc:docMk/>
          <pc:sldMk cId="2816915960" sldId="432"/>
        </pc:sldMkLst>
        <pc:spChg chg="mod">
          <ac:chgData name="Roger Pearce" userId="e211e6dda9429fcc" providerId="LiveId" clId="{96B62002-0928-465E-82BE-836BBB25FBED}" dt="2025-06-14T18:41:36.762" v="3574" actId="6549"/>
          <ac:spMkLst>
            <pc:docMk/>
            <pc:sldMk cId="2816915960" sldId="432"/>
            <ac:spMk id="3" creationId="{CC1F3DA1-8623-59CB-1FAB-AEC1CF531BF6}"/>
          </ac:spMkLst>
        </pc:spChg>
        <pc:spChg chg="add mod">
          <ac:chgData name="Roger Pearce" userId="e211e6dda9429fcc" providerId="LiveId" clId="{96B62002-0928-465E-82BE-836BBB25FBED}" dt="2025-06-14T18:38:59.128" v="3551" actId="255"/>
          <ac:spMkLst>
            <pc:docMk/>
            <pc:sldMk cId="2816915960" sldId="432"/>
            <ac:spMk id="4" creationId="{C00A856C-DE07-E2E2-9D4B-7D39A5183174}"/>
          </ac:spMkLst>
        </pc:spChg>
        <pc:spChg chg="add mod">
          <ac:chgData name="Roger Pearce" userId="e211e6dda9429fcc" providerId="LiveId" clId="{96B62002-0928-465E-82BE-836BBB25FBED}" dt="2025-06-14T18:41:41.206" v="3575" actId="1076"/>
          <ac:spMkLst>
            <pc:docMk/>
            <pc:sldMk cId="2816915960" sldId="432"/>
            <ac:spMk id="5" creationId="{F9686301-037A-D8A1-5BAD-99371829813A}"/>
          </ac:spMkLst>
        </pc:spChg>
        <pc:picChg chg="del">
          <ac:chgData name="Roger Pearce" userId="e211e6dda9429fcc" providerId="LiveId" clId="{96B62002-0928-465E-82BE-836BBB25FBED}" dt="2025-06-14T18:34:57.775" v="3423" actId="21"/>
          <ac:picMkLst>
            <pc:docMk/>
            <pc:sldMk cId="2816915960" sldId="432"/>
            <ac:picMk id="2" creationId="{8AFE4716-DDCD-CDC7-6070-6D8E6D8FA47F}"/>
          </ac:picMkLst>
        </pc:picChg>
      </pc:sldChg>
      <pc:sldChg chg="addSp modSp new mod ord setBg">
        <pc:chgData name="Roger Pearce" userId="e211e6dda9429fcc" providerId="LiveId" clId="{96B62002-0928-465E-82BE-836BBB25FBED}" dt="2025-06-15T08:38:49.463" v="4179"/>
        <pc:sldMkLst>
          <pc:docMk/>
          <pc:sldMk cId="4026094804" sldId="433"/>
        </pc:sldMkLst>
        <pc:picChg chg="add mod">
          <ac:chgData name="Roger Pearce" userId="e211e6dda9429fcc" providerId="LiveId" clId="{96B62002-0928-465E-82BE-836BBB25FBED}" dt="2025-06-14T19:01:21.863" v="3587" actId="1076"/>
          <ac:picMkLst>
            <pc:docMk/>
            <pc:sldMk cId="4026094804" sldId="433"/>
            <ac:picMk id="2" creationId="{09F1B8E4-7641-A37C-7F83-8FD03BD67D5D}"/>
          </ac:picMkLst>
        </pc:picChg>
      </pc:sldChg>
      <pc:sldChg chg="modSp add mod modNotes">
        <pc:chgData name="Roger Pearce" userId="e211e6dda9429fcc" providerId="LiveId" clId="{96B62002-0928-465E-82BE-836BBB25FBED}" dt="2025-06-15T08:49:21.593" v="4214"/>
        <pc:sldMkLst>
          <pc:docMk/>
          <pc:sldMk cId="2839169972" sldId="434"/>
        </pc:sldMkLst>
        <pc:spChg chg="mod">
          <ac:chgData name="Roger Pearce" userId="e211e6dda9429fcc" providerId="LiveId" clId="{96B62002-0928-465E-82BE-836BBB25FBED}" dt="2025-06-14T19:11:38.774" v="3807" actId="20577"/>
          <ac:spMkLst>
            <pc:docMk/>
            <pc:sldMk cId="2839169972" sldId="434"/>
            <ac:spMk id="113667" creationId="{5EF5FA3E-0DBF-6540-CDAA-043B1E3B3CC7}"/>
          </ac:spMkLst>
        </pc:spChg>
      </pc:sldChg>
      <pc:sldChg chg="addSp delSp modSp new mod modAnim">
        <pc:chgData name="Roger Pearce" userId="e211e6dda9429fcc" providerId="LiveId" clId="{96B62002-0928-465E-82BE-836BBB25FBED}" dt="2025-06-15T07:57:12.216" v="3878"/>
        <pc:sldMkLst>
          <pc:docMk/>
          <pc:sldMk cId="843322519" sldId="435"/>
        </pc:sldMkLst>
        <pc:spChg chg="add del">
          <ac:chgData name="Roger Pearce" userId="e211e6dda9429fcc" providerId="LiveId" clId="{96B62002-0928-465E-82BE-836BBB25FBED}" dt="2025-06-15T07:55:39.899" v="3813" actId="22"/>
          <ac:spMkLst>
            <pc:docMk/>
            <pc:sldMk cId="843322519" sldId="435"/>
            <ac:spMk id="3" creationId="{9961CFBF-14BD-0F62-4C23-FB1307D5E699}"/>
          </ac:spMkLst>
        </pc:spChg>
        <pc:spChg chg="add mod">
          <ac:chgData name="Roger Pearce" userId="e211e6dda9429fcc" providerId="LiveId" clId="{96B62002-0928-465E-82BE-836BBB25FBED}" dt="2025-06-15T07:56:59.193" v="3877" actId="6549"/>
          <ac:spMkLst>
            <pc:docMk/>
            <pc:sldMk cId="843322519" sldId="435"/>
            <ac:spMk id="6" creationId="{98D4871F-2AFF-FDD3-1021-63C01847BCFD}"/>
          </ac:spMkLst>
        </pc:spChg>
        <pc:picChg chg="add mod">
          <ac:chgData name="Roger Pearce" userId="e211e6dda9429fcc" providerId="LiveId" clId="{96B62002-0928-465E-82BE-836BBB25FBED}" dt="2025-06-15T07:55:56.897" v="3817" actId="14100"/>
          <ac:picMkLst>
            <pc:docMk/>
            <pc:sldMk cId="843322519" sldId="435"/>
            <ac:picMk id="5" creationId="{50A8FF7B-ECFE-7066-C166-F76B0A15EECE}"/>
          </ac:picMkLst>
        </pc:picChg>
      </pc:sldChg>
      <pc:sldChg chg="add modAnim modNotes">
        <pc:chgData name="Roger Pearce" userId="e211e6dda9429fcc" providerId="LiveId" clId="{96B62002-0928-465E-82BE-836BBB25FBED}" dt="2025-06-15T08:49:21.593" v="4214"/>
        <pc:sldMkLst>
          <pc:docMk/>
          <pc:sldMk cId="2657218483" sldId="436"/>
        </pc:sldMkLst>
      </pc:sldChg>
      <pc:sldChg chg="addSp delSp modSp new mod setBg">
        <pc:chgData name="Roger Pearce" userId="e211e6dda9429fcc" providerId="LiveId" clId="{96B62002-0928-465E-82BE-836BBB25FBED}" dt="2025-06-15T08:36:39.785" v="4165" actId="21"/>
        <pc:sldMkLst>
          <pc:docMk/>
          <pc:sldMk cId="3664538581" sldId="437"/>
        </pc:sldMkLst>
        <pc:spChg chg="add mod">
          <ac:chgData name="Roger Pearce" userId="e211e6dda9429fcc" providerId="LiveId" clId="{96B62002-0928-465E-82BE-836BBB25FBED}" dt="2025-06-15T08:32:19.904" v="4163" actId="20577"/>
          <ac:spMkLst>
            <pc:docMk/>
            <pc:sldMk cId="3664538581" sldId="437"/>
            <ac:spMk id="2" creationId="{CEE43833-98C5-0553-28DC-155DBDBE08AF}"/>
          </ac:spMkLst>
        </pc:spChg>
        <pc:picChg chg="add del">
          <ac:chgData name="Roger Pearce" userId="e211e6dda9429fcc" providerId="LiveId" clId="{96B62002-0928-465E-82BE-836BBB25FBED}" dt="2025-06-15T08:36:39.785" v="4165" actId="21"/>
          <ac:picMkLst>
            <pc:docMk/>
            <pc:sldMk cId="3664538581" sldId="437"/>
            <ac:picMk id="3" creationId="{07109F5D-B2BB-83B1-134B-DDD1C7CD8DE7}"/>
          </ac:picMkLst>
        </pc:picChg>
      </pc:sldChg>
      <pc:sldChg chg="delSp modSp add mod">
        <pc:chgData name="Roger Pearce" userId="e211e6dda9429fcc" providerId="LiveId" clId="{96B62002-0928-465E-82BE-836BBB25FBED}" dt="2025-06-15T08:42:51.100" v="4213" actId="1076"/>
        <pc:sldMkLst>
          <pc:docMk/>
          <pc:sldMk cId="2862708155" sldId="438"/>
        </pc:sldMkLst>
        <pc:spChg chg="mod">
          <ac:chgData name="Roger Pearce" userId="e211e6dda9429fcc" providerId="LiveId" clId="{96B62002-0928-465E-82BE-836BBB25FBED}" dt="2025-06-15T08:42:51.100" v="4213" actId="1076"/>
          <ac:spMkLst>
            <pc:docMk/>
            <pc:sldMk cId="2862708155" sldId="438"/>
            <ac:spMk id="2" creationId="{225083C8-EF17-D6D4-DFCE-5143E2EDBAC0}"/>
          </ac:spMkLst>
        </pc:spChg>
        <pc:spChg chg="del">
          <ac:chgData name="Roger Pearce" userId="e211e6dda9429fcc" providerId="LiveId" clId="{96B62002-0928-465E-82BE-836BBB25FBED}" dt="2025-06-15T08:40:08.513" v="4193" actId="21"/>
          <ac:spMkLst>
            <pc:docMk/>
            <pc:sldMk cId="2862708155" sldId="438"/>
            <ac:spMk id="3" creationId="{0564CE5F-5C43-66C1-22FF-B89BB926B7AC}"/>
          </ac:spMkLst>
        </pc:spChg>
        <pc:spChg chg="del">
          <ac:chgData name="Roger Pearce" userId="e211e6dda9429fcc" providerId="LiveId" clId="{96B62002-0928-465E-82BE-836BBB25FBED}" dt="2025-06-15T08:40:11.923" v="4194" actId="21"/>
          <ac:spMkLst>
            <pc:docMk/>
            <pc:sldMk cId="2862708155" sldId="438"/>
            <ac:spMk id="4" creationId="{10D9CDB5-326B-8C15-5D07-AFAFD219F5CA}"/>
          </ac:spMkLst>
        </pc:spChg>
      </pc:sldChg>
      <pc:sldMasterChg chg="del delSldLayout">
        <pc:chgData name="Roger Pearce" userId="e211e6dda9429fcc" providerId="LiveId" clId="{96B62002-0928-465E-82BE-836BBB25FBED}" dt="2025-06-13T10:38:38.949" v="0" actId="47"/>
        <pc:sldMasterMkLst>
          <pc:docMk/>
          <pc:sldMasterMk cId="0" sldId="2147483648"/>
        </pc:sldMasterMkLst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2691830692" sldId="2147485783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1450794211" sldId="2147485784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3516519552" sldId="2147485785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3118666759" sldId="2147485786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1618632064" sldId="2147485787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2630725284" sldId="2147485788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3799943036" sldId="2147485789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251975609" sldId="2147485790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2894000262" sldId="2147485791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3301348788" sldId="2147485792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648"/>
            <pc:sldLayoutMk cId="7563762" sldId="2147485793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38.949" v="0" actId="47"/>
        <pc:sldMasterMkLst>
          <pc:docMk/>
          <pc:sldMasterMk cId="0" sldId="2147483882"/>
        </pc:sldMasterMkLst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1121111833" sldId="2147485805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35458996" sldId="2147485806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2934074162" sldId="2147485807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2550695877" sldId="2147485808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1377569805" sldId="2147485809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415756222" sldId="2147485810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748483619" sldId="2147485811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3637759916" sldId="2147485812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3108166947" sldId="2147485813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297511199" sldId="2147485814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3882"/>
            <pc:sldLayoutMk cId="2183840588" sldId="2147485815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55.436" v="1" actId="47"/>
        <pc:sldMasterMkLst>
          <pc:docMk/>
          <pc:sldMasterMk cId="0" sldId="2147484348"/>
        </pc:sldMasterMkLst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3478798463" sldId="2147485838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2601370696" sldId="2147485839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3534618377" sldId="2147485840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681872741" sldId="2147485841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1028239556" sldId="2147485842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2679960667" sldId="2147485843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3579214361" sldId="2147485844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2428492939" sldId="2147485845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299392746" sldId="2147485846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3321831567" sldId="2147485847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348"/>
            <pc:sldLayoutMk cId="2082272873" sldId="2147485848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38.949" v="0" actId="47"/>
        <pc:sldMasterMkLst>
          <pc:docMk/>
          <pc:sldMasterMk cId="0" sldId="2147484559"/>
        </pc:sldMasterMkLst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980760436" sldId="2147485860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1985276248" sldId="2147485861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901954093" sldId="2147485862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1715739440" sldId="2147485863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3138813109" sldId="2147485864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565262529" sldId="2147485865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985924465" sldId="2147485866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3365227282" sldId="2147485867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4016447021" sldId="2147485868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303257945" sldId="2147485869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0" sldId="2147484559"/>
            <pc:sldLayoutMk cId="211313826" sldId="2147485870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55.436" v="1" actId="47"/>
        <pc:sldMasterMkLst>
          <pc:docMk/>
          <pc:sldMasterMk cId="0" sldId="2147484770"/>
        </pc:sldMasterMkLst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3300167084" sldId="2147485882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1178123273" sldId="2147485883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936653621" sldId="2147485884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3078262502" sldId="2147485885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2435509018" sldId="2147485886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1799383030" sldId="2147485887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3816721109" sldId="2147485888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2577174999" sldId="2147485889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405907652" sldId="2147485890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1098604101" sldId="2147485891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0" sldId="2147484770"/>
            <pc:sldLayoutMk cId="93037177" sldId="2147485892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55.436" v="1" actId="47"/>
        <pc:sldMasterMkLst>
          <pc:docMk/>
          <pc:sldMasterMk cId="3491689192" sldId="2147485893"/>
        </pc:sldMasterMkLst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2143197182" sldId="2147485894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2531021742" sldId="2147485895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141327967" sldId="2147485896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3217767331" sldId="2147485897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1963237422" sldId="2147485898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797224499" sldId="2147485899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2122874145" sldId="2147485900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1600116940" sldId="2147485901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3383270719" sldId="2147485902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309632497" sldId="2147485903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491689192" sldId="2147485893"/>
            <pc:sldLayoutMk cId="4278036498" sldId="2147485904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38.949" v="0" actId="47"/>
        <pc:sldMasterMkLst>
          <pc:docMk/>
          <pc:sldMasterMk cId="3769677707" sldId="2147485941"/>
        </pc:sldMasterMkLst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4085796923" sldId="2147485942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637744163" sldId="2147485943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1632593182" sldId="2147485944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3902307502" sldId="2147485945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3488476496" sldId="2147485946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2211981021" sldId="2147485947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2600197716" sldId="2147485948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1942685209" sldId="2147485949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3760119647" sldId="2147485950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2216029566" sldId="2147485951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769677707" sldId="2147485941"/>
            <pc:sldLayoutMk cId="1154355703" sldId="2147485952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55.436" v="1" actId="47"/>
        <pc:sldMasterMkLst>
          <pc:docMk/>
          <pc:sldMasterMk cId="3942587414" sldId="2147485953"/>
        </pc:sldMasterMkLst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2557679939" sldId="2147485954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3962814669" sldId="2147485955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333163039" sldId="2147485956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1395608578" sldId="2147485957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405559426" sldId="2147485958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4154619734" sldId="2147485959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571444203" sldId="2147485960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3727827784" sldId="2147485961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3718736071" sldId="2147485962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4270861495" sldId="2147485963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3942587414" sldId="2147485953"/>
            <pc:sldLayoutMk cId="449574118" sldId="2147485964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38.949" v="0" actId="47"/>
        <pc:sldMasterMkLst>
          <pc:docMk/>
          <pc:sldMasterMk cId="2370460493" sldId="2147485965"/>
        </pc:sldMasterMkLst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399904072" sldId="2147485966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766112373" sldId="2147485967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1433647973" sldId="2147485968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2055430586" sldId="2147485969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3250931495" sldId="2147485970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3619378078" sldId="2147485971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2709573147" sldId="2147485972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3791727766" sldId="2147485973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436349567" sldId="2147485974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4201590316" sldId="2147485975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2370460493" sldId="2147485965"/>
            <pc:sldLayoutMk cId="448528684" sldId="2147485976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38.949" v="0" actId="47"/>
        <pc:sldMasterMkLst>
          <pc:docMk/>
          <pc:sldMasterMk cId="3866507564" sldId="2147486001"/>
        </pc:sldMasterMkLst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588288109" sldId="2147486002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3774557553" sldId="2147486003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3194221984" sldId="2147486004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3736680850" sldId="2147486005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768217428" sldId="2147486006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1220122167" sldId="2147486007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4282085864" sldId="2147486008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1054131746" sldId="2147486009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515037050" sldId="2147486010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984828202" sldId="2147486011"/>
          </pc:sldLayoutMkLst>
        </pc:sldLayoutChg>
        <pc:sldLayoutChg chg="del">
          <pc:chgData name="Roger Pearce" userId="e211e6dda9429fcc" providerId="LiveId" clId="{96B62002-0928-465E-82BE-836BBB25FBED}" dt="2025-06-13T10:38:38.949" v="0" actId="47"/>
          <pc:sldLayoutMkLst>
            <pc:docMk/>
            <pc:sldMasterMk cId="3866507564" sldId="2147486001"/>
            <pc:sldLayoutMk cId="3329336814" sldId="2147486012"/>
          </pc:sldLayoutMkLst>
        </pc:sldLayoutChg>
      </pc:sldMasterChg>
      <pc:sldMasterChg chg="del delSldLayout">
        <pc:chgData name="Roger Pearce" userId="e211e6dda9429fcc" providerId="LiveId" clId="{96B62002-0928-465E-82BE-836BBB25FBED}" dt="2025-06-13T10:38:55.436" v="1" actId="47"/>
        <pc:sldMasterMkLst>
          <pc:docMk/>
          <pc:sldMasterMk cId="2947417469" sldId="2147486049"/>
        </pc:sldMasterMkLst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3571148121" sldId="2147486050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1911419088" sldId="2147486051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1944392128" sldId="2147486052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2730361496" sldId="2147486053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2197287954" sldId="2147486054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2587469966" sldId="2147486055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3588074965" sldId="2147486056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4138910947" sldId="2147486057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3917259314" sldId="2147486058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2645278518" sldId="2147486059"/>
          </pc:sldLayoutMkLst>
        </pc:sldLayoutChg>
        <pc:sldLayoutChg chg="del">
          <pc:chgData name="Roger Pearce" userId="e211e6dda9429fcc" providerId="LiveId" clId="{96B62002-0928-465E-82BE-836BBB25FBED}" dt="2025-06-13T10:38:55.436" v="1" actId="47"/>
          <pc:sldLayoutMkLst>
            <pc:docMk/>
            <pc:sldMasterMk cId="2947417469" sldId="2147486049"/>
            <pc:sldLayoutMk cId="2007395794" sldId="21474860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AutoShape 1"/>
          <p:cNvSpPr>
            <a:spLocks noChangeArrowheads="1"/>
          </p:cNvSpPr>
          <p:nvPr/>
        </p:nvSpPr>
        <p:spPr bwMode="auto">
          <a:xfrm>
            <a:off x="0" y="0"/>
            <a:ext cx="6761163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1"/>
            <a:ext cx="2928273" cy="4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29761" y="1"/>
            <a:ext cx="2928272" cy="4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746125"/>
            <a:ext cx="4965700" cy="3725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6117" y="4722694"/>
            <a:ext cx="5407366" cy="447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43662"/>
            <a:ext cx="2928273" cy="4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29761" y="9443662"/>
            <a:ext cx="2928272" cy="4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2858EB7A-A399-480D-BD6D-F6850512C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276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B1DD4BCE-FAE9-0470-2461-7F1BFA3AA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1E2CA491-2F14-D3E8-DB9F-1D413E3E3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5D7F9018-09BA-7A36-9743-3F46FD877E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AE32AB-6FED-4509-B9DE-7F527F8FE30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578827-845D-3C78-B55D-93969708D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8501BAC6-9964-FDE3-9864-F6B8C4DEAE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C8B23D3-CEC2-4C75-A188-116B0FC70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48483" name="Rectangle 1">
            <a:extLst>
              <a:ext uri="{FF2B5EF4-FFF2-40B4-BE49-F238E27FC236}">
                <a16:creationId xmlns:a16="http://schemas.microsoft.com/office/drawing/2014/main" id="{27C37CC2-3DC4-6CFE-64E6-A80AA5DF25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7287" cy="3727450"/>
          </a:xfrm>
          <a:ln/>
        </p:spPr>
      </p:sp>
      <p:sp>
        <p:nvSpPr>
          <p:cNvPr id="148484" name="Rectangle 2">
            <a:extLst>
              <a:ext uri="{FF2B5EF4-FFF2-40B4-BE49-F238E27FC236}">
                <a16:creationId xmlns:a16="http://schemas.microsoft.com/office/drawing/2014/main" id="{C040FDA9-0792-C655-E703-AEEB067B3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noFill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5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9C1D2-3301-0071-5DF6-B0B43EFC7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BFF85E68-CF76-F32F-9162-9BBABC18F1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C8B23D3-CEC2-4C75-A188-116B0FC70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48483" name="Rectangle 1">
            <a:extLst>
              <a:ext uri="{FF2B5EF4-FFF2-40B4-BE49-F238E27FC236}">
                <a16:creationId xmlns:a16="http://schemas.microsoft.com/office/drawing/2014/main" id="{AA10E60C-AEB5-3FCC-BC31-FAF919B39D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7287" cy="3727450"/>
          </a:xfrm>
          <a:ln/>
        </p:spPr>
      </p:sp>
      <p:sp>
        <p:nvSpPr>
          <p:cNvPr id="148484" name="Rectangle 2">
            <a:extLst>
              <a:ext uri="{FF2B5EF4-FFF2-40B4-BE49-F238E27FC236}">
                <a16:creationId xmlns:a16="http://schemas.microsoft.com/office/drawing/2014/main" id="{FE0EBECA-A5B3-8187-5CEF-49A50D94A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noFill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25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B9469-C794-1562-2DDA-D97FB55F5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2169008A-4AD4-39BB-D505-DBE063F728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C8B23D3-CEC2-4C75-A188-116B0FC70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48483" name="Rectangle 1">
            <a:extLst>
              <a:ext uri="{FF2B5EF4-FFF2-40B4-BE49-F238E27FC236}">
                <a16:creationId xmlns:a16="http://schemas.microsoft.com/office/drawing/2014/main" id="{CE5F9B65-2C74-CA64-039F-29425F86BD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7287" cy="3727450"/>
          </a:xfrm>
          <a:ln/>
        </p:spPr>
      </p:sp>
      <p:sp>
        <p:nvSpPr>
          <p:cNvPr id="148484" name="Rectangle 2">
            <a:extLst>
              <a:ext uri="{FF2B5EF4-FFF2-40B4-BE49-F238E27FC236}">
                <a16:creationId xmlns:a16="http://schemas.microsoft.com/office/drawing/2014/main" id="{7D02A53F-35EA-0D67-C27C-DE7220747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noFill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241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B5516-F918-95E6-1018-AD8F4FB4C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F7F605BE-933D-AE08-A43A-282C09E2A3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C8B23D3-CEC2-4C75-A188-116B0FC70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48483" name="Rectangle 1">
            <a:extLst>
              <a:ext uri="{FF2B5EF4-FFF2-40B4-BE49-F238E27FC236}">
                <a16:creationId xmlns:a16="http://schemas.microsoft.com/office/drawing/2014/main" id="{934025A2-10A2-5BA3-572D-9F7294D7BF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7287" cy="3727450"/>
          </a:xfrm>
          <a:ln/>
        </p:spPr>
      </p:sp>
      <p:sp>
        <p:nvSpPr>
          <p:cNvPr id="148484" name="Rectangle 2">
            <a:extLst>
              <a:ext uri="{FF2B5EF4-FFF2-40B4-BE49-F238E27FC236}">
                <a16:creationId xmlns:a16="http://schemas.microsoft.com/office/drawing/2014/main" id="{C6BF4E23-DABA-F7CE-52CE-9CC58A47B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noFill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694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fld id="{3C8B23D3-CEC2-4C75-A188-116B0FC70534}" type="slidenum">
              <a:rPr lang="en-US" sz="1200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buFont typeface="Times New Roman" pitchFamily="18" charset="0"/>
                <a:buNone/>
              </a:pPr>
              <a:t>43</a:t>
            </a:fld>
            <a:endParaRPr lang="en-US" sz="12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8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7287" cy="3727450"/>
          </a:xfrm>
          <a:ln/>
        </p:spPr>
      </p:sp>
      <p:sp>
        <p:nvSpPr>
          <p:cNvPr id="148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noFill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6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73745-C77A-4A44-058F-0C5CB25BD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250406EF-EAB3-8DD5-6FD2-7377ED9DBA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C8B23D3-CEC2-4C75-A188-116B0FC70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48483" name="Rectangle 1">
            <a:extLst>
              <a:ext uri="{FF2B5EF4-FFF2-40B4-BE49-F238E27FC236}">
                <a16:creationId xmlns:a16="http://schemas.microsoft.com/office/drawing/2014/main" id="{291F1981-2348-6D5A-53B7-063E3D9E31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7287" cy="3727450"/>
          </a:xfrm>
          <a:ln/>
        </p:spPr>
      </p:sp>
      <p:sp>
        <p:nvSpPr>
          <p:cNvPr id="148484" name="Rectangle 2">
            <a:extLst>
              <a:ext uri="{FF2B5EF4-FFF2-40B4-BE49-F238E27FC236}">
                <a16:creationId xmlns:a16="http://schemas.microsoft.com/office/drawing/2014/main" id="{57179C9F-BE85-5061-610A-1BC33B5E0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noFill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24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ADA48688-FD1C-4177-B529-2B5C837B27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556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340EFDB7-15BD-4234-A74C-6413F420B8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7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D747D6A9-71CF-4146-9625-9DBEB956F1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640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583EA95B-8D97-45CA-8500-13CA33A859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99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24AE58E6-63CE-4EA2-8FF4-279DAF1C1F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73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414DE453-9F50-44AE-B3CB-89AF16D4E3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004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5AA34C5C-D828-4250-9FE9-2DD794735D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349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6387E623-407A-4421-8A0D-FAF763D11A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38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5D4B4401-EC8A-450E-BCB5-20C1D99DD8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352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D29E0DB4-BAF4-409E-8842-74298DD2FB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88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5F13CE96-CFDF-4C90-998C-C77100F8A5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8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4EB749D0-A2F6-42A3-89E7-E6AA9C19C3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798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EB9C2F57-E981-46B4-AB4E-E4A088B72B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699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A695D341-BEC6-4978-8F01-3A9A3B983B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501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ea typeface="SimSun" pitchFamily="2" charset="-122"/>
                <a:cs typeface="Arial Unicode MS" charset="0"/>
              </a:defRPr>
            </a:lvl1pPr>
          </a:lstStyle>
          <a:p>
            <a:pPr>
              <a:defRPr/>
            </a:pPr>
            <a:fld id="{2FC80D48-4778-409A-9E20-2E713C2BAD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821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4421-DC19-4DFF-B7E8-E8B83AAD13B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272EC-52E4-424D-8AF7-69E1F0F3DC6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52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AB235-631A-48C9-BD26-4BE5837396E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EB2D6-A3A7-42F1-A092-2B4A4D2B220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90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52B93-74E2-41BF-8CE5-1476570433D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3B5EA-25E9-4AF2-A86D-AD26CBF0A5B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31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8745E-337A-42B1-9EDE-3A58EA2D8D2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75853-9583-46ED-88A4-2120A240830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41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6F8A-5888-4B58-B8E7-6A763F3BC05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2C507-A54E-46A2-8495-EAAD1CB2CAD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23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B6D7A-33D3-4E49-9654-305AD843A4B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838C0-8E49-4AFE-AA71-1963AE6EF1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65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C370F-8578-405A-9AAB-D2CD3D1D9F3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0F5CE-CB79-4E57-A004-F4599E9F52A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8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AE97F11D-49B6-4AA9-99BF-F0EFC07D99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285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AF731-10BD-424D-AAE7-7A1916F2D97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6BD54-00E1-4AF3-B96A-E5B08BCBB18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44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0F79A-3D44-463F-AAB0-68E4813A1DA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30651-CBC7-46FB-8F33-C37C7F3A6CA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11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450C7-4990-416F-8CBB-2947B2061DC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63ABE-A3CC-427E-82E6-32FF974586E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1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76D22-564A-49D4-A73E-14A58A4F3F0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4BDDF-022F-4F0D-9FE4-C5AAE09418E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7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320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25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418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5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753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35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E287D747-9BF0-46FD-B942-9165734B5F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328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065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8046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206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668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562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75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5FD7E080-C3E1-4743-99F2-306E47397D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4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4068C2A0-708B-4E5E-B3F9-562CC3B73A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7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FAA17801-4F3C-413B-A270-F632C34E29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08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5974A43A-470C-42C7-AE45-DE7965A14D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fld id="{E50146F2-17DB-4276-A70B-D3799F7516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38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18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18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18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209BA274-4461-4877-BE64-83E6FB9173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4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  <p:sldLayoutId id="2147485802" r:id="rId9"/>
    <p:sldLayoutId id="2147485803" r:id="rId10"/>
    <p:sldLayoutId id="214748580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0"/>
          <a:cs typeface="SimSun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0"/>
          <a:cs typeface="SimSun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0"/>
          <a:cs typeface="SimSun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0"/>
          <a:cs typeface="SimSun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0"/>
          <a:cs typeface="SimSun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0"/>
          <a:cs typeface="SimSun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0"/>
          <a:cs typeface="SimSun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SimSun" charset="0"/>
          <a:cs typeface="SimSun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CEF2EC2-E961-4BB0-B14E-1782D6AB41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7" r:id="rId1"/>
    <p:sldLayoutId id="2147485828" r:id="rId2"/>
    <p:sldLayoutId id="2147485829" r:id="rId3"/>
    <p:sldLayoutId id="2147485830" r:id="rId4"/>
    <p:sldLayoutId id="2147485831" r:id="rId5"/>
    <p:sldLayoutId id="2147485832" r:id="rId6"/>
    <p:sldLayoutId id="2147485833" r:id="rId7"/>
    <p:sldLayoutId id="2147485834" r:id="rId8"/>
    <p:sldLayoutId id="2147485835" r:id="rId9"/>
    <p:sldLayoutId id="2147485836" r:id="rId10"/>
    <p:sldLayoutId id="2147485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E7B906ED-3AE0-4C00-B052-FEA80BC2E60D}" type="datetimeFigureOut">
              <a:rPr lang="en-GB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buClrTx/>
                <a:buSzTx/>
                <a:buFontTx/>
                <a:buNone/>
                <a:defRPr/>
              </a:pPr>
              <a:t>15/06/2025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902853A2-CD0F-4024-8593-F80E7235F017}" type="slidenum">
              <a:rPr lang="en-GB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721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4" r:id="rId1"/>
    <p:sldLayoutId id="2147486015" r:id="rId2"/>
    <p:sldLayoutId id="2147486016" r:id="rId3"/>
    <p:sldLayoutId id="2147486017" r:id="rId4"/>
    <p:sldLayoutId id="2147486018" r:id="rId5"/>
    <p:sldLayoutId id="2147486019" r:id="rId6"/>
    <p:sldLayoutId id="2147486020" r:id="rId7"/>
    <p:sldLayoutId id="2147486021" r:id="rId8"/>
    <p:sldLayoutId id="2147486022" r:id="rId9"/>
    <p:sldLayoutId id="2147486023" r:id="rId10"/>
    <p:sldLayoutId id="21474860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7A11187-EA8E-1114-2DC4-160280DEE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8580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465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6" r:id="rId1"/>
    <p:sldLayoutId id="2147486027" r:id="rId2"/>
    <p:sldLayoutId id="2147486028" r:id="rId3"/>
    <p:sldLayoutId id="2147486029" r:id="rId4"/>
    <p:sldLayoutId id="2147486030" r:id="rId5"/>
    <p:sldLayoutId id="2147486031" r:id="rId6"/>
    <p:sldLayoutId id="2147486032" r:id="rId7"/>
    <p:sldLayoutId id="2147486033" r:id="rId8"/>
    <p:sldLayoutId id="2147486034" r:id="rId9"/>
    <p:sldLayoutId id="2147486035" r:id="rId10"/>
    <p:sldLayoutId id="2147486036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DB08C-91D2-D78F-B9DC-F07700A1A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476861" cy="7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78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45063B-753A-9444-226F-1546BD271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1">
            <a:extLst>
              <a:ext uri="{FF2B5EF4-FFF2-40B4-BE49-F238E27FC236}">
                <a16:creationId xmlns:a16="http://schemas.microsoft.com/office/drawing/2014/main" id="{D0846009-B959-0228-DD06-7EDD0DD86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8135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Blank</a:t>
            </a:r>
          </a:p>
        </p:txBody>
      </p:sp>
      <p:sp>
        <p:nvSpPr>
          <p:cNvPr id="113667" name="TextBox 2">
            <a:extLst>
              <a:ext uri="{FF2B5EF4-FFF2-40B4-BE49-F238E27FC236}">
                <a16:creationId xmlns:a16="http://schemas.microsoft.com/office/drawing/2014/main" id="{CD5A36FD-2EF4-3FCC-913C-D5BED8F5A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05" y="458274"/>
            <a:ext cx="739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Our series specially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i</a:t>
            </a:r>
            <a:r>
              <a:rPr lang="en-US" sz="3200" noProof="0" dirty="0" err="1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ncludes</a:t>
            </a:r>
            <a:r>
              <a:rPr lang="en-US" sz="3200" noProof="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noProof="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the </a:t>
            </a:r>
            <a:r>
              <a:rPr lang="en-US" sz="3200" b="1" noProof="0" dirty="0">
                <a:solidFill>
                  <a:srgbClr val="FFFF00"/>
                </a:solidFill>
                <a:latin typeface="Trebuchet MS" pitchFamily="34" charset="0"/>
                <a:ea typeface="SimSun" pitchFamily="2" charset="-122"/>
              </a:rPr>
              <a:t>Parables</a:t>
            </a:r>
            <a:r>
              <a:rPr lang="en-US" sz="3200" noProof="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 of Jesus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SimSun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08EC1-948F-3462-D999-9A9CDF322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232" y="2332051"/>
            <a:ext cx="4615535" cy="41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34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98B64E-9DF7-D174-9D10-33B6D933EF15}"/>
              </a:ext>
            </a:extLst>
          </p:cNvPr>
          <p:cNvSpPr txBox="1"/>
          <p:nvPr/>
        </p:nvSpPr>
        <p:spPr>
          <a:xfrm>
            <a:off x="414351" y="332656"/>
            <a:ext cx="8712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rebuchet MS" panose="020B0603020202020204" pitchFamily="34" charset="0"/>
              </a:rPr>
              <a:t>PARABLES </a:t>
            </a:r>
          </a:p>
          <a:p>
            <a:pPr algn="ctr"/>
            <a:r>
              <a:rPr lang="en-US" sz="3200" dirty="0">
                <a:latin typeface="Trebuchet MS" panose="020B0603020202020204" pitchFamily="34" charset="0"/>
              </a:rPr>
              <a:t>only recorded in Luke’s Gospel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pPr>
              <a:tabLst>
                <a:tab pos="3673475" algn="dec"/>
                <a:tab pos="4757738" algn="l"/>
                <a:tab pos="8074025" algn="dec"/>
              </a:tabLst>
            </a:pPr>
            <a:r>
              <a:rPr lang="en-US" dirty="0">
                <a:latin typeface="Trebuchet MS" panose="020B0603020202020204" pitchFamily="34" charset="0"/>
              </a:rPr>
              <a:t>Two debtors	7	Good Samaritan	10</a:t>
            </a:r>
          </a:p>
          <a:p>
            <a:pPr>
              <a:tabLst>
                <a:tab pos="3673475" algn="dec"/>
                <a:tab pos="4757738" algn="l"/>
                <a:tab pos="8074025" algn="dec"/>
              </a:tabLst>
            </a:pPr>
            <a:r>
              <a:rPr lang="en-US" dirty="0">
                <a:latin typeface="Trebuchet MS" panose="020B0603020202020204" pitchFamily="34" charset="0"/>
              </a:rPr>
              <a:t>Friend at night	11	Rich fool	12</a:t>
            </a:r>
          </a:p>
          <a:p>
            <a:pPr>
              <a:tabLst>
                <a:tab pos="3673475" algn="dec"/>
                <a:tab pos="4757738" algn="l"/>
                <a:tab pos="8074025" algn="dec"/>
              </a:tabLst>
            </a:pPr>
            <a:r>
              <a:rPr lang="en-US" dirty="0">
                <a:latin typeface="Trebuchet MS" panose="020B0603020202020204" pitchFamily="34" charset="0"/>
              </a:rPr>
              <a:t>Barren fig-tree	13	Wedding feast	14</a:t>
            </a:r>
          </a:p>
          <a:p>
            <a:pPr>
              <a:tabLst>
                <a:tab pos="3673475" algn="dec"/>
                <a:tab pos="4757738" algn="l"/>
                <a:tab pos="8074025" algn="dec"/>
              </a:tabLst>
            </a:pPr>
            <a:r>
              <a:rPr lang="en-US" dirty="0">
                <a:latin typeface="Trebuchet MS" panose="020B0603020202020204" pitchFamily="34" charset="0"/>
              </a:rPr>
              <a:t>Building a tower	14	Going to war	14</a:t>
            </a:r>
          </a:p>
          <a:p>
            <a:pPr>
              <a:tabLst>
                <a:tab pos="3673475" algn="dec"/>
                <a:tab pos="4757738" algn="l"/>
                <a:tab pos="8074025" algn="dec"/>
              </a:tabLst>
            </a:pPr>
            <a:r>
              <a:rPr lang="en-US" dirty="0">
                <a:latin typeface="Trebuchet MS" panose="020B0603020202020204" pitchFamily="34" charset="0"/>
              </a:rPr>
              <a:t>Lost coin	15	Lost son	15</a:t>
            </a:r>
          </a:p>
          <a:p>
            <a:pPr>
              <a:tabLst>
                <a:tab pos="3673475" algn="dec"/>
                <a:tab pos="4757738" algn="l"/>
                <a:tab pos="8074025" algn="dec"/>
              </a:tabLst>
            </a:pPr>
            <a:r>
              <a:rPr lang="en-US" dirty="0">
                <a:latin typeface="Trebuchet MS" panose="020B0603020202020204" pitchFamily="34" charset="0"/>
              </a:rPr>
              <a:t>Unrighteous manager	16	Rich man &amp; Lazarus	16</a:t>
            </a:r>
          </a:p>
          <a:p>
            <a:pPr>
              <a:tabLst>
                <a:tab pos="3673475" algn="dec"/>
                <a:tab pos="4757738" algn="l"/>
                <a:tab pos="8074025" algn="dec"/>
              </a:tabLst>
            </a:pPr>
            <a:r>
              <a:rPr lang="en-US" dirty="0">
                <a:latin typeface="Trebuchet MS" panose="020B0603020202020204" pitchFamily="34" charset="0"/>
              </a:rPr>
              <a:t>Unworthy servants	17	Unjust judge	18</a:t>
            </a:r>
          </a:p>
          <a:p>
            <a:pPr>
              <a:tabLst>
                <a:tab pos="3673475" algn="dec"/>
                <a:tab pos="4757738" algn="l"/>
                <a:tab pos="8074025" algn="dec"/>
              </a:tabLst>
            </a:pPr>
            <a:r>
              <a:rPr lang="en-US" dirty="0">
                <a:latin typeface="Trebuchet MS" panose="020B0603020202020204" pitchFamily="34" charset="0"/>
              </a:rPr>
              <a:t>Pharisee &amp; tax collector</a:t>
            </a:r>
            <a:r>
              <a:rPr lang="en-US" dirty="0"/>
              <a:t>	</a:t>
            </a:r>
            <a:r>
              <a:rPr lang="en-US" dirty="0">
                <a:latin typeface="Trebuchet MS" panose="020B0603020202020204" pitchFamily="34" charset="0"/>
              </a:rPr>
              <a:t>18	 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E82EB91-5A17-3F4E-E107-BACA99AD0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5085184"/>
            <a:ext cx="7391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…&amp; the highest number of </a:t>
            </a:r>
            <a:r>
              <a:rPr lang="en-US" sz="3200" b="1" noProof="0" dirty="0">
                <a:solidFill>
                  <a:srgbClr val="FFFF00"/>
                </a:solidFill>
                <a:latin typeface="Trebuchet MS" pitchFamily="34" charset="0"/>
                <a:ea typeface="SimSun" pitchFamily="2" charset="-122"/>
              </a:rPr>
              <a:t>Parables</a:t>
            </a:r>
            <a:r>
              <a:rPr lang="en-US" sz="3200" noProof="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compared to the other gospels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96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4AC9D9-0682-C19B-DE65-537AA2DA3840}"/>
              </a:ext>
            </a:extLst>
          </p:cNvPr>
          <p:cNvSpPr txBox="1"/>
          <p:nvPr/>
        </p:nvSpPr>
        <p:spPr>
          <a:xfrm>
            <a:off x="2735796" y="386104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960688" algn="dec"/>
              </a:tabLst>
            </a:pPr>
            <a:r>
              <a:rPr lang="en-US" sz="3600" dirty="0">
                <a:latin typeface="Trebuchet MS" panose="020B0603020202020204" pitchFamily="34" charset="0"/>
              </a:rPr>
              <a:t>Matthew 	3</a:t>
            </a:r>
          </a:p>
          <a:p>
            <a:pPr>
              <a:tabLst>
                <a:tab pos="2960688" algn="dec"/>
              </a:tabLst>
            </a:pPr>
            <a:r>
              <a:rPr lang="en-US" sz="3600" dirty="0">
                <a:latin typeface="Trebuchet MS" panose="020B0603020202020204" pitchFamily="34" charset="0"/>
              </a:rPr>
              <a:t>Mark 	1</a:t>
            </a:r>
          </a:p>
          <a:p>
            <a:pPr>
              <a:tabLst>
                <a:tab pos="2960688" algn="dec"/>
              </a:tabLst>
            </a:pPr>
            <a:r>
              <a:rPr lang="en-US" sz="3600" dirty="0">
                <a:solidFill>
                  <a:srgbClr val="FFFF00"/>
                </a:solidFill>
                <a:latin typeface="Trebuchet MS" panose="020B0603020202020204" pitchFamily="34" charset="0"/>
              </a:rPr>
              <a:t>LUKE	</a:t>
            </a:r>
            <a:r>
              <a:rPr lang="en-US" sz="3600" dirty="0">
                <a:latin typeface="Trebuchet MS" panose="020B0603020202020204" pitchFamily="34" charset="0"/>
              </a:rPr>
              <a:t>12</a:t>
            </a:r>
          </a:p>
          <a:p>
            <a:pPr>
              <a:tabLst>
                <a:tab pos="2960688" algn="dec"/>
              </a:tabLst>
            </a:pPr>
            <a:r>
              <a:rPr lang="en-US" sz="3600" dirty="0">
                <a:latin typeface="Trebuchet MS" panose="020B0603020202020204" pitchFamily="34" charset="0"/>
              </a:rPr>
              <a:t>John 	8</a:t>
            </a:r>
            <a:endParaRPr lang="en-GB" sz="3600" dirty="0"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31A3F-7DE6-FB3E-7B2F-08B528431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351019"/>
            <a:ext cx="54292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0BDC8C-86E7-449E-EA12-FEA63A596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858"/>
            <a:ext cx="9268603" cy="7403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6E80DE-6602-35A1-52BA-2F7444E56B2D}"/>
              </a:ext>
            </a:extLst>
          </p:cNvPr>
          <p:cNvSpPr txBox="1"/>
          <p:nvPr/>
        </p:nvSpPr>
        <p:spPr>
          <a:xfrm>
            <a:off x="457836" y="2232671"/>
            <a:ext cx="8352928" cy="378565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1</a:t>
            </a:r>
            <a:r>
              <a:rPr lang="en-US" sz="1800" dirty="0">
                <a:latin typeface="Trebuchet MS" panose="020B0603020202020204" pitchFamily="34" charset="0"/>
              </a:rPr>
              <a:t>:14</a:t>
            </a:r>
            <a:r>
              <a:rPr lang="en-US" dirty="0">
                <a:latin typeface="Trebuchet MS" panose="020B0603020202020204" pitchFamily="34" charset="0"/>
              </a:rPr>
              <a:t>	He will be a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</a:t>
            </a:r>
            <a:r>
              <a:rPr lang="en-US" dirty="0">
                <a:latin typeface="Trebuchet MS" panose="020B0603020202020204" pitchFamily="34" charset="0"/>
              </a:rPr>
              <a:t> and delight to you…</a:t>
            </a:r>
          </a:p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1</a:t>
            </a:r>
            <a:r>
              <a:rPr lang="en-US" sz="1800" dirty="0">
                <a:latin typeface="Trebuchet MS" panose="020B0603020202020204" pitchFamily="34" charset="0"/>
              </a:rPr>
              <a:t>:44</a:t>
            </a:r>
            <a:r>
              <a:rPr lang="en-US" dirty="0">
                <a:latin typeface="Trebuchet MS" panose="020B0603020202020204" pitchFamily="34" charset="0"/>
              </a:rPr>
              <a:t>	the baby in my womb leapt for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</a:t>
            </a:r>
            <a:r>
              <a:rPr lang="en-US" dirty="0">
                <a:latin typeface="Trebuchet MS" panose="020B0603020202020204" pitchFamily="34" charset="0"/>
              </a:rPr>
              <a:t>.</a:t>
            </a:r>
          </a:p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1</a:t>
            </a:r>
            <a:r>
              <a:rPr lang="en-US" sz="1800" dirty="0">
                <a:latin typeface="Trebuchet MS" panose="020B0603020202020204" pitchFamily="34" charset="0"/>
              </a:rPr>
              <a:t>:58</a:t>
            </a:r>
            <a:r>
              <a:rPr lang="en-US" dirty="0">
                <a:latin typeface="Trebuchet MS" panose="020B0603020202020204" pitchFamily="34" charset="0"/>
              </a:rPr>
              <a:t>	Her neighbours and relatives …shared her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</a:t>
            </a:r>
            <a:r>
              <a:rPr lang="en-US" dirty="0">
                <a:latin typeface="Trebuchet MS" panose="020B0603020202020204" pitchFamily="34" charset="0"/>
              </a:rPr>
              <a:t>.</a:t>
            </a:r>
          </a:p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2</a:t>
            </a:r>
            <a:r>
              <a:rPr lang="en-US" sz="1800" dirty="0">
                <a:latin typeface="Trebuchet MS" panose="020B0603020202020204" pitchFamily="34" charset="0"/>
              </a:rPr>
              <a:t>:10</a:t>
            </a:r>
            <a:r>
              <a:rPr lang="en-US" dirty="0">
                <a:latin typeface="Trebuchet MS" panose="020B0603020202020204" pitchFamily="34" charset="0"/>
              </a:rPr>
              <a:t>	good news that will cause great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</a:t>
            </a:r>
            <a:r>
              <a:rPr lang="en-US" dirty="0">
                <a:latin typeface="Trebuchet MS" panose="020B0603020202020204" pitchFamily="34" charset="0"/>
              </a:rPr>
              <a:t> for all people.</a:t>
            </a:r>
          </a:p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6</a:t>
            </a:r>
            <a:r>
              <a:rPr lang="en-US" sz="1800" dirty="0">
                <a:latin typeface="Trebuchet MS" panose="020B0603020202020204" pitchFamily="34" charset="0"/>
              </a:rPr>
              <a:t>:23</a:t>
            </a:r>
            <a:r>
              <a:rPr lang="en-US" dirty="0">
                <a:latin typeface="Trebuchet MS" panose="020B0603020202020204" pitchFamily="34" charset="0"/>
              </a:rPr>
              <a:t>	“Rejoice in that day and leap for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</a:t>
            </a:r>
            <a:r>
              <a:rPr lang="en-US" dirty="0">
                <a:latin typeface="Trebuchet MS" panose="020B0603020202020204" pitchFamily="34" charset="0"/>
              </a:rPr>
              <a:t>…</a:t>
            </a:r>
          </a:p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10</a:t>
            </a:r>
            <a:r>
              <a:rPr lang="en-US" sz="1800" dirty="0">
                <a:latin typeface="Trebuchet MS" panose="020B0603020202020204" pitchFamily="34" charset="0"/>
              </a:rPr>
              <a:t>:17</a:t>
            </a:r>
            <a:r>
              <a:rPr lang="en-US" dirty="0">
                <a:latin typeface="Trebuchet MS" panose="020B0603020202020204" pitchFamily="34" charset="0"/>
              </a:rPr>
              <a:t>	The seventy-two returned with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</a:t>
            </a:r>
            <a:r>
              <a:rPr lang="en-US" dirty="0">
                <a:latin typeface="Trebuchet MS" panose="020B0603020202020204" pitchFamily="34" charset="0"/>
              </a:rPr>
              <a:t>…</a:t>
            </a:r>
          </a:p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15</a:t>
            </a:r>
            <a:r>
              <a:rPr lang="en-US" sz="1800" dirty="0">
                <a:latin typeface="Trebuchet MS" panose="020B0603020202020204" pitchFamily="34" charset="0"/>
              </a:rPr>
              <a:t>:5</a:t>
            </a:r>
            <a:r>
              <a:rPr lang="en-US" dirty="0">
                <a:latin typeface="Trebuchet MS" panose="020B0603020202020204" pitchFamily="34" charset="0"/>
              </a:rPr>
              <a:t>	when he finds it, he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joyfully</a:t>
            </a:r>
            <a:r>
              <a:rPr lang="en-US" dirty="0">
                <a:latin typeface="Trebuchet MS" panose="020B0603020202020204" pitchFamily="34" charset="0"/>
              </a:rPr>
              <a:t> puts it on his shoulders</a:t>
            </a:r>
          </a:p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19</a:t>
            </a:r>
            <a:r>
              <a:rPr lang="en-US" sz="1800" dirty="0">
                <a:latin typeface="Trebuchet MS" panose="020B0603020202020204" pitchFamily="34" charset="0"/>
              </a:rPr>
              <a:t>:37</a:t>
            </a:r>
            <a:r>
              <a:rPr lang="en-US" dirty="0">
                <a:latin typeface="Trebuchet MS" panose="020B0603020202020204" pitchFamily="34" charset="0"/>
              </a:rPr>
              <a:t>	the whole crowd began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joyfully</a:t>
            </a:r>
            <a:r>
              <a:rPr lang="en-US" dirty="0">
                <a:latin typeface="Trebuchet MS" panose="020B0603020202020204" pitchFamily="34" charset="0"/>
              </a:rPr>
              <a:t> to praise God</a:t>
            </a:r>
          </a:p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24</a:t>
            </a:r>
            <a:r>
              <a:rPr lang="en-US" sz="1800" dirty="0">
                <a:latin typeface="Trebuchet MS" panose="020B0603020202020204" pitchFamily="34" charset="0"/>
              </a:rPr>
              <a:t>:41</a:t>
            </a:r>
            <a:r>
              <a:rPr lang="en-US" dirty="0">
                <a:latin typeface="Trebuchet MS" panose="020B0603020202020204" pitchFamily="34" charset="0"/>
              </a:rPr>
              <a:t>	still did not believe because of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</a:t>
            </a:r>
            <a:r>
              <a:rPr lang="en-US" dirty="0">
                <a:latin typeface="Trebuchet MS" panose="020B0603020202020204" pitchFamily="34" charset="0"/>
              </a:rPr>
              <a:t> &amp; amazement…</a:t>
            </a:r>
          </a:p>
          <a:p>
            <a:pPr>
              <a:tabLst>
                <a:tab pos="898525" algn="l"/>
              </a:tabLst>
            </a:pPr>
            <a:r>
              <a:rPr lang="en-US" dirty="0">
                <a:latin typeface="Trebuchet MS" panose="020B0603020202020204" pitchFamily="34" charset="0"/>
              </a:rPr>
              <a:t>24</a:t>
            </a:r>
            <a:r>
              <a:rPr lang="en-US" sz="1800" dirty="0">
                <a:latin typeface="Trebuchet MS" panose="020B0603020202020204" pitchFamily="34" charset="0"/>
              </a:rPr>
              <a:t>:52</a:t>
            </a:r>
            <a:r>
              <a:rPr lang="en-US" dirty="0">
                <a:latin typeface="Trebuchet MS" panose="020B0603020202020204" pitchFamily="34" charset="0"/>
              </a:rPr>
              <a:t>	They returned to Jerusalem with great </a:t>
            </a:r>
            <a:r>
              <a:rPr lang="en-US" b="1" dirty="0">
                <a:solidFill>
                  <a:srgbClr val="FFFF00"/>
                </a:solidFill>
                <a:latin typeface="Trebuchet MS" panose="020B0603020202020204" pitchFamily="34" charset="0"/>
              </a:rPr>
              <a:t>joy</a:t>
            </a:r>
            <a:r>
              <a:rPr lang="en-US" dirty="0"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661BB-C3B3-1E2B-4EC7-D0BA50F0C2FD}"/>
              </a:ext>
            </a:extLst>
          </p:cNvPr>
          <p:cNvSpPr txBox="1"/>
          <p:nvPr/>
        </p:nvSpPr>
        <p:spPr>
          <a:xfrm>
            <a:off x="2690084" y="398754"/>
            <a:ext cx="3466092" cy="1384995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Trebuchet MS" panose="020B0603020202020204" pitchFamily="34" charset="0"/>
                <a:cs typeface="Traditional Arabic" panose="02020603050405020304" pitchFamily="18" charset="-78"/>
              </a:rPr>
              <a:t>Joy</a:t>
            </a:r>
            <a:r>
              <a:rPr lang="en-GB" sz="3600" dirty="0">
                <a:latin typeface="Trebuchet MS" panose="020B0603020202020204" pitchFamily="34" charset="0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en-GB" dirty="0">
                <a:latin typeface="Trebuchet MS" panose="020B0603020202020204" pitchFamily="34" charset="0"/>
                <a:cs typeface="Traditional Arabic" panose="02020603050405020304" pitchFamily="18" charset="-78"/>
              </a:rPr>
              <a:t>in</a:t>
            </a:r>
            <a:r>
              <a:rPr lang="en-GB" sz="3600" dirty="0">
                <a:latin typeface="Trebuchet MS" panose="020B0603020202020204" pitchFamily="34" charset="0"/>
                <a:cs typeface="Traditional Arabic" panose="02020603050405020304" pitchFamily="18" charset="-78"/>
              </a:rPr>
              <a:t> Luke’s Gospel</a:t>
            </a:r>
          </a:p>
        </p:txBody>
      </p:sp>
    </p:spTree>
    <p:extLst>
      <p:ext uri="{BB962C8B-B14F-4D97-AF65-F5344CB8AC3E}">
        <p14:creationId xmlns:p14="http://schemas.microsoft.com/office/powerpoint/2010/main" val="5583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F5E4D-DA74-0CE8-6496-1803059FC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9BD2DB-F0A8-8EF6-ED86-349DD0169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302" y="0"/>
            <a:ext cx="9268603" cy="7403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DA129E-97DD-DFAB-B9DE-411B861B9F3E}"/>
              </a:ext>
            </a:extLst>
          </p:cNvPr>
          <p:cNvSpPr txBox="1"/>
          <p:nvPr/>
        </p:nvSpPr>
        <p:spPr>
          <a:xfrm>
            <a:off x="2690084" y="398754"/>
            <a:ext cx="3466092" cy="1200329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 in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Luke’s Gospel…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64249-55B3-565C-E632-352FB36C14BC}"/>
              </a:ext>
            </a:extLst>
          </p:cNvPr>
          <p:cNvSpPr txBox="1"/>
          <p:nvPr/>
        </p:nvSpPr>
        <p:spPr>
          <a:xfrm>
            <a:off x="683108" y="2277773"/>
            <a:ext cx="7920880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sz="3600" dirty="0">
                <a:solidFill>
                  <a:srgbClr val="FFFFFF"/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here’s a lot about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 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compassion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…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Arial Unicode MS" pitchFamily="34" charset="-128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F3A48-8BB8-3C46-B676-E48C31C58FE7}"/>
              </a:ext>
            </a:extLst>
          </p:cNvPr>
          <p:cNvSpPr txBox="1"/>
          <p:nvPr/>
        </p:nvSpPr>
        <p:spPr>
          <a:xfrm>
            <a:off x="683108" y="3168452"/>
            <a:ext cx="7920880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sz="3600" dirty="0">
                <a:solidFill>
                  <a:srgbClr val="FFFFFF"/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&amp; about the role of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women</a:t>
            </a:r>
            <a:r>
              <a:rPr lang="en-GB" sz="3600" dirty="0">
                <a:solidFill>
                  <a:srgbClr val="FFFFFF"/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…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Arial Unicode MS" pitchFamily="34" charset="-128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30006-266C-EC6D-907E-1DF71AE87627}"/>
              </a:ext>
            </a:extLst>
          </p:cNvPr>
          <p:cNvSpPr txBox="1"/>
          <p:nvPr/>
        </p:nvSpPr>
        <p:spPr>
          <a:xfrm>
            <a:off x="683108" y="4042746"/>
            <a:ext cx="7920880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sz="3600" dirty="0">
                <a:solidFill>
                  <a:srgbClr val="FFFFFF"/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&amp; it’s written for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‘Theophilus’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Arial Unicode MS" pitchFamily="34" charset="-128"/>
              <a:cs typeface="Traditional Arabic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F69BC-82F7-C2BD-0409-AC3685333922}"/>
              </a:ext>
            </a:extLst>
          </p:cNvPr>
          <p:cNvSpPr txBox="1"/>
          <p:nvPr/>
        </p:nvSpPr>
        <p:spPr>
          <a:xfrm>
            <a:off x="683108" y="4943341"/>
            <a:ext cx="7920880" cy="1077218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sz="2800" dirty="0">
                <a:solidFill>
                  <a:srgbClr val="FFFFFF"/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which means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‘loved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 by God’ 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or 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  <a:cs typeface="Traditional Arabic" panose="02020603050405020304" pitchFamily="18" charset="-78"/>
              </a:rPr>
              <a:t> ‘lover of God’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Arial Unicode MS" pitchFamily="34" charset="-12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703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75644-585B-611D-CE5B-75CCF21F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1560"/>
            <a:ext cx="15822255" cy="84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15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F87C4-6A0E-4C16-A68D-2F6794913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525637" y="347292"/>
            <a:ext cx="10372202" cy="8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4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8C45CB-2625-C0F5-950A-DD42D6EFC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1">
            <a:extLst>
              <a:ext uri="{FF2B5EF4-FFF2-40B4-BE49-F238E27FC236}">
                <a16:creationId xmlns:a16="http://schemas.microsoft.com/office/drawing/2014/main" id="{861CF8A9-EB0A-DEFD-E5DB-F106C49D7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8135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Blank</a:t>
            </a:r>
          </a:p>
        </p:txBody>
      </p:sp>
      <p:sp>
        <p:nvSpPr>
          <p:cNvPr id="113667" name="TextBox 2">
            <a:extLst>
              <a:ext uri="{FF2B5EF4-FFF2-40B4-BE49-F238E27FC236}">
                <a16:creationId xmlns:a16="http://schemas.microsoft.com/office/drawing/2014/main" id="{F8C3AEC1-EBFE-EA6C-1CD5-463563920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920621"/>
            <a:ext cx="849694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Luke 13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:18-19</a:t>
            </a:r>
          </a:p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sz="3200" dirty="0">
              <a:solidFill>
                <a:srgbClr val="FFFFFF"/>
              </a:solidFill>
              <a:latin typeface="Trebuchet MS" pitchFamily="34" charset="0"/>
              <a:ea typeface="SimSun" pitchFamily="2" charset="-122"/>
            </a:endParaRPr>
          </a:p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Therefore Jesus asked, </a:t>
            </a:r>
          </a:p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What is the kingdom of God like?   </a:t>
            </a:r>
          </a:p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Trebuchet MS" pitchFamily="34" charset="0"/>
                <a:ea typeface="SimSun" pitchFamily="2" charset="-122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What shall I compare it to?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 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It is like a mustard seed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,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which a man took &amp; planted in his garden.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	It grew &amp; became a tree,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&amp; the birds perched in its branches.”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7391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522FA8-0E4B-D59E-BBD2-9D4038A3D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" y="1521286"/>
            <a:ext cx="9139365" cy="533129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5576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DF653-5BA1-D5ED-13F9-E4CC2EBDD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" y="147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61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C5C17-403D-7BA3-5C2D-0DEAF7AB4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9344" y="0"/>
            <a:ext cx="1084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11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A3782F-2A0C-4F42-65F2-E55A6453B1EB}"/>
              </a:ext>
            </a:extLst>
          </p:cNvPr>
          <p:cNvSpPr txBox="1"/>
          <p:nvPr/>
        </p:nvSpPr>
        <p:spPr>
          <a:xfrm>
            <a:off x="1187624" y="1556792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A question about ‘</a:t>
            </a:r>
            <a:r>
              <a:rPr lang="en-GB" sz="44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size’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8A92C8-9EE4-EBA0-36C4-E856F50B323A}"/>
              </a:ext>
            </a:extLst>
          </p:cNvPr>
          <p:cNvGrpSpPr/>
          <p:nvPr/>
        </p:nvGrpSpPr>
        <p:grpSpPr>
          <a:xfrm>
            <a:off x="395536" y="476672"/>
            <a:ext cx="8748464" cy="5904656"/>
            <a:chOff x="395536" y="476672"/>
            <a:chExt cx="8748464" cy="590465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8D85636-E793-E85C-FBE5-96279A121175}"/>
                </a:ext>
              </a:extLst>
            </p:cNvPr>
            <p:cNvSpPr/>
            <p:nvPr/>
          </p:nvSpPr>
          <p:spPr bwMode="auto">
            <a:xfrm>
              <a:off x="395536" y="6093296"/>
              <a:ext cx="272272" cy="252028"/>
            </a:xfrm>
            <a:prstGeom prst="ellipse">
              <a:avLst/>
            </a:prstGeom>
            <a:solidFill>
              <a:srgbClr val="80008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D90BFE34-840C-D9C9-1E51-4232A19099BE}"/>
                </a:ext>
              </a:extLst>
            </p:cNvPr>
            <p:cNvSpPr/>
            <p:nvPr/>
          </p:nvSpPr>
          <p:spPr bwMode="auto">
            <a:xfrm>
              <a:off x="999724" y="5841268"/>
              <a:ext cx="720080" cy="504056"/>
            </a:xfrm>
            <a:prstGeom prst="trapezoid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75EA8CD3-728E-2506-DC69-DA23551CE177}"/>
                </a:ext>
              </a:extLst>
            </p:cNvPr>
            <p:cNvSpPr/>
            <p:nvPr/>
          </p:nvSpPr>
          <p:spPr bwMode="auto">
            <a:xfrm>
              <a:off x="1761742" y="5337212"/>
              <a:ext cx="1008112" cy="1008112"/>
            </a:xfrm>
            <a:prstGeom prst="hexagon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Plaque 5">
              <a:extLst>
                <a:ext uri="{FF2B5EF4-FFF2-40B4-BE49-F238E27FC236}">
                  <a16:creationId xmlns:a16="http://schemas.microsoft.com/office/drawing/2014/main" id="{04C11409-ADA4-E5EA-8D79-5C0A96392791}"/>
                </a:ext>
              </a:extLst>
            </p:cNvPr>
            <p:cNvSpPr/>
            <p:nvPr/>
          </p:nvSpPr>
          <p:spPr bwMode="auto">
            <a:xfrm>
              <a:off x="4326463" y="3230936"/>
              <a:ext cx="2550766" cy="3132348"/>
            </a:xfrm>
            <a:prstGeom prst="plaque">
              <a:avLst/>
            </a:prstGeom>
            <a:solidFill>
              <a:srgbClr val="8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Cylinder 6">
              <a:extLst>
                <a:ext uri="{FF2B5EF4-FFF2-40B4-BE49-F238E27FC236}">
                  <a16:creationId xmlns:a16="http://schemas.microsoft.com/office/drawing/2014/main" id="{AB14DC6D-B522-D8A5-034F-BDD67AFF9F2A}"/>
                </a:ext>
              </a:extLst>
            </p:cNvPr>
            <p:cNvSpPr/>
            <p:nvPr/>
          </p:nvSpPr>
          <p:spPr bwMode="auto">
            <a:xfrm>
              <a:off x="7055768" y="476672"/>
              <a:ext cx="2088232" cy="5904656"/>
            </a:xfrm>
            <a:prstGeom prst="can">
              <a:avLst/>
            </a:prstGeom>
            <a:solidFill>
              <a:srgbClr val="0066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Rectangle: Top Corners Snipped 8">
              <a:extLst>
                <a:ext uri="{FF2B5EF4-FFF2-40B4-BE49-F238E27FC236}">
                  <a16:creationId xmlns:a16="http://schemas.microsoft.com/office/drawing/2014/main" id="{FD4F6C57-295E-B21A-D7F0-102A0FE9B631}"/>
                </a:ext>
              </a:extLst>
            </p:cNvPr>
            <p:cNvSpPr/>
            <p:nvPr/>
          </p:nvSpPr>
          <p:spPr bwMode="auto">
            <a:xfrm>
              <a:off x="2902112" y="4725144"/>
              <a:ext cx="1224136" cy="1638140"/>
            </a:xfrm>
            <a:prstGeom prst="snip2Same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48101E4-EB25-A161-2BC4-408FDF672B01}"/>
              </a:ext>
            </a:extLst>
          </p:cNvPr>
          <p:cNvSpPr/>
          <p:nvPr/>
        </p:nvSpPr>
        <p:spPr bwMode="auto">
          <a:xfrm>
            <a:off x="302069" y="-63388"/>
            <a:ext cx="403973" cy="590465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3DA0E-FF2D-C5B8-20B2-981A46E91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1">
            <a:extLst>
              <a:ext uri="{FF2B5EF4-FFF2-40B4-BE49-F238E27FC236}">
                <a16:creationId xmlns:a16="http://schemas.microsoft.com/office/drawing/2014/main" id="{9B505DA1-994C-9AB0-AB73-A9A15A45E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8135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Blank</a:t>
            </a:r>
          </a:p>
        </p:txBody>
      </p:sp>
      <p:sp>
        <p:nvSpPr>
          <p:cNvPr id="113667" name="TextBox 2">
            <a:extLst>
              <a:ext uri="{FF2B5EF4-FFF2-40B4-BE49-F238E27FC236}">
                <a16:creationId xmlns:a16="http://schemas.microsoft.com/office/drawing/2014/main" id="{E4D66F09-00C8-6C75-46BD-99CFD2A6D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484784"/>
            <a:ext cx="748883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Luke 13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:20-21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SimSun" pitchFamily="2" charset="-122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Again Jesus asked,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“What shall I compare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Trebuchet MS" pitchFamily="34" charset="0"/>
                <a:ea typeface="SimSun" pitchFamily="2" charset="-122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the kingdom of God to?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It is like yeast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that a woman took and mixed into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		about sixty pounds of flour 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until it worked all through the dough.”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6438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6B6D79-A253-2C04-F751-9CF6D7B36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616" y="-39928"/>
            <a:ext cx="10331624" cy="68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67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7EC32-1CB6-C23E-181F-2A11E4C2E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-21146"/>
            <a:ext cx="10118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99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C8B56-EF05-75AD-7134-DFA6D2729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592" y="-98024"/>
            <a:ext cx="12355282" cy="6956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CC42D9-BB8D-3791-32DB-80CEAA0939D3}"/>
              </a:ext>
            </a:extLst>
          </p:cNvPr>
          <p:cNvSpPr txBox="1"/>
          <p:nvPr/>
        </p:nvSpPr>
        <p:spPr>
          <a:xfrm>
            <a:off x="1187624" y="1556792"/>
            <a:ext cx="64807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A question about ‘</a:t>
            </a:r>
            <a:r>
              <a:rPr lang="en-GB" sz="4400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cs typeface="Traditional Arabic" panose="02020603050405020304" pitchFamily="18" charset="-78"/>
              </a:rPr>
              <a:t>growth’</a:t>
            </a:r>
          </a:p>
        </p:txBody>
      </p:sp>
    </p:spTree>
    <p:extLst>
      <p:ext uri="{BB962C8B-B14F-4D97-AF65-F5344CB8AC3E}">
        <p14:creationId xmlns:p14="http://schemas.microsoft.com/office/powerpoint/2010/main" val="7269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5C5EF-2C4E-F34F-10DE-EFD0E6DD3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600" y="-1143000"/>
            <a:ext cx="9972599" cy="9972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C13FC4-7404-1E41-E5A5-41937A3C18CF}"/>
              </a:ext>
            </a:extLst>
          </p:cNvPr>
          <p:cNvSpPr txBox="1"/>
          <p:nvPr/>
        </p:nvSpPr>
        <p:spPr>
          <a:xfrm>
            <a:off x="2987824" y="5229200"/>
            <a:ext cx="144016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rebuchet MS" panose="020B0603020202020204" pitchFamily="34" charset="0"/>
              </a:rPr>
              <a:t>WALES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9331B-9146-2EB3-1A5F-60BA73F09662}"/>
              </a:ext>
            </a:extLst>
          </p:cNvPr>
          <p:cNvSpPr txBox="1"/>
          <p:nvPr/>
        </p:nvSpPr>
        <p:spPr>
          <a:xfrm>
            <a:off x="2699792" y="1519880"/>
            <a:ext cx="1922856" cy="523220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rebuchet MS" panose="020B0603020202020204" pitchFamily="34" charset="0"/>
              </a:rPr>
              <a:t>SCOTLAND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BDC38-8A91-A870-990C-75AB85A0A17B}"/>
              </a:ext>
            </a:extLst>
          </p:cNvPr>
          <p:cNvSpPr txBox="1"/>
          <p:nvPr/>
        </p:nvSpPr>
        <p:spPr>
          <a:xfrm>
            <a:off x="4572000" y="4005064"/>
            <a:ext cx="192285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Trebuchet MS" panose="020B0603020202020204" pitchFamily="34" charset="0"/>
              </a:rPr>
              <a:t>ENGLAND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B8B8-DE36-D69E-E411-5C4904E18F42}"/>
              </a:ext>
            </a:extLst>
          </p:cNvPr>
          <p:cNvSpPr txBox="1"/>
          <p:nvPr/>
        </p:nvSpPr>
        <p:spPr>
          <a:xfrm>
            <a:off x="1187624" y="3315613"/>
            <a:ext cx="1922856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rebuchet MS" panose="020B0603020202020204" pitchFamily="34" charset="0"/>
              </a:rPr>
              <a:t>N IRELAND</a:t>
            </a:r>
          </a:p>
        </p:txBody>
      </p:sp>
    </p:spTree>
    <p:extLst>
      <p:ext uri="{BB962C8B-B14F-4D97-AF65-F5344CB8AC3E}">
        <p14:creationId xmlns:p14="http://schemas.microsoft.com/office/powerpoint/2010/main" val="609275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F5A8F-FFD5-92AF-9C3A-3265BF830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A0690-5A52-6C85-6726-1129C8FB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5555160"/>
            <a:ext cx="13321480" cy="13321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0C7375-0773-8E99-70CF-B6E6FD164459}"/>
              </a:ext>
            </a:extLst>
          </p:cNvPr>
          <p:cNvSpPr txBox="1"/>
          <p:nvPr/>
        </p:nvSpPr>
        <p:spPr>
          <a:xfrm>
            <a:off x="5472100" y="3167390"/>
            <a:ext cx="144016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WALES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D7ECE-629F-77D6-9851-B5BE5F141D5F}"/>
              </a:ext>
            </a:extLst>
          </p:cNvPr>
          <p:cNvSpPr txBox="1"/>
          <p:nvPr/>
        </p:nvSpPr>
        <p:spPr>
          <a:xfrm>
            <a:off x="5510272" y="-1298268"/>
            <a:ext cx="192285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SCOTLAND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8F609-5F3E-858C-F0BC-9D5A9DC9DE80}"/>
              </a:ext>
            </a:extLst>
          </p:cNvPr>
          <p:cNvSpPr txBox="1"/>
          <p:nvPr/>
        </p:nvSpPr>
        <p:spPr>
          <a:xfrm>
            <a:off x="7596336" y="2420888"/>
            <a:ext cx="192285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b="1" dirty="0">
                <a:solidFill>
                  <a:srgbClr val="002060"/>
                </a:solidFill>
              </a:rPr>
              <a:t>ENGLAND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9E0F3-962D-D131-3DE9-5E7E49CECE57}"/>
              </a:ext>
            </a:extLst>
          </p:cNvPr>
          <p:cNvSpPr txBox="1"/>
          <p:nvPr/>
        </p:nvSpPr>
        <p:spPr>
          <a:xfrm>
            <a:off x="3131840" y="505418"/>
            <a:ext cx="1922856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N IRELAND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5CB4D-5669-0130-C250-A13F3863BFEF}"/>
              </a:ext>
            </a:extLst>
          </p:cNvPr>
          <p:cNvSpPr txBox="1"/>
          <p:nvPr/>
        </p:nvSpPr>
        <p:spPr>
          <a:xfrm>
            <a:off x="2372605" y="5601232"/>
            <a:ext cx="206687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CORNWALL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3CC9B-700A-BC08-0993-02D8796BA0DB}"/>
              </a:ext>
            </a:extLst>
          </p:cNvPr>
          <p:cNvSpPr/>
          <p:nvPr/>
        </p:nvSpPr>
        <p:spPr>
          <a:xfrm>
            <a:off x="4704524" y="5226897"/>
            <a:ext cx="1431351" cy="1340577"/>
          </a:xfrm>
          <a:custGeom>
            <a:avLst/>
            <a:gdLst>
              <a:gd name="connsiteX0" fmla="*/ 947282 w 1460629"/>
              <a:gd name="connsiteY0" fmla="*/ 4839 h 1368418"/>
              <a:gd name="connsiteX1" fmla="*/ 867071 w 1460629"/>
              <a:gd name="connsiteY1" fmla="*/ 52966 h 1368418"/>
              <a:gd name="connsiteX2" fmla="*/ 802903 w 1460629"/>
              <a:gd name="connsiteY2" fmla="*/ 149218 h 1368418"/>
              <a:gd name="connsiteX3" fmla="*/ 786861 w 1460629"/>
              <a:gd name="connsiteY3" fmla="*/ 213387 h 1368418"/>
              <a:gd name="connsiteX4" fmla="*/ 658524 w 1460629"/>
              <a:gd name="connsiteY4" fmla="*/ 405892 h 1368418"/>
              <a:gd name="connsiteX5" fmla="*/ 562271 w 1460629"/>
              <a:gd name="connsiteY5" fmla="*/ 502145 h 1368418"/>
              <a:gd name="connsiteX6" fmla="*/ 482061 w 1460629"/>
              <a:gd name="connsiteY6" fmla="*/ 550271 h 1368418"/>
              <a:gd name="connsiteX7" fmla="*/ 449976 w 1460629"/>
              <a:gd name="connsiteY7" fmla="*/ 582355 h 1368418"/>
              <a:gd name="connsiteX8" fmla="*/ 401850 w 1460629"/>
              <a:gd name="connsiteY8" fmla="*/ 614439 h 1368418"/>
              <a:gd name="connsiteX9" fmla="*/ 353724 w 1460629"/>
              <a:gd name="connsiteY9" fmla="*/ 662566 h 1368418"/>
              <a:gd name="connsiteX10" fmla="*/ 257471 w 1460629"/>
              <a:gd name="connsiteY10" fmla="*/ 710692 h 1368418"/>
              <a:gd name="connsiteX11" fmla="*/ 209345 w 1460629"/>
              <a:gd name="connsiteY11" fmla="*/ 758818 h 1368418"/>
              <a:gd name="connsiteX12" fmla="*/ 81008 w 1460629"/>
              <a:gd name="connsiteY12" fmla="*/ 855071 h 1368418"/>
              <a:gd name="connsiteX13" fmla="*/ 32882 w 1460629"/>
              <a:gd name="connsiteY13" fmla="*/ 903197 h 1368418"/>
              <a:gd name="connsiteX14" fmla="*/ 797 w 1460629"/>
              <a:gd name="connsiteY14" fmla="*/ 1031534 h 1368418"/>
              <a:gd name="connsiteX15" fmla="*/ 48924 w 1460629"/>
              <a:gd name="connsiteY15" fmla="*/ 1063618 h 1368418"/>
              <a:gd name="connsiteX16" fmla="*/ 273513 w 1460629"/>
              <a:gd name="connsiteY16" fmla="*/ 1079660 h 1368418"/>
              <a:gd name="connsiteX17" fmla="*/ 305597 w 1460629"/>
              <a:gd name="connsiteY17" fmla="*/ 1159871 h 1368418"/>
              <a:gd name="connsiteX18" fmla="*/ 321639 w 1460629"/>
              <a:gd name="connsiteY18" fmla="*/ 1207997 h 1368418"/>
              <a:gd name="connsiteX19" fmla="*/ 417892 w 1460629"/>
              <a:gd name="connsiteY19" fmla="*/ 1320292 h 1368418"/>
              <a:gd name="connsiteX20" fmla="*/ 498103 w 1460629"/>
              <a:gd name="connsiteY20" fmla="*/ 1368418 h 1368418"/>
              <a:gd name="connsiteX21" fmla="*/ 610397 w 1460629"/>
              <a:gd name="connsiteY21" fmla="*/ 1224039 h 1368418"/>
              <a:gd name="connsiteX22" fmla="*/ 642482 w 1460629"/>
              <a:gd name="connsiteY22" fmla="*/ 1015492 h 1368418"/>
              <a:gd name="connsiteX23" fmla="*/ 754776 w 1460629"/>
              <a:gd name="connsiteY23" fmla="*/ 871113 h 1368418"/>
              <a:gd name="connsiteX24" fmla="*/ 834987 w 1460629"/>
              <a:gd name="connsiteY24" fmla="*/ 839029 h 1368418"/>
              <a:gd name="connsiteX25" fmla="*/ 899155 w 1460629"/>
              <a:gd name="connsiteY25" fmla="*/ 790903 h 1368418"/>
              <a:gd name="connsiteX26" fmla="*/ 1075618 w 1460629"/>
              <a:gd name="connsiteY26" fmla="*/ 742776 h 1368418"/>
              <a:gd name="connsiteX27" fmla="*/ 1460629 w 1460629"/>
              <a:gd name="connsiteY27" fmla="*/ 726734 h 1368418"/>
              <a:gd name="connsiteX28" fmla="*/ 1444587 w 1460629"/>
              <a:gd name="connsiteY28" fmla="*/ 646524 h 1368418"/>
              <a:gd name="connsiteX29" fmla="*/ 1412503 w 1460629"/>
              <a:gd name="connsiteY29" fmla="*/ 550271 h 1368418"/>
              <a:gd name="connsiteX30" fmla="*/ 1332292 w 1460629"/>
              <a:gd name="connsiteY30" fmla="*/ 325682 h 1368418"/>
              <a:gd name="connsiteX31" fmla="*/ 1236039 w 1460629"/>
              <a:gd name="connsiteY31" fmla="*/ 229429 h 1368418"/>
              <a:gd name="connsiteX32" fmla="*/ 1187913 w 1460629"/>
              <a:gd name="connsiteY32" fmla="*/ 181303 h 1368418"/>
              <a:gd name="connsiteX33" fmla="*/ 1059576 w 1460629"/>
              <a:gd name="connsiteY33" fmla="*/ 52966 h 1368418"/>
              <a:gd name="connsiteX34" fmla="*/ 947282 w 1460629"/>
              <a:gd name="connsiteY34" fmla="*/ 4839 h 1368418"/>
              <a:gd name="connsiteX0" fmla="*/ 947282 w 1460629"/>
              <a:gd name="connsiteY0" fmla="*/ 4839 h 1368418"/>
              <a:gd name="connsiteX1" fmla="*/ 867071 w 1460629"/>
              <a:gd name="connsiteY1" fmla="*/ 52966 h 1368418"/>
              <a:gd name="connsiteX2" fmla="*/ 802903 w 1460629"/>
              <a:gd name="connsiteY2" fmla="*/ 149218 h 1368418"/>
              <a:gd name="connsiteX3" fmla="*/ 786861 w 1460629"/>
              <a:gd name="connsiteY3" fmla="*/ 213387 h 1368418"/>
              <a:gd name="connsiteX4" fmla="*/ 658524 w 1460629"/>
              <a:gd name="connsiteY4" fmla="*/ 405892 h 1368418"/>
              <a:gd name="connsiteX5" fmla="*/ 562271 w 1460629"/>
              <a:gd name="connsiteY5" fmla="*/ 502145 h 1368418"/>
              <a:gd name="connsiteX6" fmla="*/ 482061 w 1460629"/>
              <a:gd name="connsiteY6" fmla="*/ 550271 h 1368418"/>
              <a:gd name="connsiteX7" fmla="*/ 449976 w 1460629"/>
              <a:gd name="connsiteY7" fmla="*/ 582355 h 1368418"/>
              <a:gd name="connsiteX8" fmla="*/ 401850 w 1460629"/>
              <a:gd name="connsiteY8" fmla="*/ 614439 h 1368418"/>
              <a:gd name="connsiteX9" fmla="*/ 353724 w 1460629"/>
              <a:gd name="connsiteY9" fmla="*/ 662566 h 1368418"/>
              <a:gd name="connsiteX10" fmla="*/ 257471 w 1460629"/>
              <a:gd name="connsiteY10" fmla="*/ 710692 h 1368418"/>
              <a:gd name="connsiteX11" fmla="*/ 209345 w 1460629"/>
              <a:gd name="connsiteY11" fmla="*/ 758818 h 1368418"/>
              <a:gd name="connsiteX12" fmla="*/ 81008 w 1460629"/>
              <a:gd name="connsiteY12" fmla="*/ 855071 h 1368418"/>
              <a:gd name="connsiteX13" fmla="*/ 32882 w 1460629"/>
              <a:gd name="connsiteY13" fmla="*/ 903197 h 1368418"/>
              <a:gd name="connsiteX14" fmla="*/ 797 w 1460629"/>
              <a:gd name="connsiteY14" fmla="*/ 1031534 h 1368418"/>
              <a:gd name="connsiteX15" fmla="*/ 48924 w 1460629"/>
              <a:gd name="connsiteY15" fmla="*/ 1063618 h 1368418"/>
              <a:gd name="connsiteX16" fmla="*/ 273513 w 1460629"/>
              <a:gd name="connsiteY16" fmla="*/ 1079660 h 1368418"/>
              <a:gd name="connsiteX17" fmla="*/ 305597 w 1460629"/>
              <a:gd name="connsiteY17" fmla="*/ 1159871 h 1368418"/>
              <a:gd name="connsiteX18" fmla="*/ 321639 w 1460629"/>
              <a:gd name="connsiteY18" fmla="*/ 1207997 h 1368418"/>
              <a:gd name="connsiteX19" fmla="*/ 417892 w 1460629"/>
              <a:gd name="connsiteY19" fmla="*/ 1320292 h 1368418"/>
              <a:gd name="connsiteX20" fmla="*/ 498103 w 1460629"/>
              <a:gd name="connsiteY20" fmla="*/ 1368418 h 1368418"/>
              <a:gd name="connsiteX21" fmla="*/ 610397 w 1460629"/>
              <a:gd name="connsiteY21" fmla="*/ 1224039 h 1368418"/>
              <a:gd name="connsiteX22" fmla="*/ 642482 w 1460629"/>
              <a:gd name="connsiteY22" fmla="*/ 1015492 h 1368418"/>
              <a:gd name="connsiteX23" fmla="*/ 754776 w 1460629"/>
              <a:gd name="connsiteY23" fmla="*/ 871113 h 1368418"/>
              <a:gd name="connsiteX24" fmla="*/ 834987 w 1460629"/>
              <a:gd name="connsiteY24" fmla="*/ 839029 h 1368418"/>
              <a:gd name="connsiteX25" fmla="*/ 899155 w 1460629"/>
              <a:gd name="connsiteY25" fmla="*/ 790903 h 1368418"/>
              <a:gd name="connsiteX26" fmla="*/ 1075618 w 1460629"/>
              <a:gd name="connsiteY26" fmla="*/ 742776 h 1368418"/>
              <a:gd name="connsiteX27" fmla="*/ 1460629 w 1460629"/>
              <a:gd name="connsiteY27" fmla="*/ 726734 h 1368418"/>
              <a:gd name="connsiteX28" fmla="*/ 1396460 w 1460629"/>
              <a:gd name="connsiteY28" fmla="*/ 726735 h 1368418"/>
              <a:gd name="connsiteX29" fmla="*/ 1412503 w 1460629"/>
              <a:gd name="connsiteY29" fmla="*/ 550271 h 1368418"/>
              <a:gd name="connsiteX30" fmla="*/ 1332292 w 1460629"/>
              <a:gd name="connsiteY30" fmla="*/ 325682 h 1368418"/>
              <a:gd name="connsiteX31" fmla="*/ 1236039 w 1460629"/>
              <a:gd name="connsiteY31" fmla="*/ 229429 h 1368418"/>
              <a:gd name="connsiteX32" fmla="*/ 1187913 w 1460629"/>
              <a:gd name="connsiteY32" fmla="*/ 181303 h 1368418"/>
              <a:gd name="connsiteX33" fmla="*/ 1059576 w 1460629"/>
              <a:gd name="connsiteY33" fmla="*/ 52966 h 1368418"/>
              <a:gd name="connsiteX34" fmla="*/ 947282 w 1460629"/>
              <a:gd name="connsiteY34" fmla="*/ 4839 h 1368418"/>
              <a:gd name="connsiteX0" fmla="*/ 947282 w 1460629"/>
              <a:gd name="connsiteY0" fmla="*/ 4839 h 1368418"/>
              <a:gd name="connsiteX1" fmla="*/ 867071 w 1460629"/>
              <a:gd name="connsiteY1" fmla="*/ 52966 h 1368418"/>
              <a:gd name="connsiteX2" fmla="*/ 802903 w 1460629"/>
              <a:gd name="connsiteY2" fmla="*/ 149218 h 1368418"/>
              <a:gd name="connsiteX3" fmla="*/ 786861 w 1460629"/>
              <a:gd name="connsiteY3" fmla="*/ 213387 h 1368418"/>
              <a:gd name="connsiteX4" fmla="*/ 658524 w 1460629"/>
              <a:gd name="connsiteY4" fmla="*/ 405892 h 1368418"/>
              <a:gd name="connsiteX5" fmla="*/ 562271 w 1460629"/>
              <a:gd name="connsiteY5" fmla="*/ 502145 h 1368418"/>
              <a:gd name="connsiteX6" fmla="*/ 482061 w 1460629"/>
              <a:gd name="connsiteY6" fmla="*/ 550271 h 1368418"/>
              <a:gd name="connsiteX7" fmla="*/ 449976 w 1460629"/>
              <a:gd name="connsiteY7" fmla="*/ 582355 h 1368418"/>
              <a:gd name="connsiteX8" fmla="*/ 401850 w 1460629"/>
              <a:gd name="connsiteY8" fmla="*/ 614439 h 1368418"/>
              <a:gd name="connsiteX9" fmla="*/ 353724 w 1460629"/>
              <a:gd name="connsiteY9" fmla="*/ 662566 h 1368418"/>
              <a:gd name="connsiteX10" fmla="*/ 257471 w 1460629"/>
              <a:gd name="connsiteY10" fmla="*/ 710692 h 1368418"/>
              <a:gd name="connsiteX11" fmla="*/ 209345 w 1460629"/>
              <a:gd name="connsiteY11" fmla="*/ 758818 h 1368418"/>
              <a:gd name="connsiteX12" fmla="*/ 81008 w 1460629"/>
              <a:gd name="connsiteY12" fmla="*/ 855071 h 1368418"/>
              <a:gd name="connsiteX13" fmla="*/ 32882 w 1460629"/>
              <a:gd name="connsiteY13" fmla="*/ 903197 h 1368418"/>
              <a:gd name="connsiteX14" fmla="*/ 797 w 1460629"/>
              <a:gd name="connsiteY14" fmla="*/ 1031534 h 1368418"/>
              <a:gd name="connsiteX15" fmla="*/ 48924 w 1460629"/>
              <a:gd name="connsiteY15" fmla="*/ 1063618 h 1368418"/>
              <a:gd name="connsiteX16" fmla="*/ 273513 w 1460629"/>
              <a:gd name="connsiteY16" fmla="*/ 1079660 h 1368418"/>
              <a:gd name="connsiteX17" fmla="*/ 305597 w 1460629"/>
              <a:gd name="connsiteY17" fmla="*/ 1159871 h 1368418"/>
              <a:gd name="connsiteX18" fmla="*/ 321639 w 1460629"/>
              <a:gd name="connsiteY18" fmla="*/ 1207997 h 1368418"/>
              <a:gd name="connsiteX19" fmla="*/ 417892 w 1460629"/>
              <a:gd name="connsiteY19" fmla="*/ 1320292 h 1368418"/>
              <a:gd name="connsiteX20" fmla="*/ 498103 w 1460629"/>
              <a:gd name="connsiteY20" fmla="*/ 1368418 h 1368418"/>
              <a:gd name="connsiteX21" fmla="*/ 610397 w 1460629"/>
              <a:gd name="connsiteY21" fmla="*/ 1224039 h 1368418"/>
              <a:gd name="connsiteX22" fmla="*/ 642482 w 1460629"/>
              <a:gd name="connsiteY22" fmla="*/ 1015492 h 1368418"/>
              <a:gd name="connsiteX23" fmla="*/ 754776 w 1460629"/>
              <a:gd name="connsiteY23" fmla="*/ 871113 h 1368418"/>
              <a:gd name="connsiteX24" fmla="*/ 834987 w 1460629"/>
              <a:gd name="connsiteY24" fmla="*/ 839029 h 1368418"/>
              <a:gd name="connsiteX25" fmla="*/ 899155 w 1460629"/>
              <a:gd name="connsiteY25" fmla="*/ 790903 h 1368418"/>
              <a:gd name="connsiteX26" fmla="*/ 1075618 w 1460629"/>
              <a:gd name="connsiteY26" fmla="*/ 742776 h 1368418"/>
              <a:gd name="connsiteX27" fmla="*/ 1460629 w 1460629"/>
              <a:gd name="connsiteY27" fmla="*/ 726734 h 1368418"/>
              <a:gd name="connsiteX28" fmla="*/ 1301210 w 1460629"/>
              <a:gd name="connsiteY28" fmla="*/ 812460 h 1368418"/>
              <a:gd name="connsiteX29" fmla="*/ 1412503 w 1460629"/>
              <a:gd name="connsiteY29" fmla="*/ 550271 h 1368418"/>
              <a:gd name="connsiteX30" fmla="*/ 1332292 w 1460629"/>
              <a:gd name="connsiteY30" fmla="*/ 325682 h 1368418"/>
              <a:gd name="connsiteX31" fmla="*/ 1236039 w 1460629"/>
              <a:gd name="connsiteY31" fmla="*/ 229429 h 1368418"/>
              <a:gd name="connsiteX32" fmla="*/ 1187913 w 1460629"/>
              <a:gd name="connsiteY32" fmla="*/ 181303 h 1368418"/>
              <a:gd name="connsiteX33" fmla="*/ 1059576 w 1460629"/>
              <a:gd name="connsiteY33" fmla="*/ 52966 h 1368418"/>
              <a:gd name="connsiteX34" fmla="*/ 947282 w 1460629"/>
              <a:gd name="connsiteY34" fmla="*/ 4839 h 1368418"/>
              <a:gd name="connsiteX0" fmla="*/ 947282 w 1413674"/>
              <a:gd name="connsiteY0" fmla="*/ 4839 h 1368418"/>
              <a:gd name="connsiteX1" fmla="*/ 867071 w 1413674"/>
              <a:gd name="connsiteY1" fmla="*/ 52966 h 1368418"/>
              <a:gd name="connsiteX2" fmla="*/ 802903 w 1413674"/>
              <a:gd name="connsiteY2" fmla="*/ 149218 h 1368418"/>
              <a:gd name="connsiteX3" fmla="*/ 786861 w 1413674"/>
              <a:gd name="connsiteY3" fmla="*/ 213387 h 1368418"/>
              <a:gd name="connsiteX4" fmla="*/ 658524 w 1413674"/>
              <a:gd name="connsiteY4" fmla="*/ 405892 h 1368418"/>
              <a:gd name="connsiteX5" fmla="*/ 562271 w 1413674"/>
              <a:gd name="connsiteY5" fmla="*/ 502145 h 1368418"/>
              <a:gd name="connsiteX6" fmla="*/ 482061 w 1413674"/>
              <a:gd name="connsiteY6" fmla="*/ 550271 h 1368418"/>
              <a:gd name="connsiteX7" fmla="*/ 449976 w 1413674"/>
              <a:gd name="connsiteY7" fmla="*/ 582355 h 1368418"/>
              <a:gd name="connsiteX8" fmla="*/ 401850 w 1413674"/>
              <a:gd name="connsiteY8" fmla="*/ 614439 h 1368418"/>
              <a:gd name="connsiteX9" fmla="*/ 353724 w 1413674"/>
              <a:gd name="connsiteY9" fmla="*/ 662566 h 1368418"/>
              <a:gd name="connsiteX10" fmla="*/ 257471 w 1413674"/>
              <a:gd name="connsiteY10" fmla="*/ 710692 h 1368418"/>
              <a:gd name="connsiteX11" fmla="*/ 209345 w 1413674"/>
              <a:gd name="connsiteY11" fmla="*/ 758818 h 1368418"/>
              <a:gd name="connsiteX12" fmla="*/ 81008 w 1413674"/>
              <a:gd name="connsiteY12" fmla="*/ 855071 h 1368418"/>
              <a:gd name="connsiteX13" fmla="*/ 32882 w 1413674"/>
              <a:gd name="connsiteY13" fmla="*/ 903197 h 1368418"/>
              <a:gd name="connsiteX14" fmla="*/ 797 w 1413674"/>
              <a:gd name="connsiteY14" fmla="*/ 1031534 h 1368418"/>
              <a:gd name="connsiteX15" fmla="*/ 48924 w 1413674"/>
              <a:gd name="connsiteY15" fmla="*/ 1063618 h 1368418"/>
              <a:gd name="connsiteX16" fmla="*/ 273513 w 1413674"/>
              <a:gd name="connsiteY16" fmla="*/ 1079660 h 1368418"/>
              <a:gd name="connsiteX17" fmla="*/ 305597 w 1413674"/>
              <a:gd name="connsiteY17" fmla="*/ 1159871 h 1368418"/>
              <a:gd name="connsiteX18" fmla="*/ 321639 w 1413674"/>
              <a:gd name="connsiteY18" fmla="*/ 1207997 h 1368418"/>
              <a:gd name="connsiteX19" fmla="*/ 417892 w 1413674"/>
              <a:gd name="connsiteY19" fmla="*/ 1320292 h 1368418"/>
              <a:gd name="connsiteX20" fmla="*/ 498103 w 1413674"/>
              <a:gd name="connsiteY20" fmla="*/ 1368418 h 1368418"/>
              <a:gd name="connsiteX21" fmla="*/ 610397 w 1413674"/>
              <a:gd name="connsiteY21" fmla="*/ 1224039 h 1368418"/>
              <a:gd name="connsiteX22" fmla="*/ 642482 w 1413674"/>
              <a:gd name="connsiteY22" fmla="*/ 1015492 h 1368418"/>
              <a:gd name="connsiteX23" fmla="*/ 754776 w 1413674"/>
              <a:gd name="connsiteY23" fmla="*/ 871113 h 1368418"/>
              <a:gd name="connsiteX24" fmla="*/ 834987 w 1413674"/>
              <a:gd name="connsiteY24" fmla="*/ 839029 h 1368418"/>
              <a:gd name="connsiteX25" fmla="*/ 899155 w 1413674"/>
              <a:gd name="connsiteY25" fmla="*/ 790903 h 1368418"/>
              <a:gd name="connsiteX26" fmla="*/ 1075618 w 1413674"/>
              <a:gd name="connsiteY26" fmla="*/ 742776 h 1368418"/>
              <a:gd name="connsiteX27" fmla="*/ 1251079 w 1413674"/>
              <a:gd name="connsiteY27" fmla="*/ 764834 h 1368418"/>
              <a:gd name="connsiteX28" fmla="*/ 1301210 w 1413674"/>
              <a:gd name="connsiteY28" fmla="*/ 812460 h 1368418"/>
              <a:gd name="connsiteX29" fmla="*/ 1412503 w 1413674"/>
              <a:gd name="connsiteY29" fmla="*/ 550271 h 1368418"/>
              <a:gd name="connsiteX30" fmla="*/ 1332292 w 1413674"/>
              <a:gd name="connsiteY30" fmla="*/ 325682 h 1368418"/>
              <a:gd name="connsiteX31" fmla="*/ 1236039 w 1413674"/>
              <a:gd name="connsiteY31" fmla="*/ 229429 h 1368418"/>
              <a:gd name="connsiteX32" fmla="*/ 1187913 w 1413674"/>
              <a:gd name="connsiteY32" fmla="*/ 181303 h 1368418"/>
              <a:gd name="connsiteX33" fmla="*/ 1059576 w 1413674"/>
              <a:gd name="connsiteY33" fmla="*/ 52966 h 1368418"/>
              <a:gd name="connsiteX34" fmla="*/ 947282 w 1413674"/>
              <a:gd name="connsiteY34" fmla="*/ 4839 h 1368418"/>
              <a:gd name="connsiteX0" fmla="*/ 947282 w 1413674"/>
              <a:gd name="connsiteY0" fmla="*/ 4839 h 1368418"/>
              <a:gd name="connsiteX1" fmla="*/ 867071 w 1413674"/>
              <a:gd name="connsiteY1" fmla="*/ 52966 h 1368418"/>
              <a:gd name="connsiteX2" fmla="*/ 802903 w 1413674"/>
              <a:gd name="connsiteY2" fmla="*/ 149218 h 1368418"/>
              <a:gd name="connsiteX3" fmla="*/ 786861 w 1413674"/>
              <a:gd name="connsiteY3" fmla="*/ 213387 h 1368418"/>
              <a:gd name="connsiteX4" fmla="*/ 658524 w 1413674"/>
              <a:gd name="connsiteY4" fmla="*/ 405892 h 1368418"/>
              <a:gd name="connsiteX5" fmla="*/ 562271 w 1413674"/>
              <a:gd name="connsiteY5" fmla="*/ 502145 h 1368418"/>
              <a:gd name="connsiteX6" fmla="*/ 482061 w 1413674"/>
              <a:gd name="connsiteY6" fmla="*/ 550271 h 1368418"/>
              <a:gd name="connsiteX7" fmla="*/ 449976 w 1413674"/>
              <a:gd name="connsiteY7" fmla="*/ 582355 h 1368418"/>
              <a:gd name="connsiteX8" fmla="*/ 401850 w 1413674"/>
              <a:gd name="connsiteY8" fmla="*/ 614439 h 1368418"/>
              <a:gd name="connsiteX9" fmla="*/ 353724 w 1413674"/>
              <a:gd name="connsiteY9" fmla="*/ 662566 h 1368418"/>
              <a:gd name="connsiteX10" fmla="*/ 257471 w 1413674"/>
              <a:gd name="connsiteY10" fmla="*/ 710692 h 1368418"/>
              <a:gd name="connsiteX11" fmla="*/ 209345 w 1413674"/>
              <a:gd name="connsiteY11" fmla="*/ 758818 h 1368418"/>
              <a:gd name="connsiteX12" fmla="*/ 81008 w 1413674"/>
              <a:gd name="connsiteY12" fmla="*/ 855071 h 1368418"/>
              <a:gd name="connsiteX13" fmla="*/ 32882 w 1413674"/>
              <a:gd name="connsiteY13" fmla="*/ 903197 h 1368418"/>
              <a:gd name="connsiteX14" fmla="*/ 797 w 1413674"/>
              <a:gd name="connsiteY14" fmla="*/ 1031534 h 1368418"/>
              <a:gd name="connsiteX15" fmla="*/ 48924 w 1413674"/>
              <a:gd name="connsiteY15" fmla="*/ 1063618 h 1368418"/>
              <a:gd name="connsiteX16" fmla="*/ 273513 w 1413674"/>
              <a:gd name="connsiteY16" fmla="*/ 1079660 h 1368418"/>
              <a:gd name="connsiteX17" fmla="*/ 305597 w 1413674"/>
              <a:gd name="connsiteY17" fmla="*/ 1159871 h 1368418"/>
              <a:gd name="connsiteX18" fmla="*/ 321639 w 1413674"/>
              <a:gd name="connsiteY18" fmla="*/ 1207997 h 1368418"/>
              <a:gd name="connsiteX19" fmla="*/ 417892 w 1413674"/>
              <a:gd name="connsiteY19" fmla="*/ 1320292 h 1368418"/>
              <a:gd name="connsiteX20" fmla="*/ 498103 w 1413674"/>
              <a:gd name="connsiteY20" fmla="*/ 1368418 h 1368418"/>
              <a:gd name="connsiteX21" fmla="*/ 610397 w 1413674"/>
              <a:gd name="connsiteY21" fmla="*/ 1224039 h 1368418"/>
              <a:gd name="connsiteX22" fmla="*/ 642482 w 1413674"/>
              <a:gd name="connsiteY22" fmla="*/ 1015492 h 1368418"/>
              <a:gd name="connsiteX23" fmla="*/ 754776 w 1413674"/>
              <a:gd name="connsiteY23" fmla="*/ 871113 h 1368418"/>
              <a:gd name="connsiteX24" fmla="*/ 834987 w 1413674"/>
              <a:gd name="connsiteY24" fmla="*/ 839029 h 1368418"/>
              <a:gd name="connsiteX25" fmla="*/ 899155 w 1413674"/>
              <a:gd name="connsiteY25" fmla="*/ 790903 h 1368418"/>
              <a:gd name="connsiteX26" fmla="*/ 1075618 w 1413674"/>
              <a:gd name="connsiteY26" fmla="*/ 742776 h 1368418"/>
              <a:gd name="connsiteX27" fmla="*/ 1232029 w 1413674"/>
              <a:gd name="connsiteY27" fmla="*/ 788647 h 1368418"/>
              <a:gd name="connsiteX28" fmla="*/ 1301210 w 1413674"/>
              <a:gd name="connsiteY28" fmla="*/ 812460 h 1368418"/>
              <a:gd name="connsiteX29" fmla="*/ 1412503 w 1413674"/>
              <a:gd name="connsiteY29" fmla="*/ 550271 h 1368418"/>
              <a:gd name="connsiteX30" fmla="*/ 1332292 w 1413674"/>
              <a:gd name="connsiteY30" fmla="*/ 325682 h 1368418"/>
              <a:gd name="connsiteX31" fmla="*/ 1236039 w 1413674"/>
              <a:gd name="connsiteY31" fmla="*/ 229429 h 1368418"/>
              <a:gd name="connsiteX32" fmla="*/ 1187913 w 1413674"/>
              <a:gd name="connsiteY32" fmla="*/ 181303 h 1368418"/>
              <a:gd name="connsiteX33" fmla="*/ 1059576 w 1413674"/>
              <a:gd name="connsiteY33" fmla="*/ 52966 h 1368418"/>
              <a:gd name="connsiteX34" fmla="*/ 947282 w 1413674"/>
              <a:gd name="connsiteY34" fmla="*/ 4839 h 1368418"/>
              <a:gd name="connsiteX0" fmla="*/ 947282 w 1413674"/>
              <a:gd name="connsiteY0" fmla="*/ 4839 h 1368418"/>
              <a:gd name="connsiteX1" fmla="*/ 867071 w 1413674"/>
              <a:gd name="connsiteY1" fmla="*/ 52966 h 1368418"/>
              <a:gd name="connsiteX2" fmla="*/ 802903 w 1413674"/>
              <a:gd name="connsiteY2" fmla="*/ 149218 h 1368418"/>
              <a:gd name="connsiteX3" fmla="*/ 786861 w 1413674"/>
              <a:gd name="connsiteY3" fmla="*/ 213387 h 1368418"/>
              <a:gd name="connsiteX4" fmla="*/ 658524 w 1413674"/>
              <a:gd name="connsiteY4" fmla="*/ 405892 h 1368418"/>
              <a:gd name="connsiteX5" fmla="*/ 562271 w 1413674"/>
              <a:gd name="connsiteY5" fmla="*/ 502145 h 1368418"/>
              <a:gd name="connsiteX6" fmla="*/ 482061 w 1413674"/>
              <a:gd name="connsiteY6" fmla="*/ 550271 h 1368418"/>
              <a:gd name="connsiteX7" fmla="*/ 449976 w 1413674"/>
              <a:gd name="connsiteY7" fmla="*/ 582355 h 1368418"/>
              <a:gd name="connsiteX8" fmla="*/ 401850 w 1413674"/>
              <a:gd name="connsiteY8" fmla="*/ 614439 h 1368418"/>
              <a:gd name="connsiteX9" fmla="*/ 353724 w 1413674"/>
              <a:gd name="connsiteY9" fmla="*/ 662566 h 1368418"/>
              <a:gd name="connsiteX10" fmla="*/ 257471 w 1413674"/>
              <a:gd name="connsiteY10" fmla="*/ 710692 h 1368418"/>
              <a:gd name="connsiteX11" fmla="*/ 209345 w 1413674"/>
              <a:gd name="connsiteY11" fmla="*/ 758818 h 1368418"/>
              <a:gd name="connsiteX12" fmla="*/ 81008 w 1413674"/>
              <a:gd name="connsiteY12" fmla="*/ 855071 h 1368418"/>
              <a:gd name="connsiteX13" fmla="*/ 32882 w 1413674"/>
              <a:gd name="connsiteY13" fmla="*/ 903197 h 1368418"/>
              <a:gd name="connsiteX14" fmla="*/ 797 w 1413674"/>
              <a:gd name="connsiteY14" fmla="*/ 1031534 h 1368418"/>
              <a:gd name="connsiteX15" fmla="*/ 48924 w 1413674"/>
              <a:gd name="connsiteY15" fmla="*/ 1063618 h 1368418"/>
              <a:gd name="connsiteX16" fmla="*/ 273513 w 1413674"/>
              <a:gd name="connsiteY16" fmla="*/ 1079660 h 1368418"/>
              <a:gd name="connsiteX17" fmla="*/ 329409 w 1413674"/>
              <a:gd name="connsiteY17" fmla="*/ 1150346 h 1368418"/>
              <a:gd name="connsiteX18" fmla="*/ 321639 w 1413674"/>
              <a:gd name="connsiteY18" fmla="*/ 1207997 h 1368418"/>
              <a:gd name="connsiteX19" fmla="*/ 417892 w 1413674"/>
              <a:gd name="connsiteY19" fmla="*/ 1320292 h 1368418"/>
              <a:gd name="connsiteX20" fmla="*/ 498103 w 1413674"/>
              <a:gd name="connsiteY20" fmla="*/ 1368418 h 1368418"/>
              <a:gd name="connsiteX21" fmla="*/ 610397 w 1413674"/>
              <a:gd name="connsiteY21" fmla="*/ 1224039 h 1368418"/>
              <a:gd name="connsiteX22" fmla="*/ 642482 w 1413674"/>
              <a:gd name="connsiteY22" fmla="*/ 1015492 h 1368418"/>
              <a:gd name="connsiteX23" fmla="*/ 754776 w 1413674"/>
              <a:gd name="connsiteY23" fmla="*/ 871113 h 1368418"/>
              <a:gd name="connsiteX24" fmla="*/ 834987 w 1413674"/>
              <a:gd name="connsiteY24" fmla="*/ 839029 h 1368418"/>
              <a:gd name="connsiteX25" fmla="*/ 899155 w 1413674"/>
              <a:gd name="connsiteY25" fmla="*/ 790903 h 1368418"/>
              <a:gd name="connsiteX26" fmla="*/ 1075618 w 1413674"/>
              <a:gd name="connsiteY26" fmla="*/ 742776 h 1368418"/>
              <a:gd name="connsiteX27" fmla="*/ 1232029 w 1413674"/>
              <a:gd name="connsiteY27" fmla="*/ 788647 h 1368418"/>
              <a:gd name="connsiteX28" fmla="*/ 1301210 w 1413674"/>
              <a:gd name="connsiteY28" fmla="*/ 812460 h 1368418"/>
              <a:gd name="connsiteX29" fmla="*/ 1412503 w 1413674"/>
              <a:gd name="connsiteY29" fmla="*/ 550271 h 1368418"/>
              <a:gd name="connsiteX30" fmla="*/ 1332292 w 1413674"/>
              <a:gd name="connsiteY30" fmla="*/ 325682 h 1368418"/>
              <a:gd name="connsiteX31" fmla="*/ 1236039 w 1413674"/>
              <a:gd name="connsiteY31" fmla="*/ 229429 h 1368418"/>
              <a:gd name="connsiteX32" fmla="*/ 1187913 w 1413674"/>
              <a:gd name="connsiteY32" fmla="*/ 181303 h 1368418"/>
              <a:gd name="connsiteX33" fmla="*/ 1059576 w 1413674"/>
              <a:gd name="connsiteY33" fmla="*/ 52966 h 1368418"/>
              <a:gd name="connsiteX34" fmla="*/ 947282 w 1413674"/>
              <a:gd name="connsiteY34" fmla="*/ 4839 h 1368418"/>
              <a:gd name="connsiteX0" fmla="*/ 947282 w 1413674"/>
              <a:gd name="connsiteY0" fmla="*/ 4839 h 1344606"/>
              <a:gd name="connsiteX1" fmla="*/ 867071 w 1413674"/>
              <a:gd name="connsiteY1" fmla="*/ 52966 h 1344606"/>
              <a:gd name="connsiteX2" fmla="*/ 802903 w 1413674"/>
              <a:gd name="connsiteY2" fmla="*/ 149218 h 1344606"/>
              <a:gd name="connsiteX3" fmla="*/ 786861 w 1413674"/>
              <a:gd name="connsiteY3" fmla="*/ 213387 h 1344606"/>
              <a:gd name="connsiteX4" fmla="*/ 658524 w 1413674"/>
              <a:gd name="connsiteY4" fmla="*/ 405892 h 1344606"/>
              <a:gd name="connsiteX5" fmla="*/ 562271 w 1413674"/>
              <a:gd name="connsiteY5" fmla="*/ 502145 h 1344606"/>
              <a:gd name="connsiteX6" fmla="*/ 482061 w 1413674"/>
              <a:gd name="connsiteY6" fmla="*/ 550271 h 1344606"/>
              <a:gd name="connsiteX7" fmla="*/ 449976 w 1413674"/>
              <a:gd name="connsiteY7" fmla="*/ 582355 h 1344606"/>
              <a:gd name="connsiteX8" fmla="*/ 401850 w 1413674"/>
              <a:gd name="connsiteY8" fmla="*/ 614439 h 1344606"/>
              <a:gd name="connsiteX9" fmla="*/ 353724 w 1413674"/>
              <a:gd name="connsiteY9" fmla="*/ 662566 h 1344606"/>
              <a:gd name="connsiteX10" fmla="*/ 257471 w 1413674"/>
              <a:gd name="connsiteY10" fmla="*/ 710692 h 1344606"/>
              <a:gd name="connsiteX11" fmla="*/ 209345 w 1413674"/>
              <a:gd name="connsiteY11" fmla="*/ 758818 h 1344606"/>
              <a:gd name="connsiteX12" fmla="*/ 81008 w 1413674"/>
              <a:gd name="connsiteY12" fmla="*/ 855071 h 1344606"/>
              <a:gd name="connsiteX13" fmla="*/ 32882 w 1413674"/>
              <a:gd name="connsiteY13" fmla="*/ 903197 h 1344606"/>
              <a:gd name="connsiteX14" fmla="*/ 797 w 1413674"/>
              <a:gd name="connsiteY14" fmla="*/ 1031534 h 1344606"/>
              <a:gd name="connsiteX15" fmla="*/ 48924 w 1413674"/>
              <a:gd name="connsiteY15" fmla="*/ 1063618 h 1344606"/>
              <a:gd name="connsiteX16" fmla="*/ 273513 w 1413674"/>
              <a:gd name="connsiteY16" fmla="*/ 1079660 h 1344606"/>
              <a:gd name="connsiteX17" fmla="*/ 329409 w 1413674"/>
              <a:gd name="connsiteY17" fmla="*/ 1150346 h 1344606"/>
              <a:gd name="connsiteX18" fmla="*/ 321639 w 1413674"/>
              <a:gd name="connsiteY18" fmla="*/ 1207997 h 1344606"/>
              <a:gd name="connsiteX19" fmla="*/ 417892 w 1413674"/>
              <a:gd name="connsiteY19" fmla="*/ 1320292 h 1344606"/>
              <a:gd name="connsiteX20" fmla="*/ 507628 w 1413674"/>
              <a:gd name="connsiteY20" fmla="*/ 1344606 h 1344606"/>
              <a:gd name="connsiteX21" fmla="*/ 610397 w 1413674"/>
              <a:gd name="connsiteY21" fmla="*/ 1224039 h 1344606"/>
              <a:gd name="connsiteX22" fmla="*/ 642482 w 1413674"/>
              <a:gd name="connsiteY22" fmla="*/ 1015492 h 1344606"/>
              <a:gd name="connsiteX23" fmla="*/ 754776 w 1413674"/>
              <a:gd name="connsiteY23" fmla="*/ 871113 h 1344606"/>
              <a:gd name="connsiteX24" fmla="*/ 834987 w 1413674"/>
              <a:gd name="connsiteY24" fmla="*/ 839029 h 1344606"/>
              <a:gd name="connsiteX25" fmla="*/ 899155 w 1413674"/>
              <a:gd name="connsiteY25" fmla="*/ 790903 h 1344606"/>
              <a:gd name="connsiteX26" fmla="*/ 1075618 w 1413674"/>
              <a:gd name="connsiteY26" fmla="*/ 742776 h 1344606"/>
              <a:gd name="connsiteX27" fmla="*/ 1232029 w 1413674"/>
              <a:gd name="connsiteY27" fmla="*/ 788647 h 1344606"/>
              <a:gd name="connsiteX28" fmla="*/ 1301210 w 1413674"/>
              <a:gd name="connsiteY28" fmla="*/ 812460 h 1344606"/>
              <a:gd name="connsiteX29" fmla="*/ 1412503 w 1413674"/>
              <a:gd name="connsiteY29" fmla="*/ 550271 h 1344606"/>
              <a:gd name="connsiteX30" fmla="*/ 1332292 w 1413674"/>
              <a:gd name="connsiteY30" fmla="*/ 325682 h 1344606"/>
              <a:gd name="connsiteX31" fmla="*/ 1236039 w 1413674"/>
              <a:gd name="connsiteY31" fmla="*/ 229429 h 1344606"/>
              <a:gd name="connsiteX32" fmla="*/ 1187913 w 1413674"/>
              <a:gd name="connsiteY32" fmla="*/ 181303 h 1344606"/>
              <a:gd name="connsiteX33" fmla="*/ 1059576 w 1413674"/>
              <a:gd name="connsiteY33" fmla="*/ 52966 h 1344606"/>
              <a:gd name="connsiteX34" fmla="*/ 947282 w 1413674"/>
              <a:gd name="connsiteY34" fmla="*/ 4839 h 1344606"/>
              <a:gd name="connsiteX0" fmla="*/ 947282 w 1413674"/>
              <a:gd name="connsiteY0" fmla="*/ 4839 h 1344606"/>
              <a:gd name="connsiteX1" fmla="*/ 867071 w 1413674"/>
              <a:gd name="connsiteY1" fmla="*/ 52966 h 1344606"/>
              <a:gd name="connsiteX2" fmla="*/ 802903 w 1413674"/>
              <a:gd name="connsiteY2" fmla="*/ 149218 h 1344606"/>
              <a:gd name="connsiteX3" fmla="*/ 786861 w 1413674"/>
              <a:gd name="connsiteY3" fmla="*/ 213387 h 1344606"/>
              <a:gd name="connsiteX4" fmla="*/ 658524 w 1413674"/>
              <a:gd name="connsiteY4" fmla="*/ 405892 h 1344606"/>
              <a:gd name="connsiteX5" fmla="*/ 562271 w 1413674"/>
              <a:gd name="connsiteY5" fmla="*/ 502145 h 1344606"/>
              <a:gd name="connsiteX6" fmla="*/ 482061 w 1413674"/>
              <a:gd name="connsiteY6" fmla="*/ 550271 h 1344606"/>
              <a:gd name="connsiteX7" fmla="*/ 449976 w 1413674"/>
              <a:gd name="connsiteY7" fmla="*/ 582355 h 1344606"/>
              <a:gd name="connsiteX8" fmla="*/ 401850 w 1413674"/>
              <a:gd name="connsiteY8" fmla="*/ 614439 h 1344606"/>
              <a:gd name="connsiteX9" fmla="*/ 353724 w 1413674"/>
              <a:gd name="connsiteY9" fmla="*/ 662566 h 1344606"/>
              <a:gd name="connsiteX10" fmla="*/ 257471 w 1413674"/>
              <a:gd name="connsiteY10" fmla="*/ 710692 h 1344606"/>
              <a:gd name="connsiteX11" fmla="*/ 209345 w 1413674"/>
              <a:gd name="connsiteY11" fmla="*/ 758818 h 1344606"/>
              <a:gd name="connsiteX12" fmla="*/ 81008 w 1413674"/>
              <a:gd name="connsiteY12" fmla="*/ 855071 h 1344606"/>
              <a:gd name="connsiteX13" fmla="*/ 32882 w 1413674"/>
              <a:gd name="connsiteY13" fmla="*/ 903197 h 1344606"/>
              <a:gd name="connsiteX14" fmla="*/ 797 w 1413674"/>
              <a:gd name="connsiteY14" fmla="*/ 1031534 h 1344606"/>
              <a:gd name="connsiteX15" fmla="*/ 48924 w 1413674"/>
              <a:gd name="connsiteY15" fmla="*/ 1063618 h 1344606"/>
              <a:gd name="connsiteX16" fmla="*/ 273513 w 1413674"/>
              <a:gd name="connsiteY16" fmla="*/ 1079660 h 1344606"/>
              <a:gd name="connsiteX17" fmla="*/ 329409 w 1413674"/>
              <a:gd name="connsiteY17" fmla="*/ 1150346 h 1344606"/>
              <a:gd name="connsiteX18" fmla="*/ 321639 w 1413674"/>
              <a:gd name="connsiteY18" fmla="*/ 1207997 h 1344606"/>
              <a:gd name="connsiteX19" fmla="*/ 417892 w 1413674"/>
              <a:gd name="connsiteY19" fmla="*/ 1320292 h 1344606"/>
              <a:gd name="connsiteX20" fmla="*/ 507628 w 1413674"/>
              <a:gd name="connsiteY20" fmla="*/ 1344606 h 1344606"/>
              <a:gd name="connsiteX21" fmla="*/ 558010 w 1413674"/>
              <a:gd name="connsiteY21" fmla="*/ 1171652 h 1344606"/>
              <a:gd name="connsiteX22" fmla="*/ 642482 w 1413674"/>
              <a:gd name="connsiteY22" fmla="*/ 1015492 h 1344606"/>
              <a:gd name="connsiteX23" fmla="*/ 754776 w 1413674"/>
              <a:gd name="connsiteY23" fmla="*/ 871113 h 1344606"/>
              <a:gd name="connsiteX24" fmla="*/ 834987 w 1413674"/>
              <a:gd name="connsiteY24" fmla="*/ 839029 h 1344606"/>
              <a:gd name="connsiteX25" fmla="*/ 899155 w 1413674"/>
              <a:gd name="connsiteY25" fmla="*/ 790903 h 1344606"/>
              <a:gd name="connsiteX26" fmla="*/ 1075618 w 1413674"/>
              <a:gd name="connsiteY26" fmla="*/ 742776 h 1344606"/>
              <a:gd name="connsiteX27" fmla="*/ 1232029 w 1413674"/>
              <a:gd name="connsiteY27" fmla="*/ 788647 h 1344606"/>
              <a:gd name="connsiteX28" fmla="*/ 1301210 w 1413674"/>
              <a:gd name="connsiteY28" fmla="*/ 812460 h 1344606"/>
              <a:gd name="connsiteX29" fmla="*/ 1412503 w 1413674"/>
              <a:gd name="connsiteY29" fmla="*/ 550271 h 1344606"/>
              <a:gd name="connsiteX30" fmla="*/ 1332292 w 1413674"/>
              <a:gd name="connsiteY30" fmla="*/ 325682 h 1344606"/>
              <a:gd name="connsiteX31" fmla="*/ 1236039 w 1413674"/>
              <a:gd name="connsiteY31" fmla="*/ 229429 h 1344606"/>
              <a:gd name="connsiteX32" fmla="*/ 1187913 w 1413674"/>
              <a:gd name="connsiteY32" fmla="*/ 181303 h 1344606"/>
              <a:gd name="connsiteX33" fmla="*/ 1059576 w 1413674"/>
              <a:gd name="connsiteY33" fmla="*/ 52966 h 1344606"/>
              <a:gd name="connsiteX34" fmla="*/ 947282 w 1413674"/>
              <a:gd name="connsiteY34" fmla="*/ 4839 h 1344606"/>
              <a:gd name="connsiteX0" fmla="*/ 947282 w 1413674"/>
              <a:gd name="connsiteY0" fmla="*/ 4839 h 1344606"/>
              <a:gd name="connsiteX1" fmla="*/ 867071 w 1413674"/>
              <a:gd name="connsiteY1" fmla="*/ 52966 h 1344606"/>
              <a:gd name="connsiteX2" fmla="*/ 802903 w 1413674"/>
              <a:gd name="connsiteY2" fmla="*/ 149218 h 1344606"/>
              <a:gd name="connsiteX3" fmla="*/ 786861 w 1413674"/>
              <a:gd name="connsiteY3" fmla="*/ 213387 h 1344606"/>
              <a:gd name="connsiteX4" fmla="*/ 658524 w 1413674"/>
              <a:gd name="connsiteY4" fmla="*/ 405892 h 1344606"/>
              <a:gd name="connsiteX5" fmla="*/ 562271 w 1413674"/>
              <a:gd name="connsiteY5" fmla="*/ 502145 h 1344606"/>
              <a:gd name="connsiteX6" fmla="*/ 482061 w 1413674"/>
              <a:gd name="connsiteY6" fmla="*/ 550271 h 1344606"/>
              <a:gd name="connsiteX7" fmla="*/ 449976 w 1413674"/>
              <a:gd name="connsiteY7" fmla="*/ 582355 h 1344606"/>
              <a:gd name="connsiteX8" fmla="*/ 401850 w 1413674"/>
              <a:gd name="connsiteY8" fmla="*/ 614439 h 1344606"/>
              <a:gd name="connsiteX9" fmla="*/ 353724 w 1413674"/>
              <a:gd name="connsiteY9" fmla="*/ 662566 h 1344606"/>
              <a:gd name="connsiteX10" fmla="*/ 257471 w 1413674"/>
              <a:gd name="connsiteY10" fmla="*/ 710692 h 1344606"/>
              <a:gd name="connsiteX11" fmla="*/ 209345 w 1413674"/>
              <a:gd name="connsiteY11" fmla="*/ 758818 h 1344606"/>
              <a:gd name="connsiteX12" fmla="*/ 81008 w 1413674"/>
              <a:gd name="connsiteY12" fmla="*/ 855071 h 1344606"/>
              <a:gd name="connsiteX13" fmla="*/ 32882 w 1413674"/>
              <a:gd name="connsiteY13" fmla="*/ 903197 h 1344606"/>
              <a:gd name="connsiteX14" fmla="*/ 797 w 1413674"/>
              <a:gd name="connsiteY14" fmla="*/ 1031534 h 1344606"/>
              <a:gd name="connsiteX15" fmla="*/ 48924 w 1413674"/>
              <a:gd name="connsiteY15" fmla="*/ 1063618 h 1344606"/>
              <a:gd name="connsiteX16" fmla="*/ 273513 w 1413674"/>
              <a:gd name="connsiteY16" fmla="*/ 1079660 h 1344606"/>
              <a:gd name="connsiteX17" fmla="*/ 329409 w 1413674"/>
              <a:gd name="connsiteY17" fmla="*/ 1150346 h 1344606"/>
              <a:gd name="connsiteX18" fmla="*/ 321639 w 1413674"/>
              <a:gd name="connsiteY18" fmla="*/ 1207997 h 1344606"/>
              <a:gd name="connsiteX19" fmla="*/ 417892 w 1413674"/>
              <a:gd name="connsiteY19" fmla="*/ 1320292 h 1344606"/>
              <a:gd name="connsiteX20" fmla="*/ 507628 w 1413674"/>
              <a:gd name="connsiteY20" fmla="*/ 1344606 h 1344606"/>
              <a:gd name="connsiteX21" fmla="*/ 610397 w 1413674"/>
              <a:gd name="connsiteY21" fmla="*/ 1219277 h 1344606"/>
              <a:gd name="connsiteX22" fmla="*/ 642482 w 1413674"/>
              <a:gd name="connsiteY22" fmla="*/ 1015492 h 1344606"/>
              <a:gd name="connsiteX23" fmla="*/ 754776 w 1413674"/>
              <a:gd name="connsiteY23" fmla="*/ 871113 h 1344606"/>
              <a:gd name="connsiteX24" fmla="*/ 834987 w 1413674"/>
              <a:gd name="connsiteY24" fmla="*/ 839029 h 1344606"/>
              <a:gd name="connsiteX25" fmla="*/ 899155 w 1413674"/>
              <a:gd name="connsiteY25" fmla="*/ 790903 h 1344606"/>
              <a:gd name="connsiteX26" fmla="*/ 1075618 w 1413674"/>
              <a:gd name="connsiteY26" fmla="*/ 742776 h 1344606"/>
              <a:gd name="connsiteX27" fmla="*/ 1232029 w 1413674"/>
              <a:gd name="connsiteY27" fmla="*/ 788647 h 1344606"/>
              <a:gd name="connsiteX28" fmla="*/ 1301210 w 1413674"/>
              <a:gd name="connsiteY28" fmla="*/ 812460 h 1344606"/>
              <a:gd name="connsiteX29" fmla="*/ 1412503 w 1413674"/>
              <a:gd name="connsiteY29" fmla="*/ 550271 h 1344606"/>
              <a:gd name="connsiteX30" fmla="*/ 1332292 w 1413674"/>
              <a:gd name="connsiteY30" fmla="*/ 325682 h 1344606"/>
              <a:gd name="connsiteX31" fmla="*/ 1236039 w 1413674"/>
              <a:gd name="connsiteY31" fmla="*/ 229429 h 1344606"/>
              <a:gd name="connsiteX32" fmla="*/ 1187913 w 1413674"/>
              <a:gd name="connsiteY32" fmla="*/ 181303 h 1344606"/>
              <a:gd name="connsiteX33" fmla="*/ 1059576 w 1413674"/>
              <a:gd name="connsiteY33" fmla="*/ 52966 h 1344606"/>
              <a:gd name="connsiteX34" fmla="*/ 947282 w 1413674"/>
              <a:gd name="connsiteY34" fmla="*/ 4839 h 1344606"/>
              <a:gd name="connsiteX0" fmla="*/ 947282 w 1413674"/>
              <a:gd name="connsiteY0" fmla="*/ 4839 h 1344606"/>
              <a:gd name="connsiteX1" fmla="*/ 867071 w 1413674"/>
              <a:gd name="connsiteY1" fmla="*/ 52966 h 1344606"/>
              <a:gd name="connsiteX2" fmla="*/ 802903 w 1413674"/>
              <a:gd name="connsiteY2" fmla="*/ 149218 h 1344606"/>
              <a:gd name="connsiteX3" fmla="*/ 786861 w 1413674"/>
              <a:gd name="connsiteY3" fmla="*/ 213387 h 1344606"/>
              <a:gd name="connsiteX4" fmla="*/ 658524 w 1413674"/>
              <a:gd name="connsiteY4" fmla="*/ 405892 h 1344606"/>
              <a:gd name="connsiteX5" fmla="*/ 562271 w 1413674"/>
              <a:gd name="connsiteY5" fmla="*/ 502145 h 1344606"/>
              <a:gd name="connsiteX6" fmla="*/ 482061 w 1413674"/>
              <a:gd name="connsiteY6" fmla="*/ 550271 h 1344606"/>
              <a:gd name="connsiteX7" fmla="*/ 449976 w 1413674"/>
              <a:gd name="connsiteY7" fmla="*/ 582355 h 1344606"/>
              <a:gd name="connsiteX8" fmla="*/ 401850 w 1413674"/>
              <a:gd name="connsiteY8" fmla="*/ 614439 h 1344606"/>
              <a:gd name="connsiteX9" fmla="*/ 353724 w 1413674"/>
              <a:gd name="connsiteY9" fmla="*/ 662566 h 1344606"/>
              <a:gd name="connsiteX10" fmla="*/ 257471 w 1413674"/>
              <a:gd name="connsiteY10" fmla="*/ 710692 h 1344606"/>
              <a:gd name="connsiteX11" fmla="*/ 209345 w 1413674"/>
              <a:gd name="connsiteY11" fmla="*/ 758818 h 1344606"/>
              <a:gd name="connsiteX12" fmla="*/ 81008 w 1413674"/>
              <a:gd name="connsiteY12" fmla="*/ 855071 h 1344606"/>
              <a:gd name="connsiteX13" fmla="*/ 32882 w 1413674"/>
              <a:gd name="connsiteY13" fmla="*/ 903197 h 1344606"/>
              <a:gd name="connsiteX14" fmla="*/ 797 w 1413674"/>
              <a:gd name="connsiteY14" fmla="*/ 1031534 h 1344606"/>
              <a:gd name="connsiteX15" fmla="*/ 48924 w 1413674"/>
              <a:gd name="connsiteY15" fmla="*/ 1063618 h 1344606"/>
              <a:gd name="connsiteX16" fmla="*/ 273513 w 1413674"/>
              <a:gd name="connsiteY16" fmla="*/ 1079660 h 1344606"/>
              <a:gd name="connsiteX17" fmla="*/ 329409 w 1413674"/>
              <a:gd name="connsiteY17" fmla="*/ 1150346 h 1344606"/>
              <a:gd name="connsiteX18" fmla="*/ 321639 w 1413674"/>
              <a:gd name="connsiteY18" fmla="*/ 1207997 h 1344606"/>
              <a:gd name="connsiteX19" fmla="*/ 417892 w 1413674"/>
              <a:gd name="connsiteY19" fmla="*/ 1320292 h 1344606"/>
              <a:gd name="connsiteX20" fmla="*/ 507628 w 1413674"/>
              <a:gd name="connsiteY20" fmla="*/ 1344606 h 1344606"/>
              <a:gd name="connsiteX21" fmla="*/ 610397 w 1413674"/>
              <a:gd name="connsiteY21" fmla="*/ 1219277 h 1344606"/>
              <a:gd name="connsiteX22" fmla="*/ 728207 w 1413674"/>
              <a:gd name="connsiteY22" fmla="*/ 1077404 h 1344606"/>
              <a:gd name="connsiteX23" fmla="*/ 754776 w 1413674"/>
              <a:gd name="connsiteY23" fmla="*/ 871113 h 1344606"/>
              <a:gd name="connsiteX24" fmla="*/ 834987 w 1413674"/>
              <a:gd name="connsiteY24" fmla="*/ 839029 h 1344606"/>
              <a:gd name="connsiteX25" fmla="*/ 899155 w 1413674"/>
              <a:gd name="connsiteY25" fmla="*/ 790903 h 1344606"/>
              <a:gd name="connsiteX26" fmla="*/ 1075618 w 1413674"/>
              <a:gd name="connsiteY26" fmla="*/ 742776 h 1344606"/>
              <a:gd name="connsiteX27" fmla="*/ 1232029 w 1413674"/>
              <a:gd name="connsiteY27" fmla="*/ 788647 h 1344606"/>
              <a:gd name="connsiteX28" fmla="*/ 1301210 w 1413674"/>
              <a:gd name="connsiteY28" fmla="*/ 812460 h 1344606"/>
              <a:gd name="connsiteX29" fmla="*/ 1412503 w 1413674"/>
              <a:gd name="connsiteY29" fmla="*/ 550271 h 1344606"/>
              <a:gd name="connsiteX30" fmla="*/ 1332292 w 1413674"/>
              <a:gd name="connsiteY30" fmla="*/ 325682 h 1344606"/>
              <a:gd name="connsiteX31" fmla="*/ 1236039 w 1413674"/>
              <a:gd name="connsiteY31" fmla="*/ 229429 h 1344606"/>
              <a:gd name="connsiteX32" fmla="*/ 1187913 w 1413674"/>
              <a:gd name="connsiteY32" fmla="*/ 181303 h 1344606"/>
              <a:gd name="connsiteX33" fmla="*/ 1059576 w 1413674"/>
              <a:gd name="connsiteY33" fmla="*/ 52966 h 1344606"/>
              <a:gd name="connsiteX34" fmla="*/ 947282 w 1413674"/>
              <a:gd name="connsiteY34" fmla="*/ 4839 h 1344606"/>
              <a:gd name="connsiteX0" fmla="*/ 947282 w 1413674"/>
              <a:gd name="connsiteY0" fmla="*/ 4839 h 1344606"/>
              <a:gd name="connsiteX1" fmla="*/ 867071 w 1413674"/>
              <a:gd name="connsiteY1" fmla="*/ 52966 h 1344606"/>
              <a:gd name="connsiteX2" fmla="*/ 802903 w 1413674"/>
              <a:gd name="connsiteY2" fmla="*/ 149218 h 1344606"/>
              <a:gd name="connsiteX3" fmla="*/ 786861 w 1413674"/>
              <a:gd name="connsiteY3" fmla="*/ 213387 h 1344606"/>
              <a:gd name="connsiteX4" fmla="*/ 658524 w 1413674"/>
              <a:gd name="connsiteY4" fmla="*/ 405892 h 1344606"/>
              <a:gd name="connsiteX5" fmla="*/ 562271 w 1413674"/>
              <a:gd name="connsiteY5" fmla="*/ 502145 h 1344606"/>
              <a:gd name="connsiteX6" fmla="*/ 482061 w 1413674"/>
              <a:gd name="connsiteY6" fmla="*/ 550271 h 1344606"/>
              <a:gd name="connsiteX7" fmla="*/ 449976 w 1413674"/>
              <a:gd name="connsiteY7" fmla="*/ 582355 h 1344606"/>
              <a:gd name="connsiteX8" fmla="*/ 401850 w 1413674"/>
              <a:gd name="connsiteY8" fmla="*/ 614439 h 1344606"/>
              <a:gd name="connsiteX9" fmla="*/ 353724 w 1413674"/>
              <a:gd name="connsiteY9" fmla="*/ 662566 h 1344606"/>
              <a:gd name="connsiteX10" fmla="*/ 257471 w 1413674"/>
              <a:gd name="connsiteY10" fmla="*/ 710692 h 1344606"/>
              <a:gd name="connsiteX11" fmla="*/ 209345 w 1413674"/>
              <a:gd name="connsiteY11" fmla="*/ 758818 h 1344606"/>
              <a:gd name="connsiteX12" fmla="*/ 81008 w 1413674"/>
              <a:gd name="connsiteY12" fmla="*/ 855071 h 1344606"/>
              <a:gd name="connsiteX13" fmla="*/ 32882 w 1413674"/>
              <a:gd name="connsiteY13" fmla="*/ 903197 h 1344606"/>
              <a:gd name="connsiteX14" fmla="*/ 797 w 1413674"/>
              <a:gd name="connsiteY14" fmla="*/ 1031534 h 1344606"/>
              <a:gd name="connsiteX15" fmla="*/ 48924 w 1413674"/>
              <a:gd name="connsiteY15" fmla="*/ 1063618 h 1344606"/>
              <a:gd name="connsiteX16" fmla="*/ 273513 w 1413674"/>
              <a:gd name="connsiteY16" fmla="*/ 1079660 h 1344606"/>
              <a:gd name="connsiteX17" fmla="*/ 329409 w 1413674"/>
              <a:gd name="connsiteY17" fmla="*/ 1150346 h 1344606"/>
              <a:gd name="connsiteX18" fmla="*/ 321639 w 1413674"/>
              <a:gd name="connsiteY18" fmla="*/ 1207997 h 1344606"/>
              <a:gd name="connsiteX19" fmla="*/ 417892 w 1413674"/>
              <a:gd name="connsiteY19" fmla="*/ 1320292 h 1344606"/>
              <a:gd name="connsiteX20" fmla="*/ 507628 w 1413674"/>
              <a:gd name="connsiteY20" fmla="*/ 1344606 h 1344606"/>
              <a:gd name="connsiteX21" fmla="*/ 610397 w 1413674"/>
              <a:gd name="connsiteY21" fmla="*/ 1219277 h 1344606"/>
              <a:gd name="connsiteX22" fmla="*/ 728207 w 1413674"/>
              <a:gd name="connsiteY22" fmla="*/ 1077404 h 1344606"/>
              <a:gd name="connsiteX23" fmla="*/ 854789 w 1413674"/>
              <a:gd name="connsiteY23" fmla="*/ 961601 h 1344606"/>
              <a:gd name="connsiteX24" fmla="*/ 834987 w 1413674"/>
              <a:gd name="connsiteY24" fmla="*/ 839029 h 1344606"/>
              <a:gd name="connsiteX25" fmla="*/ 899155 w 1413674"/>
              <a:gd name="connsiteY25" fmla="*/ 790903 h 1344606"/>
              <a:gd name="connsiteX26" fmla="*/ 1075618 w 1413674"/>
              <a:gd name="connsiteY26" fmla="*/ 742776 h 1344606"/>
              <a:gd name="connsiteX27" fmla="*/ 1232029 w 1413674"/>
              <a:gd name="connsiteY27" fmla="*/ 788647 h 1344606"/>
              <a:gd name="connsiteX28" fmla="*/ 1301210 w 1413674"/>
              <a:gd name="connsiteY28" fmla="*/ 812460 h 1344606"/>
              <a:gd name="connsiteX29" fmla="*/ 1412503 w 1413674"/>
              <a:gd name="connsiteY29" fmla="*/ 550271 h 1344606"/>
              <a:gd name="connsiteX30" fmla="*/ 1332292 w 1413674"/>
              <a:gd name="connsiteY30" fmla="*/ 325682 h 1344606"/>
              <a:gd name="connsiteX31" fmla="*/ 1236039 w 1413674"/>
              <a:gd name="connsiteY31" fmla="*/ 229429 h 1344606"/>
              <a:gd name="connsiteX32" fmla="*/ 1187913 w 1413674"/>
              <a:gd name="connsiteY32" fmla="*/ 181303 h 1344606"/>
              <a:gd name="connsiteX33" fmla="*/ 1059576 w 1413674"/>
              <a:gd name="connsiteY33" fmla="*/ 52966 h 1344606"/>
              <a:gd name="connsiteX34" fmla="*/ 947282 w 1413674"/>
              <a:gd name="connsiteY34" fmla="*/ 4839 h 1344606"/>
              <a:gd name="connsiteX0" fmla="*/ 947282 w 1413674"/>
              <a:gd name="connsiteY0" fmla="*/ 4839 h 1344606"/>
              <a:gd name="connsiteX1" fmla="*/ 867071 w 1413674"/>
              <a:gd name="connsiteY1" fmla="*/ 52966 h 1344606"/>
              <a:gd name="connsiteX2" fmla="*/ 802903 w 1413674"/>
              <a:gd name="connsiteY2" fmla="*/ 149218 h 1344606"/>
              <a:gd name="connsiteX3" fmla="*/ 786861 w 1413674"/>
              <a:gd name="connsiteY3" fmla="*/ 213387 h 1344606"/>
              <a:gd name="connsiteX4" fmla="*/ 658524 w 1413674"/>
              <a:gd name="connsiteY4" fmla="*/ 405892 h 1344606"/>
              <a:gd name="connsiteX5" fmla="*/ 562271 w 1413674"/>
              <a:gd name="connsiteY5" fmla="*/ 502145 h 1344606"/>
              <a:gd name="connsiteX6" fmla="*/ 482061 w 1413674"/>
              <a:gd name="connsiteY6" fmla="*/ 550271 h 1344606"/>
              <a:gd name="connsiteX7" fmla="*/ 449976 w 1413674"/>
              <a:gd name="connsiteY7" fmla="*/ 582355 h 1344606"/>
              <a:gd name="connsiteX8" fmla="*/ 401850 w 1413674"/>
              <a:gd name="connsiteY8" fmla="*/ 614439 h 1344606"/>
              <a:gd name="connsiteX9" fmla="*/ 353724 w 1413674"/>
              <a:gd name="connsiteY9" fmla="*/ 662566 h 1344606"/>
              <a:gd name="connsiteX10" fmla="*/ 257471 w 1413674"/>
              <a:gd name="connsiteY10" fmla="*/ 710692 h 1344606"/>
              <a:gd name="connsiteX11" fmla="*/ 209345 w 1413674"/>
              <a:gd name="connsiteY11" fmla="*/ 758818 h 1344606"/>
              <a:gd name="connsiteX12" fmla="*/ 81008 w 1413674"/>
              <a:gd name="connsiteY12" fmla="*/ 855071 h 1344606"/>
              <a:gd name="connsiteX13" fmla="*/ 32882 w 1413674"/>
              <a:gd name="connsiteY13" fmla="*/ 903197 h 1344606"/>
              <a:gd name="connsiteX14" fmla="*/ 797 w 1413674"/>
              <a:gd name="connsiteY14" fmla="*/ 1031534 h 1344606"/>
              <a:gd name="connsiteX15" fmla="*/ 48924 w 1413674"/>
              <a:gd name="connsiteY15" fmla="*/ 1063618 h 1344606"/>
              <a:gd name="connsiteX16" fmla="*/ 273513 w 1413674"/>
              <a:gd name="connsiteY16" fmla="*/ 1079660 h 1344606"/>
              <a:gd name="connsiteX17" fmla="*/ 329409 w 1413674"/>
              <a:gd name="connsiteY17" fmla="*/ 1150346 h 1344606"/>
              <a:gd name="connsiteX18" fmla="*/ 321639 w 1413674"/>
              <a:gd name="connsiteY18" fmla="*/ 1207997 h 1344606"/>
              <a:gd name="connsiteX19" fmla="*/ 417892 w 1413674"/>
              <a:gd name="connsiteY19" fmla="*/ 1320292 h 1344606"/>
              <a:gd name="connsiteX20" fmla="*/ 507628 w 1413674"/>
              <a:gd name="connsiteY20" fmla="*/ 1344606 h 1344606"/>
              <a:gd name="connsiteX21" fmla="*/ 610397 w 1413674"/>
              <a:gd name="connsiteY21" fmla="*/ 1219277 h 1344606"/>
              <a:gd name="connsiteX22" fmla="*/ 728207 w 1413674"/>
              <a:gd name="connsiteY22" fmla="*/ 1077404 h 1344606"/>
              <a:gd name="connsiteX23" fmla="*/ 854789 w 1413674"/>
              <a:gd name="connsiteY23" fmla="*/ 961601 h 1344606"/>
              <a:gd name="connsiteX24" fmla="*/ 949287 w 1413674"/>
              <a:gd name="connsiteY24" fmla="*/ 900942 h 1344606"/>
              <a:gd name="connsiteX25" fmla="*/ 899155 w 1413674"/>
              <a:gd name="connsiteY25" fmla="*/ 790903 h 1344606"/>
              <a:gd name="connsiteX26" fmla="*/ 1075618 w 1413674"/>
              <a:gd name="connsiteY26" fmla="*/ 742776 h 1344606"/>
              <a:gd name="connsiteX27" fmla="*/ 1232029 w 1413674"/>
              <a:gd name="connsiteY27" fmla="*/ 788647 h 1344606"/>
              <a:gd name="connsiteX28" fmla="*/ 1301210 w 1413674"/>
              <a:gd name="connsiteY28" fmla="*/ 812460 h 1344606"/>
              <a:gd name="connsiteX29" fmla="*/ 1412503 w 1413674"/>
              <a:gd name="connsiteY29" fmla="*/ 550271 h 1344606"/>
              <a:gd name="connsiteX30" fmla="*/ 1332292 w 1413674"/>
              <a:gd name="connsiteY30" fmla="*/ 325682 h 1344606"/>
              <a:gd name="connsiteX31" fmla="*/ 1236039 w 1413674"/>
              <a:gd name="connsiteY31" fmla="*/ 229429 h 1344606"/>
              <a:gd name="connsiteX32" fmla="*/ 1187913 w 1413674"/>
              <a:gd name="connsiteY32" fmla="*/ 181303 h 1344606"/>
              <a:gd name="connsiteX33" fmla="*/ 1059576 w 1413674"/>
              <a:gd name="connsiteY33" fmla="*/ 52966 h 1344606"/>
              <a:gd name="connsiteX34" fmla="*/ 947282 w 1413674"/>
              <a:gd name="connsiteY34" fmla="*/ 4839 h 1344606"/>
              <a:gd name="connsiteX0" fmla="*/ 947282 w 1413674"/>
              <a:gd name="connsiteY0" fmla="*/ 4839 h 1344606"/>
              <a:gd name="connsiteX1" fmla="*/ 867071 w 1413674"/>
              <a:gd name="connsiteY1" fmla="*/ 52966 h 1344606"/>
              <a:gd name="connsiteX2" fmla="*/ 802903 w 1413674"/>
              <a:gd name="connsiteY2" fmla="*/ 149218 h 1344606"/>
              <a:gd name="connsiteX3" fmla="*/ 786861 w 1413674"/>
              <a:gd name="connsiteY3" fmla="*/ 213387 h 1344606"/>
              <a:gd name="connsiteX4" fmla="*/ 658524 w 1413674"/>
              <a:gd name="connsiteY4" fmla="*/ 405892 h 1344606"/>
              <a:gd name="connsiteX5" fmla="*/ 562271 w 1413674"/>
              <a:gd name="connsiteY5" fmla="*/ 502145 h 1344606"/>
              <a:gd name="connsiteX6" fmla="*/ 482061 w 1413674"/>
              <a:gd name="connsiteY6" fmla="*/ 550271 h 1344606"/>
              <a:gd name="connsiteX7" fmla="*/ 449976 w 1413674"/>
              <a:gd name="connsiteY7" fmla="*/ 582355 h 1344606"/>
              <a:gd name="connsiteX8" fmla="*/ 401850 w 1413674"/>
              <a:gd name="connsiteY8" fmla="*/ 614439 h 1344606"/>
              <a:gd name="connsiteX9" fmla="*/ 353724 w 1413674"/>
              <a:gd name="connsiteY9" fmla="*/ 662566 h 1344606"/>
              <a:gd name="connsiteX10" fmla="*/ 257471 w 1413674"/>
              <a:gd name="connsiteY10" fmla="*/ 710692 h 1344606"/>
              <a:gd name="connsiteX11" fmla="*/ 209345 w 1413674"/>
              <a:gd name="connsiteY11" fmla="*/ 758818 h 1344606"/>
              <a:gd name="connsiteX12" fmla="*/ 81008 w 1413674"/>
              <a:gd name="connsiteY12" fmla="*/ 855071 h 1344606"/>
              <a:gd name="connsiteX13" fmla="*/ 32882 w 1413674"/>
              <a:gd name="connsiteY13" fmla="*/ 903197 h 1344606"/>
              <a:gd name="connsiteX14" fmla="*/ 797 w 1413674"/>
              <a:gd name="connsiteY14" fmla="*/ 1031534 h 1344606"/>
              <a:gd name="connsiteX15" fmla="*/ 48924 w 1413674"/>
              <a:gd name="connsiteY15" fmla="*/ 1063618 h 1344606"/>
              <a:gd name="connsiteX16" fmla="*/ 273513 w 1413674"/>
              <a:gd name="connsiteY16" fmla="*/ 1079660 h 1344606"/>
              <a:gd name="connsiteX17" fmla="*/ 329409 w 1413674"/>
              <a:gd name="connsiteY17" fmla="*/ 1150346 h 1344606"/>
              <a:gd name="connsiteX18" fmla="*/ 321639 w 1413674"/>
              <a:gd name="connsiteY18" fmla="*/ 1207997 h 1344606"/>
              <a:gd name="connsiteX19" fmla="*/ 417892 w 1413674"/>
              <a:gd name="connsiteY19" fmla="*/ 1320292 h 1344606"/>
              <a:gd name="connsiteX20" fmla="*/ 507628 w 1413674"/>
              <a:gd name="connsiteY20" fmla="*/ 1344606 h 1344606"/>
              <a:gd name="connsiteX21" fmla="*/ 610397 w 1413674"/>
              <a:gd name="connsiteY21" fmla="*/ 1219277 h 1344606"/>
              <a:gd name="connsiteX22" fmla="*/ 728207 w 1413674"/>
              <a:gd name="connsiteY22" fmla="*/ 1077404 h 1344606"/>
              <a:gd name="connsiteX23" fmla="*/ 854789 w 1413674"/>
              <a:gd name="connsiteY23" fmla="*/ 961601 h 1344606"/>
              <a:gd name="connsiteX24" fmla="*/ 949287 w 1413674"/>
              <a:gd name="connsiteY24" fmla="*/ 900942 h 1344606"/>
              <a:gd name="connsiteX25" fmla="*/ 1065843 w 1413674"/>
              <a:gd name="connsiteY25" fmla="*/ 905203 h 1344606"/>
              <a:gd name="connsiteX26" fmla="*/ 1075618 w 1413674"/>
              <a:gd name="connsiteY26" fmla="*/ 742776 h 1344606"/>
              <a:gd name="connsiteX27" fmla="*/ 1232029 w 1413674"/>
              <a:gd name="connsiteY27" fmla="*/ 788647 h 1344606"/>
              <a:gd name="connsiteX28" fmla="*/ 1301210 w 1413674"/>
              <a:gd name="connsiteY28" fmla="*/ 812460 h 1344606"/>
              <a:gd name="connsiteX29" fmla="*/ 1412503 w 1413674"/>
              <a:gd name="connsiteY29" fmla="*/ 550271 h 1344606"/>
              <a:gd name="connsiteX30" fmla="*/ 1332292 w 1413674"/>
              <a:gd name="connsiteY30" fmla="*/ 325682 h 1344606"/>
              <a:gd name="connsiteX31" fmla="*/ 1236039 w 1413674"/>
              <a:gd name="connsiteY31" fmla="*/ 229429 h 1344606"/>
              <a:gd name="connsiteX32" fmla="*/ 1187913 w 1413674"/>
              <a:gd name="connsiteY32" fmla="*/ 181303 h 1344606"/>
              <a:gd name="connsiteX33" fmla="*/ 1059576 w 1413674"/>
              <a:gd name="connsiteY33" fmla="*/ 52966 h 1344606"/>
              <a:gd name="connsiteX34" fmla="*/ 947282 w 1413674"/>
              <a:gd name="connsiteY34" fmla="*/ 4839 h 1344606"/>
              <a:gd name="connsiteX0" fmla="*/ 947282 w 1413674"/>
              <a:gd name="connsiteY0" fmla="*/ 4839 h 1344606"/>
              <a:gd name="connsiteX1" fmla="*/ 867071 w 1413674"/>
              <a:gd name="connsiteY1" fmla="*/ 52966 h 1344606"/>
              <a:gd name="connsiteX2" fmla="*/ 802903 w 1413674"/>
              <a:gd name="connsiteY2" fmla="*/ 149218 h 1344606"/>
              <a:gd name="connsiteX3" fmla="*/ 786861 w 1413674"/>
              <a:gd name="connsiteY3" fmla="*/ 213387 h 1344606"/>
              <a:gd name="connsiteX4" fmla="*/ 658524 w 1413674"/>
              <a:gd name="connsiteY4" fmla="*/ 405892 h 1344606"/>
              <a:gd name="connsiteX5" fmla="*/ 562271 w 1413674"/>
              <a:gd name="connsiteY5" fmla="*/ 502145 h 1344606"/>
              <a:gd name="connsiteX6" fmla="*/ 482061 w 1413674"/>
              <a:gd name="connsiteY6" fmla="*/ 550271 h 1344606"/>
              <a:gd name="connsiteX7" fmla="*/ 449976 w 1413674"/>
              <a:gd name="connsiteY7" fmla="*/ 582355 h 1344606"/>
              <a:gd name="connsiteX8" fmla="*/ 401850 w 1413674"/>
              <a:gd name="connsiteY8" fmla="*/ 614439 h 1344606"/>
              <a:gd name="connsiteX9" fmla="*/ 353724 w 1413674"/>
              <a:gd name="connsiteY9" fmla="*/ 662566 h 1344606"/>
              <a:gd name="connsiteX10" fmla="*/ 257471 w 1413674"/>
              <a:gd name="connsiteY10" fmla="*/ 710692 h 1344606"/>
              <a:gd name="connsiteX11" fmla="*/ 209345 w 1413674"/>
              <a:gd name="connsiteY11" fmla="*/ 758818 h 1344606"/>
              <a:gd name="connsiteX12" fmla="*/ 81008 w 1413674"/>
              <a:gd name="connsiteY12" fmla="*/ 855071 h 1344606"/>
              <a:gd name="connsiteX13" fmla="*/ 32882 w 1413674"/>
              <a:gd name="connsiteY13" fmla="*/ 903197 h 1344606"/>
              <a:gd name="connsiteX14" fmla="*/ 797 w 1413674"/>
              <a:gd name="connsiteY14" fmla="*/ 1031534 h 1344606"/>
              <a:gd name="connsiteX15" fmla="*/ 48924 w 1413674"/>
              <a:gd name="connsiteY15" fmla="*/ 1063618 h 1344606"/>
              <a:gd name="connsiteX16" fmla="*/ 273513 w 1413674"/>
              <a:gd name="connsiteY16" fmla="*/ 1079660 h 1344606"/>
              <a:gd name="connsiteX17" fmla="*/ 329409 w 1413674"/>
              <a:gd name="connsiteY17" fmla="*/ 1150346 h 1344606"/>
              <a:gd name="connsiteX18" fmla="*/ 321639 w 1413674"/>
              <a:gd name="connsiteY18" fmla="*/ 1207997 h 1344606"/>
              <a:gd name="connsiteX19" fmla="*/ 417892 w 1413674"/>
              <a:gd name="connsiteY19" fmla="*/ 1320292 h 1344606"/>
              <a:gd name="connsiteX20" fmla="*/ 507628 w 1413674"/>
              <a:gd name="connsiteY20" fmla="*/ 1344606 h 1344606"/>
              <a:gd name="connsiteX21" fmla="*/ 610397 w 1413674"/>
              <a:gd name="connsiteY21" fmla="*/ 1219277 h 1344606"/>
              <a:gd name="connsiteX22" fmla="*/ 728207 w 1413674"/>
              <a:gd name="connsiteY22" fmla="*/ 1077404 h 1344606"/>
              <a:gd name="connsiteX23" fmla="*/ 854789 w 1413674"/>
              <a:gd name="connsiteY23" fmla="*/ 961601 h 1344606"/>
              <a:gd name="connsiteX24" fmla="*/ 949287 w 1413674"/>
              <a:gd name="connsiteY24" fmla="*/ 900942 h 1344606"/>
              <a:gd name="connsiteX25" fmla="*/ 1065843 w 1413674"/>
              <a:gd name="connsiteY25" fmla="*/ 905203 h 1344606"/>
              <a:gd name="connsiteX26" fmla="*/ 1132768 w 1413674"/>
              <a:gd name="connsiteY26" fmla="*/ 904701 h 1344606"/>
              <a:gd name="connsiteX27" fmla="*/ 1232029 w 1413674"/>
              <a:gd name="connsiteY27" fmla="*/ 788647 h 1344606"/>
              <a:gd name="connsiteX28" fmla="*/ 1301210 w 1413674"/>
              <a:gd name="connsiteY28" fmla="*/ 812460 h 1344606"/>
              <a:gd name="connsiteX29" fmla="*/ 1412503 w 1413674"/>
              <a:gd name="connsiteY29" fmla="*/ 550271 h 1344606"/>
              <a:gd name="connsiteX30" fmla="*/ 1332292 w 1413674"/>
              <a:gd name="connsiteY30" fmla="*/ 325682 h 1344606"/>
              <a:gd name="connsiteX31" fmla="*/ 1236039 w 1413674"/>
              <a:gd name="connsiteY31" fmla="*/ 229429 h 1344606"/>
              <a:gd name="connsiteX32" fmla="*/ 1187913 w 1413674"/>
              <a:gd name="connsiteY32" fmla="*/ 181303 h 1344606"/>
              <a:gd name="connsiteX33" fmla="*/ 1059576 w 1413674"/>
              <a:gd name="connsiteY33" fmla="*/ 52966 h 1344606"/>
              <a:gd name="connsiteX34" fmla="*/ 947282 w 1413674"/>
              <a:gd name="connsiteY34" fmla="*/ 4839 h 1344606"/>
              <a:gd name="connsiteX0" fmla="*/ 947282 w 1413674"/>
              <a:gd name="connsiteY0" fmla="*/ 4839 h 1344606"/>
              <a:gd name="connsiteX1" fmla="*/ 867071 w 1413674"/>
              <a:gd name="connsiteY1" fmla="*/ 52966 h 1344606"/>
              <a:gd name="connsiteX2" fmla="*/ 802903 w 1413674"/>
              <a:gd name="connsiteY2" fmla="*/ 149218 h 1344606"/>
              <a:gd name="connsiteX3" fmla="*/ 786861 w 1413674"/>
              <a:gd name="connsiteY3" fmla="*/ 213387 h 1344606"/>
              <a:gd name="connsiteX4" fmla="*/ 658524 w 1413674"/>
              <a:gd name="connsiteY4" fmla="*/ 405892 h 1344606"/>
              <a:gd name="connsiteX5" fmla="*/ 562271 w 1413674"/>
              <a:gd name="connsiteY5" fmla="*/ 502145 h 1344606"/>
              <a:gd name="connsiteX6" fmla="*/ 482061 w 1413674"/>
              <a:gd name="connsiteY6" fmla="*/ 550271 h 1344606"/>
              <a:gd name="connsiteX7" fmla="*/ 449976 w 1413674"/>
              <a:gd name="connsiteY7" fmla="*/ 582355 h 1344606"/>
              <a:gd name="connsiteX8" fmla="*/ 401850 w 1413674"/>
              <a:gd name="connsiteY8" fmla="*/ 614439 h 1344606"/>
              <a:gd name="connsiteX9" fmla="*/ 353724 w 1413674"/>
              <a:gd name="connsiteY9" fmla="*/ 662566 h 1344606"/>
              <a:gd name="connsiteX10" fmla="*/ 257471 w 1413674"/>
              <a:gd name="connsiteY10" fmla="*/ 710692 h 1344606"/>
              <a:gd name="connsiteX11" fmla="*/ 209345 w 1413674"/>
              <a:gd name="connsiteY11" fmla="*/ 758818 h 1344606"/>
              <a:gd name="connsiteX12" fmla="*/ 81008 w 1413674"/>
              <a:gd name="connsiteY12" fmla="*/ 855071 h 1344606"/>
              <a:gd name="connsiteX13" fmla="*/ 32882 w 1413674"/>
              <a:gd name="connsiteY13" fmla="*/ 903197 h 1344606"/>
              <a:gd name="connsiteX14" fmla="*/ 797 w 1413674"/>
              <a:gd name="connsiteY14" fmla="*/ 1031534 h 1344606"/>
              <a:gd name="connsiteX15" fmla="*/ 48924 w 1413674"/>
              <a:gd name="connsiteY15" fmla="*/ 1063618 h 1344606"/>
              <a:gd name="connsiteX16" fmla="*/ 273513 w 1413674"/>
              <a:gd name="connsiteY16" fmla="*/ 1079660 h 1344606"/>
              <a:gd name="connsiteX17" fmla="*/ 329409 w 1413674"/>
              <a:gd name="connsiteY17" fmla="*/ 1150346 h 1344606"/>
              <a:gd name="connsiteX18" fmla="*/ 321639 w 1413674"/>
              <a:gd name="connsiteY18" fmla="*/ 1207997 h 1344606"/>
              <a:gd name="connsiteX19" fmla="*/ 417892 w 1413674"/>
              <a:gd name="connsiteY19" fmla="*/ 1320292 h 1344606"/>
              <a:gd name="connsiteX20" fmla="*/ 507628 w 1413674"/>
              <a:gd name="connsiteY20" fmla="*/ 1344606 h 1344606"/>
              <a:gd name="connsiteX21" fmla="*/ 610397 w 1413674"/>
              <a:gd name="connsiteY21" fmla="*/ 1219277 h 1344606"/>
              <a:gd name="connsiteX22" fmla="*/ 728207 w 1413674"/>
              <a:gd name="connsiteY22" fmla="*/ 1077404 h 1344606"/>
              <a:gd name="connsiteX23" fmla="*/ 854789 w 1413674"/>
              <a:gd name="connsiteY23" fmla="*/ 961601 h 1344606"/>
              <a:gd name="connsiteX24" fmla="*/ 949287 w 1413674"/>
              <a:gd name="connsiteY24" fmla="*/ 900942 h 1344606"/>
              <a:gd name="connsiteX25" fmla="*/ 1065843 w 1413674"/>
              <a:gd name="connsiteY25" fmla="*/ 905203 h 1344606"/>
              <a:gd name="connsiteX26" fmla="*/ 1132768 w 1413674"/>
              <a:gd name="connsiteY26" fmla="*/ 904701 h 1344606"/>
              <a:gd name="connsiteX27" fmla="*/ 1236792 w 1413674"/>
              <a:gd name="connsiteY27" fmla="*/ 921997 h 1344606"/>
              <a:gd name="connsiteX28" fmla="*/ 1301210 w 1413674"/>
              <a:gd name="connsiteY28" fmla="*/ 812460 h 1344606"/>
              <a:gd name="connsiteX29" fmla="*/ 1412503 w 1413674"/>
              <a:gd name="connsiteY29" fmla="*/ 550271 h 1344606"/>
              <a:gd name="connsiteX30" fmla="*/ 1332292 w 1413674"/>
              <a:gd name="connsiteY30" fmla="*/ 325682 h 1344606"/>
              <a:gd name="connsiteX31" fmla="*/ 1236039 w 1413674"/>
              <a:gd name="connsiteY31" fmla="*/ 229429 h 1344606"/>
              <a:gd name="connsiteX32" fmla="*/ 1187913 w 1413674"/>
              <a:gd name="connsiteY32" fmla="*/ 181303 h 1344606"/>
              <a:gd name="connsiteX33" fmla="*/ 1059576 w 1413674"/>
              <a:gd name="connsiteY33" fmla="*/ 52966 h 1344606"/>
              <a:gd name="connsiteX34" fmla="*/ 947282 w 1413674"/>
              <a:gd name="connsiteY34" fmla="*/ 4839 h 1344606"/>
              <a:gd name="connsiteX0" fmla="*/ 947282 w 1412989"/>
              <a:gd name="connsiteY0" fmla="*/ 4839 h 1344606"/>
              <a:gd name="connsiteX1" fmla="*/ 867071 w 1412989"/>
              <a:gd name="connsiteY1" fmla="*/ 52966 h 1344606"/>
              <a:gd name="connsiteX2" fmla="*/ 802903 w 1412989"/>
              <a:gd name="connsiteY2" fmla="*/ 149218 h 1344606"/>
              <a:gd name="connsiteX3" fmla="*/ 786861 w 1412989"/>
              <a:gd name="connsiteY3" fmla="*/ 213387 h 1344606"/>
              <a:gd name="connsiteX4" fmla="*/ 658524 w 1412989"/>
              <a:gd name="connsiteY4" fmla="*/ 405892 h 1344606"/>
              <a:gd name="connsiteX5" fmla="*/ 562271 w 1412989"/>
              <a:gd name="connsiteY5" fmla="*/ 502145 h 1344606"/>
              <a:gd name="connsiteX6" fmla="*/ 482061 w 1412989"/>
              <a:gd name="connsiteY6" fmla="*/ 550271 h 1344606"/>
              <a:gd name="connsiteX7" fmla="*/ 449976 w 1412989"/>
              <a:gd name="connsiteY7" fmla="*/ 582355 h 1344606"/>
              <a:gd name="connsiteX8" fmla="*/ 401850 w 1412989"/>
              <a:gd name="connsiteY8" fmla="*/ 614439 h 1344606"/>
              <a:gd name="connsiteX9" fmla="*/ 353724 w 1412989"/>
              <a:gd name="connsiteY9" fmla="*/ 662566 h 1344606"/>
              <a:gd name="connsiteX10" fmla="*/ 257471 w 1412989"/>
              <a:gd name="connsiteY10" fmla="*/ 710692 h 1344606"/>
              <a:gd name="connsiteX11" fmla="*/ 209345 w 1412989"/>
              <a:gd name="connsiteY11" fmla="*/ 758818 h 1344606"/>
              <a:gd name="connsiteX12" fmla="*/ 81008 w 1412989"/>
              <a:gd name="connsiteY12" fmla="*/ 855071 h 1344606"/>
              <a:gd name="connsiteX13" fmla="*/ 32882 w 1412989"/>
              <a:gd name="connsiteY13" fmla="*/ 903197 h 1344606"/>
              <a:gd name="connsiteX14" fmla="*/ 797 w 1412989"/>
              <a:gd name="connsiteY14" fmla="*/ 1031534 h 1344606"/>
              <a:gd name="connsiteX15" fmla="*/ 48924 w 1412989"/>
              <a:gd name="connsiteY15" fmla="*/ 1063618 h 1344606"/>
              <a:gd name="connsiteX16" fmla="*/ 273513 w 1412989"/>
              <a:gd name="connsiteY16" fmla="*/ 1079660 h 1344606"/>
              <a:gd name="connsiteX17" fmla="*/ 329409 w 1412989"/>
              <a:gd name="connsiteY17" fmla="*/ 1150346 h 1344606"/>
              <a:gd name="connsiteX18" fmla="*/ 321639 w 1412989"/>
              <a:gd name="connsiteY18" fmla="*/ 1207997 h 1344606"/>
              <a:gd name="connsiteX19" fmla="*/ 417892 w 1412989"/>
              <a:gd name="connsiteY19" fmla="*/ 1320292 h 1344606"/>
              <a:gd name="connsiteX20" fmla="*/ 507628 w 1412989"/>
              <a:gd name="connsiteY20" fmla="*/ 1344606 h 1344606"/>
              <a:gd name="connsiteX21" fmla="*/ 610397 w 1412989"/>
              <a:gd name="connsiteY21" fmla="*/ 1219277 h 1344606"/>
              <a:gd name="connsiteX22" fmla="*/ 728207 w 1412989"/>
              <a:gd name="connsiteY22" fmla="*/ 1077404 h 1344606"/>
              <a:gd name="connsiteX23" fmla="*/ 854789 w 1412989"/>
              <a:gd name="connsiteY23" fmla="*/ 961601 h 1344606"/>
              <a:gd name="connsiteX24" fmla="*/ 949287 w 1412989"/>
              <a:gd name="connsiteY24" fmla="*/ 900942 h 1344606"/>
              <a:gd name="connsiteX25" fmla="*/ 1065843 w 1412989"/>
              <a:gd name="connsiteY25" fmla="*/ 905203 h 1344606"/>
              <a:gd name="connsiteX26" fmla="*/ 1132768 w 1412989"/>
              <a:gd name="connsiteY26" fmla="*/ 904701 h 1344606"/>
              <a:gd name="connsiteX27" fmla="*/ 1236792 w 1412989"/>
              <a:gd name="connsiteY27" fmla="*/ 921997 h 1344606"/>
              <a:gd name="connsiteX28" fmla="*/ 1315498 w 1412989"/>
              <a:gd name="connsiteY28" fmla="*/ 907710 h 1344606"/>
              <a:gd name="connsiteX29" fmla="*/ 1412503 w 1412989"/>
              <a:gd name="connsiteY29" fmla="*/ 550271 h 1344606"/>
              <a:gd name="connsiteX30" fmla="*/ 1332292 w 1412989"/>
              <a:gd name="connsiteY30" fmla="*/ 325682 h 1344606"/>
              <a:gd name="connsiteX31" fmla="*/ 1236039 w 1412989"/>
              <a:gd name="connsiteY31" fmla="*/ 229429 h 1344606"/>
              <a:gd name="connsiteX32" fmla="*/ 1187913 w 1412989"/>
              <a:gd name="connsiteY32" fmla="*/ 181303 h 1344606"/>
              <a:gd name="connsiteX33" fmla="*/ 1059576 w 1412989"/>
              <a:gd name="connsiteY33" fmla="*/ 52966 h 1344606"/>
              <a:gd name="connsiteX34" fmla="*/ 947282 w 1412989"/>
              <a:gd name="connsiteY34" fmla="*/ 4839 h 1344606"/>
              <a:gd name="connsiteX0" fmla="*/ 1022928 w 1488635"/>
              <a:gd name="connsiteY0" fmla="*/ 4839 h 1344606"/>
              <a:gd name="connsiteX1" fmla="*/ 942717 w 1488635"/>
              <a:gd name="connsiteY1" fmla="*/ 52966 h 1344606"/>
              <a:gd name="connsiteX2" fmla="*/ 878549 w 1488635"/>
              <a:gd name="connsiteY2" fmla="*/ 149218 h 1344606"/>
              <a:gd name="connsiteX3" fmla="*/ 862507 w 1488635"/>
              <a:gd name="connsiteY3" fmla="*/ 213387 h 1344606"/>
              <a:gd name="connsiteX4" fmla="*/ 734170 w 1488635"/>
              <a:gd name="connsiteY4" fmla="*/ 405892 h 1344606"/>
              <a:gd name="connsiteX5" fmla="*/ 637917 w 1488635"/>
              <a:gd name="connsiteY5" fmla="*/ 502145 h 1344606"/>
              <a:gd name="connsiteX6" fmla="*/ 557707 w 1488635"/>
              <a:gd name="connsiteY6" fmla="*/ 550271 h 1344606"/>
              <a:gd name="connsiteX7" fmla="*/ 525622 w 1488635"/>
              <a:gd name="connsiteY7" fmla="*/ 582355 h 1344606"/>
              <a:gd name="connsiteX8" fmla="*/ 477496 w 1488635"/>
              <a:gd name="connsiteY8" fmla="*/ 614439 h 1344606"/>
              <a:gd name="connsiteX9" fmla="*/ 429370 w 1488635"/>
              <a:gd name="connsiteY9" fmla="*/ 662566 h 1344606"/>
              <a:gd name="connsiteX10" fmla="*/ 333117 w 1488635"/>
              <a:gd name="connsiteY10" fmla="*/ 710692 h 1344606"/>
              <a:gd name="connsiteX11" fmla="*/ 284991 w 1488635"/>
              <a:gd name="connsiteY11" fmla="*/ 758818 h 1344606"/>
              <a:gd name="connsiteX12" fmla="*/ 156654 w 1488635"/>
              <a:gd name="connsiteY12" fmla="*/ 855071 h 1344606"/>
              <a:gd name="connsiteX13" fmla="*/ 108528 w 1488635"/>
              <a:gd name="connsiteY13" fmla="*/ 903197 h 1344606"/>
              <a:gd name="connsiteX14" fmla="*/ 243 w 1488635"/>
              <a:gd name="connsiteY14" fmla="*/ 1074397 h 1344606"/>
              <a:gd name="connsiteX15" fmla="*/ 124570 w 1488635"/>
              <a:gd name="connsiteY15" fmla="*/ 1063618 h 1344606"/>
              <a:gd name="connsiteX16" fmla="*/ 349159 w 1488635"/>
              <a:gd name="connsiteY16" fmla="*/ 1079660 h 1344606"/>
              <a:gd name="connsiteX17" fmla="*/ 405055 w 1488635"/>
              <a:gd name="connsiteY17" fmla="*/ 1150346 h 1344606"/>
              <a:gd name="connsiteX18" fmla="*/ 397285 w 1488635"/>
              <a:gd name="connsiteY18" fmla="*/ 1207997 h 1344606"/>
              <a:gd name="connsiteX19" fmla="*/ 493538 w 1488635"/>
              <a:gd name="connsiteY19" fmla="*/ 1320292 h 1344606"/>
              <a:gd name="connsiteX20" fmla="*/ 583274 w 1488635"/>
              <a:gd name="connsiteY20" fmla="*/ 1344606 h 1344606"/>
              <a:gd name="connsiteX21" fmla="*/ 686043 w 1488635"/>
              <a:gd name="connsiteY21" fmla="*/ 1219277 h 1344606"/>
              <a:gd name="connsiteX22" fmla="*/ 803853 w 1488635"/>
              <a:gd name="connsiteY22" fmla="*/ 1077404 h 1344606"/>
              <a:gd name="connsiteX23" fmla="*/ 930435 w 1488635"/>
              <a:gd name="connsiteY23" fmla="*/ 961601 h 1344606"/>
              <a:gd name="connsiteX24" fmla="*/ 1024933 w 1488635"/>
              <a:gd name="connsiteY24" fmla="*/ 900942 h 1344606"/>
              <a:gd name="connsiteX25" fmla="*/ 1141489 w 1488635"/>
              <a:gd name="connsiteY25" fmla="*/ 905203 h 1344606"/>
              <a:gd name="connsiteX26" fmla="*/ 1208414 w 1488635"/>
              <a:gd name="connsiteY26" fmla="*/ 904701 h 1344606"/>
              <a:gd name="connsiteX27" fmla="*/ 1312438 w 1488635"/>
              <a:gd name="connsiteY27" fmla="*/ 921997 h 1344606"/>
              <a:gd name="connsiteX28" fmla="*/ 1391144 w 1488635"/>
              <a:gd name="connsiteY28" fmla="*/ 907710 h 1344606"/>
              <a:gd name="connsiteX29" fmla="*/ 1488149 w 1488635"/>
              <a:gd name="connsiteY29" fmla="*/ 550271 h 1344606"/>
              <a:gd name="connsiteX30" fmla="*/ 1407938 w 1488635"/>
              <a:gd name="connsiteY30" fmla="*/ 325682 h 1344606"/>
              <a:gd name="connsiteX31" fmla="*/ 1311685 w 1488635"/>
              <a:gd name="connsiteY31" fmla="*/ 229429 h 1344606"/>
              <a:gd name="connsiteX32" fmla="*/ 1263559 w 1488635"/>
              <a:gd name="connsiteY32" fmla="*/ 181303 h 1344606"/>
              <a:gd name="connsiteX33" fmla="*/ 1135222 w 1488635"/>
              <a:gd name="connsiteY33" fmla="*/ 52966 h 1344606"/>
              <a:gd name="connsiteX34" fmla="*/ 1022928 w 1488635"/>
              <a:gd name="connsiteY34" fmla="*/ 4839 h 1344606"/>
              <a:gd name="connsiteX0" fmla="*/ 1022714 w 1488421"/>
              <a:gd name="connsiteY0" fmla="*/ 4839 h 1344606"/>
              <a:gd name="connsiteX1" fmla="*/ 942503 w 1488421"/>
              <a:gd name="connsiteY1" fmla="*/ 52966 h 1344606"/>
              <a:gd name="connsiteX2" fmla="*/ 878335 w 1488421"/>
              <a:gd name="connsiteY2" fmla="*/ 149218 h 1344606"/>
              <a:gd name="connsiteX3" fmla="*/ 862293 w 1488421"/>
              <a:gd name="connsiteY3" fmla="*/ 213387 h 1344606"/>
              <a:gd name="connsiteX4" fmla="*/ 733956 w 1488421"/>
              <a:gd name="connsiteY4" fmla="*/ 405892 h 1344606"/>
              <a:gd name="connsiteX5" fmla="*/ 637703 w 1488421"/>
              <a:gd name="connsiteY5" fmla="*/ 502145 h 1344606"/>
              <a:gd name="connsiteX6" fmla="*/ 557493 w 1488421"/>
              <a:gd name="connsiteY6" fmla="*/ 550271 h 1344606"/>
              <a:gd name="connsiteX7" fmla="*/ 525408 w 1488421"/>
              <a:gd name="connsiteY7" fmla="*/ 582355 h 1344606"/>
              <a:gd name="connsiteX8" fmla="*/ 477282 w 1488421"/>
              <a:gd name="connsiteY8" fmla="*/ 614439 h 1344606"/>
              <a:gd name="connsiteX9" fmla="*/ 429156 w 1488421"/>
              <a:gd name="connsiteY9" fmla="*/ 662566 h 1344606"/>
              <a:gd name="connsiteX10" fmla="*/ 332903 w 1488421"/>
              <a:gd name="connsiteY10" fmla="*/ 710692 h 1344606"/>
              <a:gd name="connsiteX11" fmla="*/ 284777 w 1488421"/>
              <a:gd name="connsiteY11" fmla="*/ 758818 h 1344606"/>
              <a:gd name="connsiteX12" fmla="*/ 156440 w 1488421"/>
              <a:gd name="connsiteY12" fmla="*/ 855071 h 1344606"/>
              <a:gd name="connsiteX13" fmla="*/ 108314 w 1488421"/>
              <a:gd name="connsiteY13" fmla="*/ 903197 h 1344606"/>
              <a:gd name="connsiteX14" fmla="*/ 29 w 1488421"/>
              <a:gd name="connsiteY14" fmla="*/ 1074397 h 1344606"/>
              <a:gd name="connsiteX15" fmla="*/ 100544 w 1488421"/>
              <a:gd name="connsiteY15" fmla="*/ 1158868 h 1344606"/>
              <a:gd name="connsiteX16" fmla="*/ 348945 w 1488421"/>
              <a:gd name="connsiteY16" fmla="*/ 1079660 h 1344606"/>
              <a:gd name="connsiteX17" fmla="*/ 404841 w 1488421"/>
              <a:gd name="connsiteY17" fmla="*/ 1150346 h 1344606"/>
              <a:gd name="connsiteX18" fmla="*/ 397071 w 1488421"/>
              <a:gd name="connsiteY18" fmla="*/ 1207997 h 1344606"/>
              <a:gd name="connsiteX19" fmla="*/ 493324 w 1488421"/>
              <a:gd name="connsiteY19" fmla="*/ 1320292 h 1344606"/>
              <a:gd name="connsiteX20" fmla="*/ 583060 w 1488421"/>
              <a:gd name="connsiteY20" fmla="*/ 1344606 h 1344606"/>
              <a:gd name="connsiteX21" fmla="*/ 685829 w 1488421"/>
              <a:gd name="connsiteY21" fmla="*/ 1219277 h 1344606"/>
              <a:gd name="connsiteX22" fmla="*/ 803639 w 1488421"/>
              <a:gd name="connsiteY22" fmla="*/ 1077404 h 1344606"/>
              <a:gd name="connsiteX23" fmla="*/ 930221 w 1488421"/>
              <a:gd name="connsiteY23" fmla="*/ 961601 h 1344606"/>
              <a:gd name="connsiteX24" fmla="*/ 1024719 w 1488421"/>
              <a:gd name="connsiteY24" fmla="*/ 900942 h 1344606"/>
              <a:gd name="connsiteX25" fmla="*/ 1141275 w 1488421"/>
              <a:gd name="connsiteY25" fmla="*/ 905203 h 1344606"/>
              <a:gd name="connsiteX26" fmla="*/ 1208200 w 1488421"/>
              <a:gd name="connsiteY26" fmla="*/ 904701 h 1344606"/>
              <a:gd name="connsiteX27" fmla="*/ 1312224 w 1488421"/>
              <a:gd name="connsiteY27" fmla="*/ 921997 h 1344606"/>
              <a:gd name="connsiteX28" fmla="*/ 1390930 w 1488421"/>
              <a:gd name="connsiteY28" fmla="*/ 907710 h 1344606"/>
              <a:gd name="connsiteX29" fmla="*/ 1487935 w 1488421"/>
              <a:gd name="connsiteY29" fmla="*/ 550271 h 1344606"/>
              <a:gd name="connsiteX30" fmla="*/ 1407724 w 1488421"/>
              <a:gd name="connsiteY30" fmla="*/ 325682 h 1344606"/>
              <a:gd name="connsiteX31" fmla="*/ 1311471 w 1488421"/>
              <a:gd name="connsiteY31" fmla="*/ 229429 h 1344606"/>
              <a:gd name="connsiteX32" fmla="*/ 1263345 w 1488421"/>
              <a:gd name="connsiteY32" fmla="*/ 181303 h 1344606"/>
              <a:gd name="connsiteX33" fmla="*/ 1135008 w 1488421"/>
              <a:gd name="connsiteY33" fmla="*/ 52966 h 1344606"/>
              <a:gd name="connsiteX34" fmla="*/ 1022714 w 1488421"/>
              <a:gd name="connsiteY34" fmla="*/ 4839 h 1344606"/>
              <a:gd name="connsiteX0" fmla="*/ 1022714 w 1446125"/>
              <a:gd name="connsiteY0" fmla="*/ 4839 h 1344606"/>
              <a:gd name="connsiteX1" fmla="*/ 942503 w 1446125"/>
              <a:gd name="connsiteY1" fmla="*/ 52966 h 1344606"/>
              <a:gd name="connsiteX2" fmla="*/ 878335 w 1446125"/>
              <a:gd name="connsiteY2" fmla="*/ 149218 h 1344606"/>
              <a:gd name="connsiteX3" fmla="*/ 862293 w 1446125"/>
              <a:gd name="connsiteY3" fmla="*/ 213387 h 1344606"/>
              <a:gd name="connsiteX4" fmla="*/ 733956 w 1446125"/>
              <a:gd name="connsiteY4" fmla="*/ 405892 h 1344606"/>
              <a:gd name="connsiteX5" fmla="*/ 637703 w 1446125"/>
              <a:gd name="connsiteY5" fmla="*/ 502145 h 1344606"/>
              <a:gd name="connsiteX6" fmla="*/ 557493 w 1446125"/>
              <a:gd name="connsiteY6" fmla="*/ 550271 h 1344606"/>
              <a:gd name="connsiteX7" fmla="*/ 525408 w 1446125"/>
              <a:gd name="connsiteY7" fmla="*/ 582355 h 1344606"/>
              <a:gd name="connsiteX8" fmla="*/ 477282 w 1446125"/>
              <a:gd name="connsiteY8" fmla="*/ 614439 h 1344606"/>
              <a:gd name="connsiteX9" fmla="*/ 429156 w 1446125"/>
              <a:gd name="connsiteY9" fmla="*/ 662566 h 1344606"/>
              <a:gd name="connsiteX10" fmla="*/ 332903 w 1446125"/>
              <a:gd name="connsiteY10" fmla="*/ 710692 h 1344606"/>
              <a:gd name="connsiteX11" fmla="*/ 284777 w 1446125"/>
              <a:gd name="connsiteY11" fmla="*/ 758818 h 1344606"/>
              <a:gd name="connsiteX12" fmla="*/ 156440 w 1446125"/>
              <a:gd name="connsiteY12" fmla="*/ 855071 h 1344606"/>
              <a:gd name="connsiteX13" fmla="*/ 108314 w 1446125"/>
              <a:gd name="connsiteY13" fmla="*/ 903197 h 1344606"/>
              <a:gd name="connsiteX14" fmla="*/ 29 w 1446125"/>
              <a:gd name="connsiteY14" fmla="*/ 1074397 h 1344606"/>
              <a:gd name="connsiteX15" fmla="*/ 100544 w 1446125"/>
              <a:gd name="connsiteY15" fmla="*/ 1158868 h 1344606"/>
              <a:gd name="connsiteX16" fmla="*/ 348945 w 1446125"/>
              <a:gd name="connsiteY16" fmla="*/ 1079660 h 1344606"/>
              <a:gd name="connsiteX17" fmla="*/ 404841 w 1446125"/>
              <a:gd name="connsiteY17" fmla="*/ 1150346 h 1344606"/>
              <a:gd name="connsiteX18" fmla="*/ 397071 w 1446125"/>
              <a:gd name="connsiteY18" fmla="*/ 1207997 h 1344606"/>
              <a:gd name="connsiteX19" fmla="*/ 493324 w 1446125"/>
              <a:gd name="connsiteY19" fmla="*/ 1320292 h 1344606"/>
              <a:gd name="connsiteX20" fmla="*/ 583060 w 1446125"/>
              <a:gd name="connsiteY20" fmla="*/ 1344606 h 1344606"/>
              <a:gd name="connsiteX21" fmla="*/ 685829 w 1446125"/>
              <a:gd name="connsiteY21" fmla="*/ 1219277 h 1344606"/>
              <a:gd name="connsiteX22" fmla="*/ 803639 w 1446125"/>
              <a:gd name="connsiteY22" fmla="*/ 1077404 h 1344606"/>
              <a:gd name="connsiteX23" fmla="*/ 930221 w 1446125"/>
              <a:gd name="connsiteY23" fmla="*/ 961601 h 1344606"/>
              <a:gd name="connsiteX24" fmla="*/ 1024719 w 1446125"/>
              <a:gd name="connsiteY24" fmla="*/ 900942 h 1344606"/>
              <a:gd name="connsiteX25" fmla="*/ 1141275 w 1446125"/>
              <a:gd name="connsiteY25" fmla="*/ 905203 h 1344606"/>
              <a:gd name="connsiteX26" fmla="*/ 1208200 w 1446125"/>
              <a:gd name="connsiteY26" fmla="*/ 904701 h 1344606"/>
              <a:gd name="connsiteX27" fmla="*/ 1312224 w 1446125"/>
              <a:gd name="connsiteY27" fmla="*/ 921997 h 1344606"/>
              <a:gd name="connsiteX28" fmla="*/ 1390930 w 1446125"/>
              <a:gd name="connsiteY28" fmla="*/ 907710 h 1344606"/>
              <a:gd name="connsiteX29" fmla="*/ 1421260 w 1446125"/>
              <a:gd name="connsiteY29" fmla="*/ 550271 h 1344606"/>
              <a:gd name="connsiteX30" fmla="*/ 1407724 w 1446125"/>
              <a:gd name="connsiteY30" fmla="*/ 325682 h 1344606"/>
              <a:gd name="connsiteX31" fmla="*/ 1311471 w 1446125"/>
              <a:gd name="connsiteY31" fmla="*/ 229429 h 1344606"/>
              <a:gd name="connsiteX32" fmla="*/ 1263345 w 1446125"/>
              <a:gd name="connsiteY32" fmla="*/ 181303 h 1344606"/>
              <a:gd name="connsiteX33" fmla="*/ 1135008 w 1446125"/>
              <a:gd name="connsiteY33" fmla="*/ 52966 h 1344606"/>
              <a:gd name="connsiteX34" fmla="*/ 1022714 w 1446125"/>
              <a:gd name="connsiteY34" fmla="*/ 4839 h 1344606"/>
              <a:gd name="connsiteX0" fmla="*/ 1022714 w 1426098"/>
              <a:gd name="connsiteY0" fmla="*/ 4839 h 1344606"/>
              <a:gd name="connsiteX1" fmla="*/ 942503 w 1426098"/>
              <a:gd name="connsiteY1" fmla="*/ 52966 h 1344606"/>
              <a:gd name="connsiteX2" fmla="*/ 878335 w 1426098"/>
              <a:gd name="connsiteY2" fmla="*/ 149218 h 1344606"/>
              <a:gd name="connsiteX3" fmla="*/ 862293 w 1426098"/>
              <a:gd name="connsiteY3" fmla="*/ 213387 h 1344606"/>
              <a:gd name="connsiteX4" fmla="*/ 733956 w 1426098"/>
              <a:gd name="connsiteY4" fmla="*/ 405892 h 1344606"/>
              <a:gd name="connsiteX5" fmla="*/ 637703 w 1426098"/>
              <a:gd name="connsiteY5" fmla="*/ 502145 h 1344606"/>
              <a:gd name="connsiteX6" fmla="*/ 557493 w 1426098"/>
              <a:gd name="connsiteY6" fmla="*/ 550271 h 1344606"/>
              <a:gd name="connsiteX7" fmla="*/ 525408 w 1426098"/>
              <a:gd name="connsiteY7" fmla="*/ 582355 h 1344606"/>
              <a:gd name="connsiteX8" fmla="*/ 477282 w 1426098"/>
              <a:gd name="connsiteY8" fmla="*/ 614439 h 1344606"/>
              <a:gd name="connsiteX9" fmla="*/ 429156 w 1426098"/>
              <a:gd name="connsiteY9" fmla="*/ 662566 h 1344606"/>
              <a:gd name="connsiteX10" fmla="*/ 332903 w 1426098"/>
              <a:gd name="connsiteY10" fmla="*/ 710692 h 1344606"/>
              <a:gd name="connsiteX11" fmla="*/ 284777 w 1426098"/>
              <a:gd name="connsiteY11" fmla="*/ 758818 h 1344606"/>
              <a:gd name="connsiteX12" fmla="*/ 156440 w 1426098"/>
              <a:gd name="connsiteY12" fmla="*/ 855071 h 1344606"/>
              <a:gd name="connsiteX13" fmla="*/ 108314 w 1426098"/>
              <a:gd name="connsiteY13" fmla="*/ 903197 h 1344606"/>
              <a:gd name="connsiteX14" fmla="*/ 29 w 1426098"/>
              <a:gd name="connsiteY14" fmla="*/ 1074397 h 1344606"/>
              <a:gd name="connsiteX15" fmla="*/ 100544 w 1426098"/>
              <a:gd name="connsiteY15" fmla="*/ 1158868 h 1344606"/>
              <a:gd name="connsiteX16" fmla="*/ 348945 w 1426098"/>
              <a:gd name="connsiteY16" fmla="*/ 1079660 h 1344606"/>
              <a:gd name="connsiteX17" fmla="*/ 404841 w 1426098"/>
              <a:gd name="connsiteY17" fmla="*/ 1150346 h 1344606"/>
              <a:gd name="connsiteX18" fmla="*/ 397071 w 1426098"/>
              <a:gd name="connsiteY18" fmla="*/ 1207997 h 1344606"/>
              <a:gd name="connsiteX19" fmla="*/ 493324 w 1426098"/>
              <a:gd name="connsiteY19" fmla="*/ 1320292 h 1344606"/>
              <a:gd name="connsiteX20" fmla="*/ 583060 w 1426098"/>
              <a:gd name="connsiteY20" fmla="*/ 1344606 h 1344606"/>
              <a:gd name="connsiteX21" fmla="*/ 685829 w 1426098"/>
              <a:gd name="connsiteY21" fmla="*/ 1219277 h 1344606"/>
              <a:gd name="connsiteX22" fmla="*/ 803639 w 1426098"/>
              <a:gd name="connsiteY22" fmla="*/ 1077404 h 1344606"/>
              <a:gd name="connsiteX23" fmla="*/ 930221 w 1426098"/>
              <a:gd name="connsiteY23" fmla="*/ 961601 h 1344606"/>
              <a:gd name="connsiteX24" fmla="*/ 1024719 w 1426098"/>
              <a:gd name="connsiteY24" fmla="*/ 900942 h 1344606"/>
              <a:gd name="connsiteX25" fmla="*/ 1141275 w 1426098"/>
              <a:gd name="connsiteY25" fmla="*/ 905203 h 1344606"/>
              <a:gd name="connsiteX26" fmla="*/ 1208200 w 1426098"/>
              <a:gd name="connsiteY26" fmla="*/ 904701 h 1344606"/>
              <a:gd name="connsiteX27" fmla="*/ 1312224 w 1426098"/>
              <a:gd name="connsiteY27" fmla="*/ 921997 h 1344606"/>
              <a:gd name="connsiteX28" fmla="*/ 1390930 w 1426098"/>
              <a:gd name="connsiteY28" fmla="*/ 907710 h 1344606"/>
              <a:gd name="connsiteX29" fmla="*/ 1421260 w 1426098"/>
              <a:gd name="connsiteY29" fmla="*/ 550271 h 1344606"/>
              <a:gd name="connsiteX30" fmla="*/ 1293424 w 1426098"/>
              <a:gd name="connsiteY30" fmla="*/ 316157 h 1344606"/>
              <a:gd name="connsiteX31" fmla="*/ 1311471 w 1426098"/>
              <a:gd name="connsiteY31" fmla="*/ 229429 h 1344606"/>
              <a:gd name="connsiteX32" fmla="*/ 1263345 w 1426098"/>
              <a:gd name="connsiteY32" fmla="*/ 181303 h 1344606"/>
              <a:gd name="connsiteX33" fmla="*/ 1135008 w 1426098"/>
              <a:gd name="connsiteY33" fmla="*/ 52966 h 1344606"/>
              <a:gd name="connsiteX34" fmla="*/ 1022714 w 1426098"/>
              <a:gd name="connsiteY34" fmla="*/ 4839 h 1344606"/>
              <a:gd name="connsiteX0" fmla="*/ 1022714 w 1426098"/>
              <a:gd name="connsiteY0" fmla="*/ 4839 h 1344606"/>
              <a:gd name="connsiteX1" fmla="*/ 942503 w 1426098"/>
              <a:gd name="connsiteY1" fmla="*/ 52966 h 1344606"/>
              <a:gd name="connsiteX2" fmla="*/ 878335 w 1426098"/>
              <a:gd name="connsiteY2" fmla="*/ 149218 h 1344606"/>
              <a:gd name="connsiteX3" fmla="*/ 862293 w 1426098"/>
              <a:gd name="connsiteY3" fmla="*/ 213387 h 1344606"/>
              <a:gd name="connsiteX4" fmla="*/ 733956 w 1426098"/>
              <a:gd name="connsiteY4" fmla="*/ 405892 h 1344606"/>
              <a:gd name="connsiteX5" fmla="*/ 637703 w 1426098"/>
              <a:gd name="connsiteY5" fmla="*/ 502145 h 1344606"/>
              <a:gd name="connsiteX6" fmla="*/ 557493 w 1426098"/>
              <a:gd name="connsiteY6" fmla="*/ 550271 h 1344606"/>
              <a:gd name="connsiteX7" fmla="*/ 525408 w 1426098"/>
              <a:gd name="connsiteY7" fmla="*/ 582355 h 1344606"/>
              <a:gd name="connsiteX8" fmla="*/ 477282 w 1426098"/>
              <a:gd name="connsiteY8" fmla="*/ 614439 h 1344606"/>
              <a:gd name="connsiteX9" fmla="*/ 429156 w 1426098"/>
              <a:gd name="connsiteY9" fmla="*/ 662566 h 1344606"/>
              <a:gd name="connsiteX10" fmla="*/ 332903 w 1426098"/>
              <a:gd name="connsiteY10" fmla="*/ 710692 h 1344606"/>
              <a:gd name="connsiteX11" fmla="*/ 284777 w 1426098"/>
              <a:gd name="connsiteY11" fmla="*/ 758818 h 1344606"/>
              <a:gd name="connsiteX12" fmla="*/ 156440 w 1426098"/>
              <a:gd name="connsiteY12" fmla="*/ 855071 h 1344606"/>
              <a:gd name="connsiteX13" fmla="*/ 108314 w 1426098"/>
              <a:gd name="connsiteY13" fmla="*/ 903197 h 1344606"/>
              <a:gd name="connsiteX14" fmla="*/ 29 w 1426098"/>
              <a:gd name="connsiteY14" fmla="*/ 1074397 h 1344606"/>
              <a:gd name="connsiteX15" fmla="*/ 100544 w 1426098"/>
              <a:gd name="connsiteY15" fmla="*/ 1158868 h 1344606"/>
              <a:gd name="connsiteX16" fmla="*/ 348945 w 1426098"/>
              <a:gd name="connsiteY16" fmla="*/ 1079660 h 1344606"/>
              <a:gd name="connsiteX17" fmla="*/ 404841 w 1426098"/>
              <a:gd name="connsiteY17" fmla="*/ 1150346 h 1344606"/>
              <a:gd name="connsiteX18" fmla="*/ 397071 w 1426098"/>
              <a:gd name="connsiteY18" fmla="*/ 1207997 h 1344606"/>
              <a:gd name="connsiteX19" fmla="*/ 493324 w 1426098"/>
              <a:gd name="connsiteY19" fmla="*/ 1320292 h 1344606"/>
              <a:gd name="connsiteX20" fmla="*/ 583060 w 1426098"/>
              <a:gd name="connsiteY20" fmla="*/ 1344606 h 1344606"/>
              <a:gd name="connsiteX21" fmla="*/ 685829 w 1426098"/>
              <a:gd name="connsiteY21" fmla="*/ 1219277 h 1344606"/>
              <a:gd name="connsiteX22" fmla="*/ 803639 w 1426098"/>
              <a:gd name="connsiteY22" fmla="*/ 1077404 h 1344606"/>
              <a:gd name="connsiteX23" fmla="*/ 930221 w 1426098"/>
              <a:gd name="connsiteY23" fmla="*/ 961601 h 1344606"/>
              <a:gd name="connsiteX24" fmla="*/ 1024719 w 1426098"/>
              <a:gd name="connsiteY24" fmla="*/ 900942 h 1344606"/>
              <a:gd name="connsiteX25" fmla="*/ 1141275 w 1426098"/>
              <a:gd name="connsiteY25" fmla="*/ 905203 h 1344606"/>
              <a:gd name="connsiteX26" fmla="*/ 1208200 w 1426098"/>
              <a:gd name="connsiteY26" fmla="*/ 904701 h 1344606"/>
              <a:gd name="connsiteX27" fmla="*/ 1312224 w 1426098"/>
              <a:gd name="connsiteY27" fmla="*/ 921997 h 1344606"/>
              <a:gd name="connsiteX28" fmla="*/ 1390930 w 1426098"/>
              <a:gd name="connsiteY28" fmla="*/ 907710 h 1344606"/>
              <a:gd name="connsiteX29" fmla="*/ 1421260 w 1426098"/>
              <a:gd name="connsiteY29" fmla="*/ 550271 h 1344606"/>
              <a:gd name="connsiteX30" fmla="*/ 1293424 w 1426098"/>
              <a:gd name="connsiteY30" fmla="*/ 316157 h 1344606"/>
              <a:gd name="connsiteX31" fmla="*/ 1244796 w 1426098"/>
              <a:gd name="connsiteY31" fmla="*/ 248479 h 1344606"/>
              <a:gd name="connsiteX32" fmla="*/ 1263345 w 1426098"/>
              <a:gd name="connsiteY32" fmla="*/ 181303 h 1344606"/>
              <a:gd name="connsiteX33" fmla="*/ 1135008 w 1426098"/>
              <a:gd name="connsiteY33" fmla="*/ 52966 h 1344606"/>
              <a:gd name="connsiteX34" fmla="*/ 1022714 w 1426098"/>
              <a:gd name="connsiteY34" fmla="*/ 4839 h 1344606"/>
              <a:gd name="connsiteX0" fmla="*/ 1022714 w 1426098"/>
              <a:gd name="connsiteY0" fmla="*/ 4839 h 1344606"/>
              <a:gd name="connsiteX1" fmla="*/ 942503 w 1426098"/>
              <a:gd name="connsiteY1" fmla="*/ 52966 h 1344606"/>
              <a:gd name="connsiteX2" fmla="*/ 878335 w 1426098"/>
              <a:gd name="connsiteY2" fmla="*/ 149218 h 1344606"/>
              <a:gd name="connsiteX3" fmla="*/ 862293 w 1426098"/>
              <a:gd name="connsiteY3" fmla="*/ 213387 h 1344606"/>
              <a:gd name="connsiteX4" fmla="*/ 733956 w 1426098"/>
              <a:gd name="connsiteY4" fmla="*/ 405892 h 1344606"/>
              <a:gd name="connsiteX5" fmla="*/ 637703 w 1426098"/>
              <a:gd name="connsiteY5" fmla="*/ 502145 h 1344606"/>
              <a:gd name="connsiteX6" fmla="*/ 557493 w 1426098"/>
              <a:gd name="connsiteY6" fmla="*/ 550271 h 1344606"/>
              <a:gd name="connsiteX7" fmla="*/ 525408 w 1426098"/>
              <a:gd name="connsiteY7" fmla="*/ 582355 h 1344606"/>
              <a:gd name="connsiteX8" fmla="*/ 477282 w 1426098"/>
              <a:gd name="connsiteY8" fmla="*/ 614439 h 1344606"/>
              <a:gd name="connsiteX9" fmla="*/ 429156 w 1426098"/>
              <a:gd name="connsiteY9" fmla="*/ 662566 h 1344606"/>
              <a:gd name="connsiteX10" fmla="*/ 332903 w 1426098"/>
              <a:gd name="connsiteY10" fmla="*/ 710692 h 1344606"/>
              <a:gd name="connsiteX11" fmla="*/ 284777 w 1426098"/>
              <a:gd name="connsiteY11" fmla="*/ 758818 h 1344606"/>
              <a:gd name="connsiteX12" fmla="*/ 156440 w 1426098"/>
              <a:gd name="connsiteY12" fmla="*/ 855071 h 1344606"/>
              <a:gd name="connsiteX13" fmla="*/ 108314 w 1426098"/>
              <a:gd name="connsiteY13" fmla="*/ 903197 h 1344606"/>
              <a:gd name="connsiteX14" fmla="*/ 29 w 1426098"/>
              <a:gd name="connsiteY14" fmla="*/ 1074397 h 1344606"/>
              <a:gd name="connsiteX15" fmla="*/ 100544 w 1426098"/>
              <a:gd name="connsiteY15" fmla="*/ 1158868 h 1344606"/>
              <a:gd name="connsiteX16" fmla="*/ 348945 w 1426098"/>
              <a:gd name="connsiteY16" fmla="*/ 1079660 h 1344606"/>
              <a:gd name="connsiteX17" fmla="*/ 404841 w 1426098"/>
              <a:gd name="connsiteY17" fmla="*/ 1150346 h 1344606"/>
              <a:gd name="connsiteX18" fmla="*/ 397071 w 1426098"/>
              <a:gd name="connsiteY18" fmla="*/ 1207997 h 1344606"/>
              <a:gd name="connsiteX19" fmla="*/ 493324 w 1426098"/>
              <a:gd name="connsiteY19" fmla="*/ 1320292 h 1344606"/>
              <a:gd name="connsiteX20" fmla="*/ 583060 w 1426098"/>
              <a:gd name="connsiteY20" fmla="*/ 1344606 h 1344606"/>
              <a:gd name="connsiteX21" fmla="*/ 685829 w 1426098"/>
              <a:gd name="connsiteY21" fmla="*/ 1219277 h 1344606"/>
              <a:gd name="connsiteX22" fmla="*/ 803639 w 1426098"/>
              <a:gd name="connsiteY22" fmla="*/ 1077404 h 1344606"/>
              <a:gd name="connsiteX23" fmla="*/ 930221 w 1426098"/>
              <a:gd name="connsiteY23" fmla="*/ 961601 h 1344606"/>
              <a:gd name="connsiteX24" fmla="*/ 1024719 w 1426098"/>
              <a:gd name="connsiteY24" fmla="*/ 900942 h 1344606"/>
              <a:gd name="connsiteX25" fmla="*/ 1141275 w 1426098"/>
              <a:gd name="connsiteY25" fmla="*/ 905203 h 1344606"/>
              <a:gd name="connsiteX26" fmla="*/ 1208200 w 1426098"/>
              <a:gd name="connsiteY26" fmla="*/ 904701 h 1344606"/>
              <a:gd name="connsiteX27" fmla="*/ 1312224 w 1426098"/>
              <a:gd name="connsiteY27" fmla="*/ 921997 h 1344606"/>
              <a:gd name="connsiteX28" fmla="*/ 1390930 w 1426098"/>
              <a:gd name="connsiteY28" fmla="*/ 907710 h 1344606"/>
              <a:gd name="connsiteX29" fmla="*/ 1421260 w 1426098"/>
              <a:gd name="connsiteY29" fmla="*/ 550271 h 1344606"/>
              <a:gd name="connsiteX30" fmla="*/ 1293424 w 1426098"/>
              <a:gd name="connsiteY30" fmla="*/ 316157 h 1344606"/>
              <a:gd name="connsiteX31" fmla="*/ 1244796 w 1426098"/>
              <a:gd name="connsiteY31" fmla="*/ 248479 h 1344606"/>
              <a:gd name="connsiteX32" fmla="*/ 1177620 w 1426098"/>
              <a:gd name="connsiteY32" fmla="*/ 181303 h 1344606"/>
              <a:gd name="connsiteX33" fmla="*/ 1135008 w 1426098"/>
              <a:gd name="connsiteY33" fmla="*/ 52966 h 1344606"/>
              <a:gd name="connsiteX34" fmla="*/ 1022714 w 1426098"/>
              <a:gd name="connsiteY34" fmla="*/ 4839 h 1344606"/>
              <a:gd name="connsiteX0" fmla="*/ 1022714 w 1426098"/>
              <a:gd name="connsiteY0" fmla="*/ 810 h 1340577"/>
              <a:gd name="connsiteX1" fmla="*/ 942503 w 1426098"/>
              <a:gd name="connsiteY1" fmla="*/ 48937 h 1340577"/>
              <a:gd name="connsiteX2" fmla="*/ 878335 w 1426098"/>
              <a:gd name="connsiteY2" fmla="*/ 145189 h 1340577"/>
              <a:gd name="connsiteX3" fmla="*/ 862293 w 1426098"/>
              <a:gd name="connsiteY3" fmla="*/ 209358 h 1340577"/>
              <a:gd name="connsiteX4" fmla="*/ 733956 w 1426098"/>
              <a:gd name="connsiteY4" fmla="*/ 401863 h 1340577"/>
              <a:gd name="connsiteX5" fmla="*/ 637703 w 1426098"/>
              <a:gd name="connsiteY5" fmla="*/ 498116 h 1340577"/>
              <a:gd name="connsiteX6" fmla="*/ 557493 w 1426098"/>
              <a:gd name="connsiteY6" fmla="*/ 546242 h 1340577"/>
              <a:gd name="connsiteX7" fmla="*/ 525408 w 1426098"/>
              <a:gd name="connsiteY7" fmla="*/ 578326 h 1340577"/>
              <a:gd name="connsiteX8" fmla="*/ 477282 w 1426098"/>
              <a:gd name="connsiteY8" fmla="*/ 610410 h 1340577"/>
              <a:gd name="connsiteX9" fmla="*/ 429156 w 1426098"/>
              <a:gd name="connsiteY9" fmla="*/ 658537 h 1340577"/>
              <a:gd name="connsiteX10" fmla="*/ 332903 w 1426098"/>
              <a:gd name="connsiteY10" fmla="*/ 706663 h 1340577"/>
              <a:gd name="connsiteX11" fmla="*/ 284777 w 1426098"/>
              <a:gd name="connsiteY11" fmla="*/ 754789 h 1340577"/>
              <a:gd name="connsiteX12" fmla="*/ 156440 w 1426098"/>
              <a:gd name="connsiteY12" fmla="*/ 851042 h 1340577"/>
              <a:gd name="connsiteX13" fmla="*/ 108314 w 1426098"/>
              <a:gd name="connsiteY13" fmla="*/ 899168 h 1340577"/>
              <a:gd name="connsiteX14" fmla="*/ 29 w 1426098"/>
              <a:gd name="connsiteY14" fmla="*/ 1070368 h 1340577"/>
              <a:gd name="connsiteX15" fmla="*/ 100544 w 1426098"/>
              <a:gd name="connsiteY15" fmla="*/ 1154839 h 1340577"/>
              <a:gd name="connsiteX16" fmla="*/ 348945 w 1426098"/>
              <a:gd name="connsiteY16" fmla="*/ 1075631 h 1340577"/>
              <a:gd name="connsiteX17" fmla="*/ 404841 w 1426098"/>
              <a:gd name="connsiteY17" fmla="*/ 1146317 h 1340577"/>
              <a:gd name="connsiteX18" fmla="*/ 397071 w 1426098"/>
              <a:gd name="connsiteY18" fmla="*/ 1203968 h 1340577"/>
              <a:gd name="connsiteX19" fmla="*/ 493324 w 1426098"/>
              <a:gd name="connsiteY19" fmla="*/ 1316263 h 1340577"/>
              <a:gd name="connsiteX20" fmla="*/ 583060 w 1426098"/>
              <a:gd name="connsiteY20" fmla="*/ 1340577 h 1340577"/>
              <a:gd name="connsiteX21" fmla="*/ 685829 w 1426098"/>
              <a:gd name="connsiteY21" fmla="*/ 1215248 h 1340577"/>
              <a:gd name="connsiteX22" fmla="*/ 803639 w 1426098"/>
              <a:gd name="connsiteY22" fmla="*/ 1073375 h 1340577"/>
              <a:gd name="connsiteX23" fmla="*/ 930221 w 1426098"/>
              <a:gd name="connsiteY23" fmla="*/ 957572 h 1340577"/>
              <a:gd name="connsiteX24" fmla="*/ 1024719 w 1426098"/>
              <a:gd name="connsiteY24" fmla="*/ 896913 h 1340577"/>
              <a:gd name="connsiteX25" fmla="*/ 1141275 w 1426098"/>
              <a:gd name="connsiteY25" fmla="*/ 901174 h 1340577"/>
              <a:gd name="connsiteX26" fmla="*/ 1208200 w 1426098"/>
              <a:gd name="connsiteY26" fmla="*/ 900672 h 1340577"/>
              <a:gd name="connsiteX27" fmla="*/ 1312224 w 1426098"/>
              <a:gd name="connsiteY27" fmla="*/ 917968 h 1340577"/>
              <a:gd name="connsiteX28" fmla="*/ 1390930 w 1426098"/>
              <a:gd name="connsiteY28" fmla="*/ 903681 h 1340577"/>
              <a:gd name="connsiteX29" fmla="*/ 1421260 w 1426098"/>
              <a:gd name="connsiteY29" fmla="*/ 546242 h 1340577"/>
              <a:gd name="connsiteX30" fmla="*/ 1293424 w 1426098"/>
              <a:gd name="connsiteY30" fmla="*/ 312128 h 1340577"/>
              <a:gd name="connsiteX31" fmla="*/ 1244796 w 1426098"/>
              <a:gd name="connsiteY31" fmla="*/ 244450 h 1340577"/>
              <a:gd name="connsiteX32" fmla="*/ 1177620 w 1426098"/>
              <a:gd name="connsiteY32" fmla="*/ 177274 h 1340577"/>
              <a:gd name="connsiteX33" fmla="*/ 1087383 w 1426098"/>
              <a:gd name="connsiteY33" fmla="*/ 87037 h 1340577"/>
              <a:gd name="connsiteX34" fmla="*/ 1022714 w 1426098"/>
              <a:gd name="connsiteY34" fmla="*/ 810 h 1340577"/>
              <a:gd name="connsiteX0" fmla="*/ 1022714 w 1427024"/>
              <a:gd name="connsiteY0" fmla="*/ 810 h 1340577"/>
              <a:gd name="connsiteX1" fmla="*/ 942503 w 1427024"/>
              <a:gd name="connsiteY1" fmla="*/ 48937 h 1340577"/>
              <a:gd name="connsiteX2" fmla="*/ 878335 w 1427024"/>
              <a:gd name="connsiteY2" fmla="*/ 145189 h 1340577"/>
              <a:gd name="connsiteX3" fmla="*/ 862293 w 1427024"/>
              <a:gd name="connsiteY3" fmla="*/ 209358 h 1340577"/>
              <a:gd name="connsiteX4" fmla="*/ 733956 w 1427024"/>
              <a:gd name="connsiteY4" fmla="*/ 401863 h 1340577"/>
              <a:gd name="connsiteX5" fmla="*/ 637703 w 1427024"/>
              <a:gd name="connsiteY5" fmla="*/ 498116 h 1340577"/>
              <a:gd name="connsiteX6" fmla="*/ 557493 w 1427024"/>
              <a:gd name="connsiteY6" fmla="*/ 546242 h 1340577"/>
              <a:gd name="connsiteX7" fmla="*/ 525408 w 1427024"/>
              <a:gd name="connsiteY7" fmla="*/ 578326 h 1340577"/>
              <a:gd name="connsiteX8" fmla="*/ 477282 w 1427024"/>
              <a:gd name="connsiteY8" fmla="*/ 610410 h 1340577"/>
              <a:gd name="connsiteX9" fmla="*/ 429156 w 1427024"/>
              <a:gd name="connsiteY9" fmla="*/ 658537 h 1340577"/>
              <a:gd name="connsiteX10" fmla="*/ 332903 w 1427024"/>
              <a:gd name="connsiteY10" fmla="*/ 706663 h 1340577"/>
              <a:gd name="connsiteX11" fmla="*/ 284777 w 1427024"/>
              <a:gd name="connsiteY11" fmla="*/ 754789 h 1340577"/>
              <a:gd name="connsiteX12" fmla="*/ 156440 w 1427024"/>
              <a:gd name="connsiteY12" fmla="*/ 851042 h 1340577"/>
              <a:gd name="connsiteX13" fmla="*/ 108314 w 1427024"/>
              <a:gd name="connsiteY13" fmla="*/ 899168 h 1340577"/>
              <a:gd name="connsiteX14" fmla="*/ 29 w 1427024"/>
              <a:gd name="connsiteY14" fmla="*/ 1070368 h 1340577"/>
              <a:gd name="connsiteX15" fmla="*/ 100544 w 1427024"/>
              <a:gd name="connsiteY15" fmla="*/ 1154839 h 1340577"/>
              <a:gd name="connsiteX16" fmla="*/ 348945 w 1427024"/>
              <a:gd name="connsiteY16" fmla="*/ 1075631 h 1340577"/>
              <a:gd name="connsiteX17" fmla="*/ 404841 w 1427024"/>
              <a:gd name="connsiteY17" fmla="*/ 1146317 h 1340577"/>
              <a:gd name="connsiteX18" fmla="*/ 397071 w 1427024"/>
              <a:gd name="connsiteY18" fmla="*/ 1203968 h 1340577"/>
              <a:gd name="connsiteX19" fmla="*/ 493324 w 1427024"/>
              <a:gd name="connsiteY19" fmla="*/ 1316263 h 1340577"/>
              <a:gd name="connsiteX20" fmla="*/ 583060 w 1427024"/>
              <a:gd name="connsiteY20" fmla="*/ 1340577 h 1340577"/>
              <a:gd name="connsiteX21" fmla="*/ 685829 w 1427024"/>
              <a:gd name="connsiteY21" fmla="*/ 1215248 h 1340577"/>
              <a:gd name="connsiteX22" fmla="*/ 803639 w 1427024"/>
              <a:gd name="connsiteY22" fmla="*/ 1073375 h 1340577"/>
              <a:gd name="connsiteX23" fmla="*/ 930221 w 1427024"/>
              <a:gd name="connsiteY23" fmla="*/ 957572 h 1340577"/>
              <a:gd name="connsiteX24" fmla="*/ 1024719 w 1427024"/>
              <a:gd name="connsiteY24" fmla="*/ 896913 h 1340577"/>
              <a:gd name="connsiteX25" fmla="*/ 1141275 w 1427024"/>
              <a:gd name="connsiteY25" fmla="*/ 901174 h 1340577"/>
              <a:gd name="connsiteX26" fmla="*/ 1208200 w 1427024"/>
              <a:gd name="connsiteY26" fmla="*/ 900672 h 1340577"/>
              <a:gd name="connsiteX27" fmla="*/ 1312224 w 1427024"/>
              <a:gd name="connsiteY27" fmla="*/ 917968 h 1340577"/>
              <a:gd name="connsiteX28" fmla="*/ 1395692 w 1427024"/>
              <a:gd name="connsiteY28" fmla="*/ 825100 h 1340577"/>
              <a:gd name="connsiteX29" fmla="*/ 1421260 w 1427024"/>
              <a:gd name="connsiteY29" fmla="*/ 546242 h 1340577"/>
              <a:gd name="connsiteX30" fmla="*/ 1293424 w 1427024"/>
              <a:gd name="connsiteY30" fmla="*/ 312128 h 1340577"/>
              <a:gd name="connsiteX31" fmla="*/ 1244796 w 1427024"/>
              <a:gd name="connsiteY31" fmla="*/ 244450 h 1340577"/>
              <a:gd name="connsiteX32" fmla="*/ 1177620 w 1427024"/>
              <a:gd name="connsiteY32" fmla="*/ 177274 h 1340577"/>
              <a:gd name="connsiteX33" fmla="*/ 1087383 w 1427024"/>
              <a:gd name="connsiteY33" fmla="*/ 87037 h 1340577"/>
              <a:gd name="connsiteX34" fmla="*/ 1022714 w 1427024"/>
              <a:gd name="connsiteY34" fmla="*/ 810 h 1340577"/>
              <a:gd name="connsiteX0" fmla="*/ 1022714 w 1428145"/>
              <a:gd name="connsiteY0" fmla="*/ 810 h 1340577"/>
              <a:gd name="connsiteX1" fmla="*/ 942503 w 1428145"/>
              <a:gd name="connsiteY1" fmla="*/ 48937 h 1340577"/>
              <a:gd name="connsiteX2" fmla="*/ 878335 w 1428145"/>
              <a:gd name="connsiteY2" fmla="*/ 145189 h 1340577"/>
              <a:gd name="connsiteX3" fmla="*/ 862293 w 1428145"/>
              <a:gd name="connsiteY3" fmla="*/ 209358 h 1340577"/>
              <a:gd name="connsiteX4" fmla="*/ 733956 w 1428145"/>
              <a:gd name="connsiteY4" fmla="*/ 401863 h 1340577"/>
              <a:gd name="connsiteX5" fmla="*/ 637703 w 1428145"/>
              <a:gd name="connsiteY5" fmla="*/ 498116 h 1340577"/>
              <a:gd name="connsiteX6" fmla="*/ 557493 w 1428145"/>
              <a:gd name="connsiteY6" fmla="*/ 546242 h 1340577"/>
              <a:gd name="connsiteX7" fmla="*/ 525408 w 1428145"/>
              <a:gd name="connsiteY7" fmla="*/ 578326 h 1340577"/>
              <a:gd name="connsiteX8" fmla="*/ 477282 w 1428145"/>
              <a:gd name="connsiteY8" fmla="*/ 610410 h 1340577"/>
              <a:gd name="connsiteX9" fmla="*/ 429156 w 1428145"/>
              <a:gd name="connsiteY9" fmla="*/ 658537 h 1340577"/>
              <a:gd name="connsiteX10" fmla="*/ 332903 w 1428145"/>
              <a:gd name="connsiteY10" fmla="*/ 706663 h 1340577"/>
              <a:gd name="connsiteX11" fmla="*/ 284777 w 1428145"/>
              <a:gd name="connsiteY11" fmla="*/ 754789 h 1340577"/>
              <a:gd name="connsiteX12" fmla="*/ 156440 w 1428145"/>
              <a:gd name="connsiteY12" fmla="*/ 851042 h 1340577"/>
              <a:gd name="connsiteX13" fmla="*/ 108314 w 1428145"/>
              <a:gd name="connsiteY13" fmla="*/ 899168 h 1340577"/>
              <a:gd name="connsiteX14" fmla="*/ 29 w 1428145"/>
              <a:gd name="connsiteY14" fmla="*/ 1070368 h 1340577"/>
              <a:gd name="connsiteX15" fmla="*/ 100544 w 1428145"/>
              <a:gd name="connsiteY15" fmla="*/ 1154839 h 1340577"/>
              <a:gd name="connsiteX16" fmla="*/ 348945 w 1428145"/>
              <a:gd name="connsiteY16" fmla="*/ 1075631 h 1340577"/>
              <a:gd name="connsiteX17" fmla="*/ 404841 w 1428145"/>
              <a:gd name="connsiteY17" fmla="*/ 1146317 h 1340577"/>
              <a:gd name="connsiteX18" fmla="*/ 397071 w 1428145"/>
              <a:gd name="connsiteY18" fmla="*/ 1203968 h 1340577"/>
              <a:gd name="connsiteX19" fmla="*/ 493324 w 1428145"/>
              <a:gd name="connsiteY19" fmla="*/ 1316263 h 1340577"/>
              <a:gd name="connsiteX20" fmla="*/ 583060 w 1428145"/>
              <a:gd name="connsiteY20" fmla="*/ 1340577 h 1340577"/>
              <a:gd name="connsiteX21" fmla="*/ 685829 w 1428145"/>
              <a:gd name="connsiteY21" fmla="*/ 1215248 h 1340577"/>
              <a:gd name="connsiteX22" fmla="*/ 803639 w 1428145"/>
              <a:gd name="connsiteY22" fmla="*/ 1073375 h 1340577"/>
              <a:gd name="connsiteX23" fmla="*/ 930221 w 1428145"/>
              <a:gd name="connsiteY23" fmla="*/ 957572 h 1340577"/>
              <a:gd name="connsiteX24" fmla="*/ 1024719 w 1428145"/>
              <a:gd name="connsiteY24" fmla="*/ 896913 h 1340577"/>
              <a:gd name="connsiteX25" fmla="*/ 1141275 w 1428145"/>
              <a:gd name="connsiteY25" fmla="*/ 901174 h 1340577"/>
              <a:gd name="connsiteX26" fmla="*/ 1208200 w 1428145"/>
              <a:gd name="connsiteY26" fmla="*/ 900672 h 1340577"/>
              <a:gd name="connsiteX27" fmla="*/ 1266980 w 1428145"/>
              <a:gd name="connsiteY27" fmla="*/ 829862 h 1340577"/>
              <a:gd name="connsiteX28" fmla="*/ 1395692 w 1428145"/>
              <a:gd name="connsiteY28" fmla="*/ 825100 h 1340577"/>
              <a:gd name="connsiteX29" fmla="*/ 1421260 w 1428145"/>
              <a:gd name="connsiteY29" fmla="*/ 546242 h 1340577"/>
              <a:gd name="connsiteX30" fmla="*/ 1293424 w 1428145"/>
              <a:gd name="connsiteY30" fmla="*/ 312128 h 1340577"/>
              <a:gd name="connsiteX31" fmla="*/ 1244796 w 1428145"/>
              <a:gd name="connsiteY31" fmla="*/ 244450 h 1340577"/>
              <a:gd name="connsiteX32" fmla="*/ 1177620 w 1428145"/>
              <a:gd name="connsiteY32" fmla="*/ 177274 h 1340577"/>
              <a:gd name="connsiteX33" fmla="*/ 1087383 w 1428145"/>
              <a:gd name="connsiteY33" fmla="*/ 87037 h 1340577"/>
              <a:gd name="connsiteX34" fmla="*/ 1022714 w 1428145"/>
              <a:gd name="connsiteY34" fmla="*/ 810 h 1340577"/>
              <a:gd name="connsiteX0" fmla="*/ 1022714 w 1428145"/>
              <a:gd name="connsiteY0" fmla="*/ 810 h 1340577"/>
              <a:gd name="connsiteX1" fmla="*/ 942503 w 1428145"/>
              <a:gd name="connsiteY1" fmla="*/ 48937 h 1340577"/>
              <a:gd name="connsiteX2" fmla="*/ 878335 w 1428145"/>
              <a:gd name="connsiteY2" fmla="*/ 145189 h 1340577"/>
              <a:gd name="connsiteX3" fmla="*/ 862293 w 1428145"/>
              <a:gd name="connsiteY3" fmla="*/ 209358 h 1340577"/>
              <a:gd name="connsiteX4" fmla="*/ 733956 w 1428145"/>
              <a:gd name="connsiteY4" fmla="*/ 401863 h 1340577"/>
              <a:gd name="connsiteX5" fmla="*/ 637703 w 1428145"/>
              <a:gd name="connsiteY5" fmla="*/ 498116 h 1340577"/>
              <a:gd name="connsiteX6" fmla="*/ 557493 w 1428145"/>
              <a:gd name="connsiteY6" fmla="*/ 546242 h 1340577"/>
              <a:gd name="connsiteX7" fmla="*/ 525408 w 1428145"/>
              <a:gd name="connsiteY7" fmla="*/ 578326 h 1340577"/>
              <a:gd name="connsiteX8" fmla="*/ 477282 w 1428145"/>
              <a:gd name="connsiteY8" fmla="*/ 610410 h 1340577"/>
              <a:gd name="connsiteX9" fmla="*/ 429156 w 1428145"/>
              <a:gd name="connsiteY9" fmla="*/ 658537 h 1340577"/>
              <a:gd name="connsiteX10" fmla="*/ 332903 w 1428145"/>
              <a:gd name="connsiteY10" fmla="*/ 706663 h 1340577"/>
              <a:gd name="connsiteX11" fmla="*/ 284777 w 1428145"/>
              <a:gd name="connsiteY11" fmla="*/ 754789 h 1340577"/>
              <a:gd name="connsiteX12" fmla="*/ 156440 w 1428145"/>
              <a:gd name="connsiteY12" fmla="*/ 851042 h 1340577"/>
              <a:gd name="connsiteX13" fmla="*/ 108314 w 1428145"/>
              <a:gd name="connsiteY13" fmla="*/ 899168 h 1340577"/>
              <a:gd name="connsiteX14" fmla="*/ 29 w 1428145"/>
              <a:gd name="connsiteY14" fmla="*/ 1070368 h 1340577"/>
              <a:gd name="connsiteX15" fmla="*/ 100544 w 1428145"/>
              <a:gd name="connsiteY15" fmla="*/ 1154839 h 1340577"/>
              <a:gd name="connsiteX16" fmla="*/ 348945 w 1428145"/>
              <a:gd name="connsiteY16" fmla="*/ 1075631 h 1340577"/>
              <a:gd name="connsiteX17" fmla="*/ 404841 w 1428145"/>
              <a:gd name="connsiteY17" fmla="*/ 1146317 h 1340577"/>
              <a:gd name="connsiteX18" fmla="*/ 397071 w 1428145"/>
              <a:gd name="connsiteY18" fmla="*/ 1203968 h 1340577"/>
              <a:gd name="connsiteX19" fmla="*/ 493324 w 1428145"/>
              <a:gd name="connsiteY19" fmla="*/ 1316263 h 1340577"/>
              <a:gd name="connsiteX20" fmla="*/ 583060 w 1428145"/>
              <a:gd name="connsiteY20" fmla="*/ 1340577 h 1340577"/>
              <a:gd name="connsiteX21" fmla="*/ 685829 w 1428145"/>
              <a:gd name="connsiteY21" fmla="*/ 1215248 h 1340577"/>
              <a:gd name="connsiteX22" fmla="*/ 803639 w 1428145"/>
              <a:gd name="connsiteY22" fmla="*/ 1073375 h 1340577"/>
              <a:gd name="connsiteX23" fmla="*/ 930221 w 1428145"/>
              <a:gd name="connsiteY23" fmla="*/ 957572 h 1340577"/>
              <a:gd name="connsiteX24" fmla="*/ 1024719 w 1428145"/>
              <a:gd name="connsiteY24" fmla="*/ 896913 h 1340577"/>
              <a:gd name="connsiteX25" fmla="*/ 1141275 w 1428145"/>
              <a:gd name="connsiteY25" fmla="*/ 901174 h 1340577"/>
              <a:gd name="connsiteX26" fmla="*/ 1132000 w 1428145"/>
              <a:gd name="connsiteY26" fmla="*/ 848284 h 1340577"/>
              <a:gd name="connsiteX27" fmla="*/ 1266980 w 1428145"/>
              <a:gd name="connsiteY27" fmla="*/ 829862 h 1340577"/>
              <a:gd name="connsiteX28" fmla="*/ 1395692 w 1428145"/>
              <a:gd name="connsiteY28" fmla="*/ 825100 h 1340577"/>
              <a:gd name="connsiteX29" fmla="*/ 1421260 w 1428145"/>
              <a:gd name="connsiteY29" fmla="*/ 546242 h 1340577"/>
              <a:gd name="connsiteX30" fmla="*/ 1293424 w 1428145"/>
              <a:gd name="connsiteY30" fmla="*/ 312128 h 1340577"/>
              <a:gd name="connsiteX31" fmla="*/ 1244796 w 1428145"/>
              <a:gd name="connsiteY31" fmla="*/ 244450 h 1340577"/>
              <a:gd name="connsiteX32" fmla="*/ 1177620 w 1428145"/>
              <a:gd name="connsiteY32" fmla="*/ 177274 h 1340577"/>
              <a:gd name="connsiteX33" fmla="*/ 1087383 w 1428145"/>
              <a:gd name="connsiteY33" fmla="*/ 87037 h 1340577"/>
              <a:gd name="connsiteX34" fmla="*/ 1022714 w 1428145"/>
              <a:gd name="connsiteY34" fmla="*/ 810 h 1340577"/>
              <a:gd name="connsiteX0" fmla="*/ 1022714 w 1428145"/>
              <a:gd name="connsiteY0" fmla="*/ 810 h 1340577"/>
              <a:gd name="connsiteX1" fmla="*/ 942503 w 1428145"/>
              <a:gd name="connsiteY1" fmla="*/ 48937 h 1340577"/>
              <a:gd name="connsiteX2" fmla="*/ 878335 w 1428145"/>
              <a:gd name="connsiteY2" fmla="*/ 145189 h 1340577"/>
              <a:gd name="connsiteX3" fmla="*/ 862293 w 1428145"/>
              <a:gd name="connsiteY3" fmla="*/ 209358 h 1340577"/>
              <a:gd name="connsiteX4" fmla="*/ 733956 w 1428145"/>
              <a:gd name="connsiteY4" fmla="*/ 401863 h 1340577"/>
              <a:gd name="connsiteX5" fmla="*/ 637703 w 1428145"/>
              <a:gd name="connsiteY5" fmla="*/ 498116 h 1340577"/>
              <a:gd name="connsiteX6" fmla="*/ 557493 w 1428145"/>
              <a:gd name="connsiteY6" fmla="*/ 546242 h 1340577"/>
              <a:gd name="connsiteX7" fmla="*/ 525408 w 1428145"/>
              <a:gd name="connsiteY7" fmla="*/ 578326 h 1340577"/>
              <a:gd name="connsiteX8" fmla="*/ 477282 w 1428145"/>
              <a:gd name="connsiteY8" fmla="*/ 610410 h 1340577"/>
              <a:gd name="connsiteX9" fmla="*/ 429156 w 1428145"/>
              <a:gd name="connsiteY9" fmla="*/ 658537 h 1340577"/>
              <a:gd name="connsiteX10" fmla="*/ 332903 w 1428145"/>
              <a:gd name="connsiteY10" fmla="*/ 706663 h 1340577"/>
              <a:gd name="connsiteX11" fmla="*/ 284777 w 1428145"/>
              <a:gd name="connsiteY11" fmla="*/ 754789 h 1340577"/>
              <a:gd name="connsiteX12" fmla="*/ 156440 w 1428145"/>
              <a:gd name="connsiteY12" fmla="*/ 851042 h 1340577"/>
              <a:gd name="connsiteX13" fmla="*/ 108314 w 1428145"/>
              <a:gd name="connsiteY13" fmla="*/ 899168 h 1340577"/>
              <a:gd name="connsiteX14" fmla="*/ 29 w 1428145"/>
              <a:gd name="connsiteY14" fmla="*/ 1070368 h 1340577"/>
              <a:gd name="connsiteX15" fmla="*/ 100544 w 1428145"/>
              <a:gd name="connsiteY15" fmla="*/ 1154839 h 1340577"/>
              <a:gd name="connsiteX16" fmla="*/ 348945 w 1428145"/>
              <a:gd name="connsiteY16" fmla="*/ 1075631 h 1340577"/>
              <a:gd name="connsiteX17" fmla="*/ 404841 w 1428145"/>
              <a:gd name="connsiteY17" fmla="*/ 1146317 h 1340577"/>
              <a:gd name="connsiteX18" fmla="*/ 397071 w 1428145"/>
              <a:gd name="connsiteY18" fmla="*/ 1203968 h 1340577"/>
              <a:gd name="connsiteX19" fmla="*/ 493324 w 1428145"/>
              <a:gd name="connsiteY19" fmla="*/ 1316263 h 1340577"/>
              <a:gd name="connsiteX20" fmla="*/ 583060 w 1428145"/>
              <a:gd name="connsiteY20" fmla="*/ 1340577 h 1340577"/>
              <a:gd name="connsiteX21" fmla="*/ 685829 w 1428145"/>
              <a:gd name="connsiteY21" fmla="*/ 1215248 h 1340577"/>
              <a:gd name="connsiteX22" fmla="*/ 803639 w 1428145"/>
              <a:gd name="connsiteY22" fmla="*/ 1073375 h 1340577"/>
              <a:gd name="connsiteX23" fmla="*/ 930221 w 1428145"/>
              <a:gd name="connsiteY23" fmla="*/ 957572 h 1340577"/>
              <a:gd name="connsiteX24" fmla="*/ 1024719 w 1428145"/>
              <a:gd name="connsiteY24" fmla="*/ 896913 h 1340577"/>
              <a:gd name="connsiteX25" fmla="*/ 1069838 w 1428145"/>
              <a:gd name="connsiteY25" fmla="*/ 867836 h 1340577"/>
              <a:gd name="connsiteX26" fmla="*/ 1132000 w 1428145"/>
              <a:gd name="connsiteY26" fmla="*/ 848284 h 1340577"/>
              <a:gd name="connsiteX27" fmla="*/ 1266980 w 1428145"/>
              <a:gd name="connsiteY27" fmla="*/ 829862 h 1340577"/>
              <a:gd name="connsiteX28" fmla="*/ 1395692 w 1428145"/>
              <a:gd name="connsiteY28" fmla="*/ 825100 h 1340577"/>
              <a:gd name="connsiteX29" fmla="*/ 1421260 w 1428145"/>
              <a:gd name="connsiteY29" fmla="*/ 546242 h 1340577"/>
              <a:gd name="connsiteX30" fmla="*/ 1293424 w 1428145"/>
              <a:gd name="connsiteY30" fmla="*/ 312128 h 1340577"/>
              <a:gd name="connsiteX31" fmla="*/ 1244796 w 1428145"/>
              <a:gd name="connsiteY31" fmla="*/ 244450 h 1340577"/>
              <a:gd name="connsiteX32" fmla="*/ 1177620 w 1428145"/>
              <a:gd name="connsiteY32" fmla="*/ 177274 h 1340577"/>
              <a:gd name="connsiteX33" fmla="*/ 1087383 w 1428145"/>
              <a:gd name="connsiteY33" fmla="*/ 87037 h 1340577"/>
              <a:gd name="connsiteX34" fmla="*/ 1022714 w 1428145"/>
              <a:gd name="connsiteY34" fmla="*/ 810 h 1340577"/>
              <a:gd name="connsiteX0" fmla="*/ 1022714 w 1428145"/>
              <a:gd name="connsiteY0" fmla="*/ 810 h 1340577"/>
              <a:gd name="connsiteX1" fmla="*/ 942503 w 1428145"/>
              <a:gd name="connsiteY1" fmla="*/ 48937 h 1340577"/>
              <a:gd name="connsiteX2" fmla="*/ 878335 w 1428145"/>
              <a:gd name="connsiteY2" fmla="*/ 145189 h 1340577"/>
              <a:gd name="connsiteX3" fmla="*/ 862293 w 1428145"/>
              <a:gd name="connsiteY3" fmla="*/ 209358 h 1340577"/>
              <a:gd name="connsiteX4" fmla="*/ 733956 w 1428145"/>
              <a:gd name="connsiteY4" fmla="*/ 401863 h 1340577"/>
              <a:gd name="connsiteX5" fmla="*/ 637703 w 1428145"/>
              <a:gd name="connsiteY5" fmla="*/ 498116 h 1340577"/>
              <a:gd name="connsiteX6" fmla="*/ 557493 w 1428145"/>
              <a:gd name="connsiteY6" fmla="*/ 546242 h 1340577"/>
              <a:gd name="connsiteX7" fmla="*/ 525408 w 1428145"/>
              <a:gd name="connsiteY7" fmla="*/ 578326 h 1340577"/>
              <a:gd name="connsiteX8" fmla="*/ 477282 w 1428145"/>
              <a:gd name="connsiteY8" fmla="*/ 610410 h 1340577"/>
              <a:gd name="connsiteX9" fmla="*/ 429156 w 1428145"/>
              <a:gd name="connsiteY9" fmla="*/ 658537 h 1340577"/>
              <a:gd name="connsiteX10" fmla="*/ 332903 w 1428145"/>
              <a:gd name="connsiteY10" fmla="*/ 706663 h 1340577"/>
              <a:gd name="connsiteX11" fmla="*/ 284777 w 1428145"/>
              <a:gd name="connsiteY11" fmla="*/ 754789 h 1340577"/>
              <a:gd name="connsiteX12" fmla="*/ 156440 w 1428145"/>
              <a:gd name="connsiteY12" fmla="*/ 851042 h 1340577"/>
              <a:gd name="connsiteX13" fmla="*/ 108314 w 1428145"/>
              <a:gd name="connsiteY13" fmla="*/ 899168 h 1340577"/>
              <a:gd name="connsiteX14" fmla="*/ 29 w 1428145"/>
              <a:gd name="connsiteY14" fmla="*/ 1070368 h 1340577"/>
              <a:gd name="connsiteX15" fmla="*/ 100544 w 1428145"/>
              <a:gd name="connsiteY15" fmla="*/ 1154839 h 1340577"/>
              <a:gd name="connsiteX16" fmla="*/ 348945 w 1428145"/>
              <a:gd name="connsiteY16" fmla="*/ 1075631 h 1340577"/>
              <a:gd name="connsiteX17" fmla="*/ 404841 w 1428145"/>
              <a:gd name="connsiteY17" fmla="*/ 1146317 h 1340577"/>
              <a:gd name="connsiteX18" fmla="*/ 397071 w 1428145"/>
              <a:gd name="connsiteY18" fmla="*/ 1203968 h 1340577"/>
              <a:gd name="connsiteX19" fmla="*/ 493324 w 1428145"/>
              <a:gd name="connsiteY19" fmla="*/ 1316263 h 1340577"/>
              <a:gd name="connsiteX20" fmla="*/ 583060 w 1428145"/>
              <a:gd name="connsiteY20" fmla="*/ 1340577 h 1340577"/>
              <a:gd name="connsiteX21" fmla="*/ 685829 w 1428145"/>
              <a:gd name="connsiteY21" fmla="*/ 1215248 h 1340577"/>
              <a:gd name="connsiteX22" fmla="*/ 803639 w 1428145"/>
              <a:gd name="connsiteY22" fmla="*/ 1073375 h 1340577"/>
              <a:gd name="connsiteX23" fmla="*/ 930221 w 1428145"/>
              <a:gd name="connsiteY23" fmla="*/ 957572 h 1340577"/>
              <a:gd name="connsiteX24" fmla="*/ 972331 w 1428145"/>
              <a:gd name="connsiteY24" fmla="*/ 906438 h 1340577"/>
              <a:gd name="connsiteX25" fmla="*/ 1069838 w 1428145"/>
              <a:gd name="connsiteY25" fmla="*/ 867836 h 1340577"/>
              <a:gd name="connsiteX26" fmla="*/ 1132000 w 1428145"/>
              <a:gd name="connsiteY26" fmla="*/ 848284 h 1340577"/>
              <a:gd name="connsiteX27" fmla="*/ 1266980 w 1428145"/>
              <a:gd name="connsiteY27" fmla="*/ 829862 h 1340577"/>
              <a:gd name="connsiteX28" fmla="*/ 1395692 w 1428145"/>
              <a:gd name="connsiteY28" fmla="*/ 825100 h 1340577"/>
              <a:gd name="connsiteX29" fmla="*/ 1421260 w 1428145"/>
              <a:gd name="connsiteY29" fmla="*/ 546242 h 1340577"/>
              <a:gd name="connsiteX30" fmla="*/ 1293424 w 1428145"/>
              <a:gd name="connsiteY30" fmla="*/ 312128 h 1340577"/>
              <a:gd name="connsiteX31" fmla="*/ 1244796 w 1428145"/>
              <a:gd name="connsiteY31" fmla="*/ 244450 h 1340577"/>
              <a:gd name="connsiteX32" fmla="*/ 1177620 w 1428145"/>
              <a:gd name="connsiteY32" fmla="*/ 177274 h 1340577"/>
              <a:gd name="connsiteX33" fmla="*/ 1087383 w 1428145"/>
              <a:gd name="connsiteY33" fmla="*/ 87037 h 1340577"/>
              <a:gd name="connsiteX34" fmla="*/ 1022714 w 1428145"/>
              <a:gd name="connsiteY34" fmla="*/ 810 h 1340577"/>
              <a:gd name="connsiteX0" fmla="*/ 1022714 w 1428145"/>
              <a:gd name="connsiteY0" fmla="*/ 810 h 1340577"/>
              <a:gd name="connsiteX1" fmla="*/ 942503 w 1428145"/>
              <a:gd name="connsiteY1" fmla="*/ 48937 h 1340577"/>
              <a:gd name="connsiteX2" fmla="*/ 878335 w 1428145"/>
              <a:gd name="connsiteY2" fmla="*/ 145189 h 1340577"/>
              <a:gd name="connsiteX3" fmla="*/ 862293 w 1428145"/>
              <a:gd name="connsiteY3" fmla="*/ 209358 h 1340577"/>
              <a:gd name="connsiteX4" fmla="*/ 733956 w 1428145"/>
              <a:gd name="connsiteY4" fmla="*/ 401863 h 1340577"/>
              <a:gd name="connsiteX5" fmla="*/ 637703 w 1428145"/>
              <a:gd name="connsiteY5" fmla="*/ 498116 h 1340577"/>
              <a:gd name="connsiteX6" fmla="*/ 557493 w 1428145"/>
              <a:gd name="connsiteY6" fmla="*/ 546242 h 1340577"/>
              <a:gd name="connsiteX7" fmla="*/ 525408 w 1428145"/>
              <a:gd name="connsiteY7" fmla="*/ 578326 h 1340577"/>
              <a:gd name="connsiteX8" fmla="*/ 477282 w 1428145"/>
              <a:gd name="connsiteY8" fmla="*/ 610410 h 1340577"/>
              <a:gd name="connsiteX9" fmla="*/ 429156 w 1428145"/>
              <a:gd name="connsiteY9" fmla="*/ 658537 h 1340577"/>
              <a:gd name="connsiteX10" fmla="*/ 332903 w 1428145"/>
              <a:gd name="connsiteY10" fmla="*/ 706663 h 1340577"/>
              <a:gd name="connsiteX11" fmla="*/ 284777 w 1428145"/>
              <a:gd name="connsiteY11" fmla="*/ 754789 h 1340577"/>
              <a:gd name="connsiteX12" fmla="*/ 156440 w 1428145"/>
              <a:gd name="connsiteY12" fmla="*/ 851042 h 1340577"/>
              <a:gd name="connsiteX13" fmla="*/ 108314 w 1428145"/>
              <a:gd name="connsiteY13" fmla="*/ 899168 h 1340577"/>
              <a:gd name="connsiteX14" fmla="*/ 29 w 1428145"/>
              <a:gd name="connsiteY14" fmla="*/ 1070368 h 1340577"/>
              <a:gd name="connsiteX15" fmla="*/ 100544 w 1428145"/>
              <a:gd name="connsiteY15" fmla="*/ 1154839 h 1340577"/>
              <a:gd name="connsiteX16" fmla="*/ 348945 w 1428145"/>
              <a:gd name="connsiteY16" fmla="*/ 1075631 h 1340577"/>
              <a:gd name="connsiteX17" fmla="*/ 404841 w 1428145"/>
              <a:gd name="connsiteY17" fmla="*/ 1146317 h 1340577"/>
              <a:gd name="connsiteX18" fmla="*/ 397071 w 1428145"/>
              <a:gd name="connsiteY18" fmla="*/ 1203968 h 1340577"/>
              <a:gd name="connsiteX19" fmla="*/ 493324 w 1428145"/>
              <a:gd name="connsiteY19" fmla="*/ 1316263 h 1340577"/>
              <a:gd name="connsiteX20" fmla="*/ 583060 w 1428145"/>
              <a:gd name="connsiteY20" fmla="*/ 1340577 h 1340577"/>
              <a:gd name="connsiteX21" fmla="*/ 685829 w 1428145"/>
              <a:gd name="connsiteY21" fmla="*/ 1215248 h 1340577"/>
              <a:gd name="connsiteX22" fmla="*/ 803639 w 1428145"/>
              <a:gd name="connsiteY22" fmla="*/ 1073375 h 1340577"/>
              <a:gd name="connsiteX23" fmla="*/ 896883 w 1428145"/>
              <a:gd name="connsiteY23" fmla="*/ 943285 h 1340577"/>
              <a:gd name="connsiteX24" fmla="*/ 972331 w 1428145"/>
              <a:gd name="connsiteY24" fmla="*/ 906438 h 1340577"/>
              <a:gd name="connsiteX25" fmla="*/ 1069838 w 1428145"/>
              <a:gd name="connsiteY25" fmla="*/ 867836 h 1340577"/>
              <a:gd name="connsiteX26" fmla="*/ 1132000 w 1428145"/>
              <a:gd name="connsiteY26" fmla="*/ 848284 h 1340577"/>
              <a:gd name="connsiteX27" fmla="*/ 1266980 w 1428145"/>
              <a:gd name="connsiteY27" fmla="*/ 829862 h 1340577"/>
              <a:gd name="connsiteX28" fmla="*/ 1395692 w 1428145"/>
              <a:gd name="connsiteY28" fmla="*/ 825100 h 1340577"/>
              <a:gd name="connsiteX29" fmla="*/ 1421260 w 1428145"/>
              <a:gd name="connsiteY29" fmla="*/ 546242 h 1340577"/>
              <a:gd name="connsiteX30" fmla="*/ 1293424 w 1428145"/>
              <a:gd name="connsiteY30" fmla="*/ 312128 h 1340577"/>
              <a:gd name="connsiteX31" fmla="*/ 1244796 w 1428145"/>
              <a:gd name="connsiteY31" fmla="*/ 244450 h 1340577"/>
              <a:gd name="connsiteX32" fmla="*/ 1177620 w 1428145"/>
              <a:gd name="connsiteY32" fmla="*/ 177274 h 1340577"/>
              <a:gd name="connsiteX33" fmla="*/ 1087383 w 1428145"/>
              <a:gd name="connsiteY33" fmla="*/ 87037 h 1340577"/>
              <a:gd name="connsiteX34" fmla="*/ 1022714 w 1428145"/>
              <a:gd name="connsiteY34" fmla="*/ 810 h 1340577"/>
              <a:gd name="connsiteX0" fmla="*/ 1022714 w 1432089"/>
              <a:gd name="connsiteY0" fmla="*/ 810 h 1340577"/>
              <a:gd name="connsiteX1" fmla="*/ 942503 w 1432089"/>
              <a:gd name="connsiteY1" fmla="*/ 48937 h 1340577"/>
              <a:gd name="connsiteX2" fmla="*/ 878335 w 1432089"/>
              <a:gd name="connsiteY2" fmla="*/ 145189 h 1340577"/>
              <a:gd name="connsiteX3" fmla="*/ 862293 w 1432089"/>
              <a:gd name="connsiteY3" fmla="*/ 209358 h 1340577"/>
              <a:gd name="connsiteX4" fmla="*/ 733956 w 1432089"/>
              <a:gd name="connsiteY4" fmla="*/ 401863 h 1340577"/>
              <a:gd name="connsiteX5" fmla="*/ 637703 w 1432089"/>
              <a:gd name="connsiteY5" fmla="*/ 498116 h 1340577"/>
              <a:gd name="connsiteX6" fmla="*/ 557493 w 1432089"/>
              <a:gd name="connsiteY6" fmla="*/ 546242 h 1340577"/>
              <a:gd name="connsiteX7" fmla="*/ 525408 w 1432089"/>
              <a:gd name="connsiteY7" fmla="*/ 578326 h 1340577"/>
              <a:gd name="connsiteX8" fmla="*/ 477282 w 1432089"/>
              <a:gd name="connsiteY8" fmla="*/ 610410 h 1340577"/>
              <a:gd name="connsiteX9" fmla="*/ 429156 w 1432089"/>
              <a:gd name="connsiteY9" fmla="*/ 658537 h 1340577"/>
              <a:gd name="connsiteX10" fmla="*/ 332903 w 1432089"/>
              <a:gd name="connsiteY10" fmla="*/ 706663 h 1340577"/>
              <a:gd name="connsiteX11" fmla="*/ 284777 w 1432089"/>
              <a:gd name="connsiteY11" fmla="*/ 754789 h 1340577"/>
              <a:gd name="connsiteX12" fmla="*/ 156440 w 1432089"/>
              <a:gd name="connsiteY12" fmla="*/ 851042 h 1340577"/>
              <a:gd name="connsiteX13" fmla="*/ 108314 w 1432089"/>
              <a:gd name="connsiteY13" fmla="*/ 899168 h 1340577"/>
              <a:gd name="connsiteX14" fmla="*/ 29 w 1432089"/>
              <a:gd name="connsiteY14" fmla="*/ 1070368 h 1340577"/>
              <a:gd name="connsiteX15" fmla="*/ 100544 w 1432089"/>
              <a:gd name="connsiteY15" fmla="*/ 1154839 h 1340577"/>
              <a:gd name="connsiteX16" fmla="*/ 348945 w 1432089"/>
              <a:gd name="connsiteY16" fmla="*/ 1075631 h 1340577"/>
              <a:gd name="connsiteX17" fmla="*/ 404841 w 1432089"/>
              <a:gd name="connsiteY17" fmla="*/ 1146317 h 1340577"/>
              <a:gd name="connsiteX18" fmla="*/ 397071 w 1432089"/>
              <a:gd name="connsiteY18" fmla="*/ 1203968 h 1340577"/>
              <a:gd name="connsiteX19" fmla="*/ 493324 w 1432089"/>
              <a:gd name="connsiteY19" fmla="*/ 1316263 h 1340577"/>
              <a:gd name="connsiteX20" fmla="*/ 583060 w 1432089"/>
              <a:gd name="connsiteY20" fmla="*/ 1340577 h 1340577"/>
              <a:gd name="connsiteX21" fmla="*/ 685829 w 1432089"/>
              <a:gd name="connsiteY21" fmla="*/ 1215248 h 1340577"/>
              <a:gd name="connsiteX22" fmla="*/ 803639 w 1432089"/>
              <a:gd name="connsiteY22" fmla="*/ 1073375 h 1340577"/>
              <a:gd name="connsiteX23" fmla="*/ 896883 w 1432089"/>
              <a:gd name="connsiteY23" fmla="*/ 943285 h 1340577"/>
              <a:gd name="connsiteX24" fmla="*/ 972331 w 1432089"/>
              <a:gd name="connsiteY24" fmla="*/ 906438 h 1340577"/>
              <a:gd name="connsiteX25" fmla="*/ 1069838 w 1432089"/>
              <a:gd name="connsiteY25" fmla="*/ 867836 h 1340577"/>
              <a:gd name="connsiteX26" fmla="*/ 1132000 w 1432089"/>
              <a:gd name="connsiteY26" fmla="*/ 848284 h 1340577"/>
              <a:gd name="connsiteX27" fmla="*/ 1266980 w 1432089"/>
              <a:gd name="connsiteY27" fmla="*/ 829862 h 1340577"/>
              <a:gd name="connsiteX28" fmla="*/ 1407598 w 1432089"/>
              <a:gd name="connsiteY28" fmla="*/ 789381 h 1340577"/>
              <a:gd name="connsiteX29" fmla="*/ 1421260 w 1432089"/>
              <a:gd name="connsiteY29" fmla="*/ 546242 h 1340577"/>
              <a:gd name="connsiteX30" fmla="*/ 1293424 w 1432089"/>
              <a:gd name="connsiteY30" fmla="*/ 312128 h 1340577"/>
              <a:gd name="connsiteX31" fmla="*/ 1244796 w 1432089"/>
              <a:gd name="connsiteY31" fmla="*/ 244450 h 1340577"/>
              <a:gd name="connsiteX32" fmla="*/ 1177620 w 1432089"/>
              <a:gd name="connsiteY32" fmla="*/ 177274 h 1340577"/>
              <a:gd name="connsiteX33" fmla="*/ 1087383 w 1432089"/>
              <a:gd name="connsiteY33" fmla="*/ 87037 h 1340577"/>
              <a:gd name="connsiteX34" fmla="*/ 1022714 w 1432089"/>
              <a:gd name="connsiteY34" fmla="*/ 810 h 1340577"/>
              <a:gd name="connsiteX0" fmla="*/ 1022714 w 1431351"/>
              <a:gd name="connsiteY0" fmla="*/ 810 h 1340577"/>
              <a:gd name="connsiteX1" fmla="*/ 942503 w 1431351"/>
              <a:gd name="connsiteY1" fmla="*/ 48937 h 1340577"/>
              <a:gd name="connsiteX2" fmla="*/ 878335 w 1431351"/>
              <a:gd name="connsiteY2" fmla="*/ 145189 h 1340577"/>
              <a:gd name="connsiteX3" fmla="*/ 862293 w 1431351"/>
              <a:gd name="connsiteY3" fmla="*/ 209358 h 1340577"/>
              <a:gd name="connsiteX4" fmla="*/ 733956 w 1431351"/>
              <a:gd name="connsiteY4" fmla="*/ 401863 h 1340577"/>
              <a:gd name="connsiteX5" fmla="*/ 637703 w 1431351"/>
              <a:gd name="connsiteY5" fmla="*/ 498116 h 1340577"/>
              <a:gd name="connsiteX6" fmla="*/ 557493 w 1431351"/>
              <a:gd name="connsiteY6" fmla="*/ 546242 h 1340577"/>
              <a:gd name="connsiteX7" fmla="*/ 525408 w 1431351"/>
              <a:gd name="connsiteY7" fmla="*/ 578326 h 1340577"/>
              <a:gd name="connsiteX8" fmla="*/ 477282 w 1431351"/>
              <a:gd name="connsiteY8" fmla="*/ 610410 h 1340577"/>
              <a:gd name="connsiteX9" fmla="*/ 429156 w 1431351"/>
              <a:gd name="connsiteY9" fmla="*/ 658537 h 1340577"/>
              <a:gd name="connsiteX10" fmla="*/ 332903 w 1431351"/>
              <a:gd name="connsiteY10" fmla="*/ 706663 h 1340577"/>
              <a:gd name="connsiteX11" fmla="*/ 284777 w 1431351"/>
              <a:gd name="connsiteY11" fmla="*/ 754789 h 1340577"/>
              <a:gd name="connsiteX12" fmla="*/ 156440 w 1431351"/>
              <a:gd name="connsiteY12" fmla="*/ 851042 h 1340577"/>
              <a:gd name="connsiteX13" fmla="*/ 108314 w 1431351"/>
              <a:gd name="connsiteY13" fmla="*/ 899168 h 1340577"/>
              <a:gd name="connsiteX14" fmla="*/ 29 w 1431351"/>
              <a:gd name="connsiteY14" fmla="*/ 1070368 h 1340577"/>
              <a:gd name="connsiteX15" fmla="*/ 100544 w 1431351"/>
              <a:gd name="connsiteY15" fmla="*/ 1154839 h 1340577"/>
              <a:gd name="connsiteX16" fmla="*/ 348945 w 1431351"/>
              <a:gd name="connsiteY16" fmla="*/ 1075631 h 1340577"/>
              <a:gd name="connsiteX17" fmla="*/ 404841 w 1431351"/>
              <a:gd name="connsiteY17" fmla="*/ 1146317 h 1340577"/>
              <a:gd name="connsiteX18" fmla="*/ 397071 w 1431351"/>
              <a:gd name="connsiteY18" fmla="*/ 1203968 h 1340577"/>
              <a:gd name="connsiteX19" fmla="*/ 493324 w 1431351"/>
              <a:gd name="connsiteY19" fmla="*/ 1316263 h 1340577"/>
              <a:gd name="connsiteX20" fmla="*/ 583060 w 1431351"/>
              <a:gd name="connsiteY20" fmla="*/ 1340577 h 1340577"/>
              <a:gd name="connsiteX21" fmla="*/ 685829 w 1431351"/>
              <a:gd name="connsiteY21" fmla="*/ 1215248 h 1340577"/>
              <a:gd name="connsiteX22" fmla="*/ 803639 w 1431351"/>
              <a:gd name="connsiteY22" fmla="*/ 1073375 h 1340577"/>
              <a:gd name="connsiteX23" fmla="*/ 896883 w 1431351"/>
              <a:gd name="connsiteY23" fmla="*/ 943285 h 1340577"/>
              <a:gd name="connsiteX24" fmla="*/ 972331 w 1431351"/>
              <a:gd name="connsiteY24" fmla="*/ 906438 h 1340577"/>
              <a:gd name="connsiteX25" fmla="*/ 1069838 w 1431351"/>
              <a:gd name="connsiteY25" fmla="*/ 867836 h 1340577"/>
              <a:gd name="connsiteX26" fmla="*/ 1132000 w 1431351"/>
              <a:gd name="connsiteY26" fmla="*/ 848284 h 1340577"/>
              <a:gd name="connsiteX27" fmla="*/ 1283649 w 1431351"/>
              <a:gd name="connsiteY27" fmla="*/ 810812 h 1340577"/>
              <a:gd name="connsiteX28" fmla="*/ 1407598 w 1431351"/>
              <a:gd name="connsiteY28" fmla="*/ 789381 h 1340577"/>
              <a:gd name="connsiteX29" fmla="*/ 1421260 w 1431351"/>
              <a:gd name="connsiteY29" fmla="*/ 546242 h 1340577"/>
              <a:gd name="connsiteX30" fmla="*/ 1293424 w 1431351"/>
              <a:gd name="connsiteY30" fmla="*/ 312128 h 1340577"/>
              <a:gd name="connsiteX31" fmla="*/ 1244796 w 1431351"/>
              <a:gd name="connsiteY31" fmla="*/ 244450 h 1340577"/>
              <a:gd name="connsiteX32" fmla="*/ 1177620 w 1431351"/>
              <a:gd name="connsiteY32" fmla="*/ 177274 h 1340577"/>
              <a:gd name="connsiteX33" fmla="*/ 1087383 w 1431351"/>
              <a:gd name="connsiteY33" fmla="*/ 87037 h 1340577"/>
              <a:gd name="connsiteX34" fmla="*/ 1022714 w 1431351"/>
              <a:gd name="connsiteY34" fmla="*/ 810 h 1340577"/>
              <a:gd name="connsiteX0" fmla="*/ 1022714 w 1431351"/>
              <a:gd name="connsiteY0" fmla="*/ 810 h 1340577"/>
              <a:gd name="connsiteX1" fmla="*/ 942503 w 1431351"/>
              <a:gd name="connsiteY1" fmla="*/ 48937 h 1340577"/>
              <a:gd name="connsiteX2" fmla="*/ 878335 w 1431351"/>
              <a:gd name="connsiteY2" fmla="*/ 145189 h 1340577"/>
              <a:gd name="connsiteX3" fmla="*/ 862293 w 1431351"/>
              <a:gd name="connsiteY3" fmla="*/ 209358 h 1340577"/>
              <a:gd name="connsiteX4" fmla="*/ 733956 w 1431351"/>
              <a:gd name="connsiteY4" fmla="*/ 401863 h 1340577"/>
              <a:gd name="connsiteX5" fmla="*/ 637703 w 1431351"/>
              <a:gd name="connsiteY5" fmla="*/ 498116 h 1340577"/>
              <a:gd name="connsiteX6" fmla="*/ 557493 w 1431351"/>
              <a:gd name="connsiteY6" fmla="*/ 546242 h 1340577"/>
              <a:gd name="connsiteX7" fmla="*/ 525408 w 1431351"/>
              <a:gd name="connsiteY7" fmla="*/ 578326 h 1340577"/>
              <a:gd name="connsiteX8" fmla="*/ 477282 w 1431351"/>
              <a:gd name="connsiteY8" fmla="*/ 610410 h 1340577"/>
              <a:gd name="connsiteX9" fmla="*/ 429156 w 1431351"/>
              <a:gd name="connsiteY9" fmla="*/ 658537 h 1340577"/>
              <a:gd name="connsiteX10" fmla="*/ 332903 w 1431351"/>
              <a:gd name="connsiteY10" fmla="*/ 706663 h 1340577"/>
              <a:gd name="connsiteX11" fmla="*/ 284777 w 1431351"/>
              <a:gd name="connsiteY11" fmla="*/ 754789 h 1340577"/>
              <a:gd name="connsiteX12" fmla="*/ 156440 w 1431351"/>
              <a:gd name="connsiteY12" fmla="*/ 851042 h 1340577"/>
              <a:gd name="connsiteX13" fmla="*/ 108314 w 1431351"/>
              <a:gd name="connsiteY13" fmla="*/ 899168 h 1340577"/>
              <a:gd name="connsiteX14" fmla="*/ 29 w 1431351"/>
              <a:gd name="connsiteY14" fmla="*/ 1070368 h 1340577"/>
              <a:gd name="connsiteX15" fmla="*/ 100544 w 1431351"/>
              <a:gd name="connsiteY15" fmla="*/ 1154839 h 1340577"/>
              <a:gd name="connsiteX16" fmla="*/ 348945 w 1431351"/>
              <a:gd name="connsiteY16" fmla="*/ 1075631 h 1340577"/>
              <a:gd name="connsiteX17" fmla="*/ 404841 w 1431351"/>
              <a:gd name="connsiteY17" fmla="*/ 1146317 h 1340577"/>
              <a:gd name="connsiteX18" fmla="*/ 397071 w 1431351"/>
              <a:gd name="connsiteY18" fmla="*/ 1203968 h 1340577"/>
              <a:gd name="connsiteX19" fmla="*/ 493324 w 1431351"/>
              <a:gd name="connsiteY19" fmla="*/ 1316263 h 1340577"/>
              <a:gd name="connsiteX20" fmla="*/ 583060 w 1431351"/>
              <a:gd name="connsiteY20" fmla="*/ 1340577 h 1340577"/>
              <a:gd name="connsiteX21" fmla="*/ 685829 w 1431351"/>
              <a:gd name="connsiteY21" fmla="*/ 1215248 h 1340577"/>
              <a:gd name="connsiteX22" fmla="*/ 803639 w 1431351"/>
              <a:gd name="connsiteY22" fmla="*/ 1073375 h 1340577"/>
              <a:gd name="connsiteX23" fmla="*/ 896883 w 1431351"/>
              <a:gd name="connsiteY23" fmla="*/ 943285 h 1340577"/>
              <a:gd name="connsiteX24" fmla="*/ 972331 w 1431351"/>
              <a:gd name="connsiteY24" fmla="*/ 906438 h 1340577"/>
              <a:gd name="connsiteX25" fmla="*/ 1069838 w 1431351"/>
              <a:gd name="connsiteY25" fmla="*/ 867836 h 1340577"/>
              <a:gd name="connsiteX26" fmla="*/ 1120094 w 1431351"/>
              <a:gd name="connsiteY26" fmla="*/ 831615 h 1340577"/>
              <a:gd name="connsiteX27" fmla="*/ 1283649 w 1431351"/>
              <a:gd name="connsiteY27" fmla="*/ 810812 h 1340577"/>
              <a:gd name="connsiteX28" fmla="*/ 1407598 w 1431351"/>
              <a:gd name="connsiteY28" fmla="*/ 789381 h 1340577"/>
              <a:gd name="connsiteX29" fmla="*/ 1421260 w 1431351"/>
              <a:gd name="connsiteY29" fmla="*/ 546242 h 1340577"/>
              <a:gd name="connsiteX30" fmla="*/ 1293424 w 1431351"/>
              <a:gd name="connsiteY30" fmla="*/ 312128 h 1340577"/>
              <a:gd name="connsiteX31" fmla="*/ 1244796 w 1431351"/>
              <a:gd name="connsiteY31" fmla="*/ 244450 h 1340577"/>
              <a:gd name="connsiteX32" fmla="*/ 1177620 w 1431351"/>
              <a:gd name="connsiteY32" fmla="*/ 177274 h 1340577"/>
              <a:gd name="connsiteX33" fmla="*/ 1087383 w 1431351"/>
              <a:gd name="connsiteY33" fmla="*/ 87037 h 1340577"/>
              <a:gd name="connsiteX34" fmla="*/ 1022714 w 1431351"/>
              <a:gd name="connsiteY34" fmla="*/ 810 h 1340577"/>
              <a:gd name="connsiteX0" fmla="*/ 1022714 w 1431351"/>
              <a:gd name="connsiteY0" fmla="*/ 810 h 1340577"/>
              <a:gd name="connsiteX1" fmla="*/ 942503 w 1431351"/>
              <a:gd name="connsiteY1" fmla="*/ 48937 h 1340577"/>
              <a:gd name="connsiteX2" fmla="*/ 878335 w 1431351"/>
              <a:gd name="connsiteY2" fmla="*/ 145189 h 1340577"/>
              <a:gd name="connsiteX3" fmla="*/ 862293 w 1431351"/>
              <a:gd name="connsiteY3" fmla="*/ 209358 h 1340577"/>
              <a:gd name="connsiteX4" fmla="*/ 733956 w 1431351"/>
              <a:gd name="connsiteY4" fmla="*/ 401863 h 1340577"/>
              <a:gd name="connsiteX5" fmla="*/ 637703 w 1431351"/>
              <a:gd name="connsiteY5" fmla="*/ 498116 h 1340577"/>
              <a:gd name="connsiteX6" fmla="*/ 557493 w 1431351"/>
              <a:gd name="connsiteY6" fmla="*/ 546242 h 1340577"/>
              <a:gd name="connsiteX7" fmla="*/ 525408 w 1431351"/>
              <a:gd name="connsiteY7" fmla="*/ 578326 h 1340577"/>
              <a:gd name="connsiteX8" fmla="*/ 477282 w 1431351"/>
              <a:gd name="connsiteY8" fmla="*/ 610410 h 1340577"/>
              <a:gd name="connsiteX9" fmla="*/ 429156 w 1431351"/>
              <a:gd name="connsiteY9" fmla="*/ 658537 h 1340577"/>
              <a:gd name="connsiteX10" fmla="*/ 332903 w 1431351"/>
              <a:gd name="connsiteY10" fmla="*/ 706663 h 1340577"/>
              <a:gd name="connsiteX11" fmla="*/ 284777 w 1431351"/>
              <a:gd name="connsiteY11" fmla="*/ 754789 h 1340577"/>
              <a:gd name="connsiteX12" fmla="*/ 156440 w 1431351"/>
              <a:gd name="connsiteY12" fmla="*/ 851042 h 1340577"/>
              <a:gd name="connsiteX13" fmla="*/ 108314 w 1431351"/>
              <a:gd name="connsiteY13" fmla="*/ 899168 h 1340577"/>
              <a:gd name="connsiteX14" fmla="*/ 29 w 1431351"/>
              <a:gd name="connsiteY14" fmla="*/ 1070368 h 1340577"/>
              <a:gd name="connsiteX15" fmla="*/ 100544 w 1431351"/>
              <a:gd name="connsiteY15" fmla="*/ 1154839 h 1340577"/>
              <a:gd name="connsiteX16" fmla="*/ 348945 w 1431351"/>
              <a:gd name="connsiteY16" fmla="*/ 1075631 h 1340577"/>
              <a:gd name="connsiteX17" fmla="*/ 404841 w 1431351"/>
              <a:gd name="connsiteY17" fmla="*/ 1146317 h 1340577"/>
              <a:gd name="connsiteX18" fmla="*/ 397071 w 1431351"/>
              <a:gd name="connsiteY18" fmla="*/ 1203968 h 1340577"/>
              <a:gd name="connsiteX19" fmla="*/ 493324 w 1431351"/>
              <a:gd name="connsiteY19" fmla="*/ 1316263 h 1340577"/>
              <a:gd name="connsiteX20" fmla="*/ 583060 w 1431351"/>
              <a:gd name="connsiteY20" fmla="*/ 1340577 h 1340577"/>
              <a:gd name="connsiteX21" fmla="*/ 685829 w 1431351"/>
              <a:gd name="connsiteY21" fmla="*/ 1215248 h 1340577"/>
              <a:gd name="connsiteX22" fmla="*/ 803639 w 1431351"/>
              <a:gd name="connsiteY22" fmla="*/ 1073375 h 1340577"/>
              <a:gd name="connsiteX23" fmla="*/ 896883 w 1431351"/>
              <a:gd name="connsiteY23" fmla="*/ 943285 h 1340577"/>
              <a:gd name="connsiteX24" fmla="*/ 972331 w 1431351"/>
              <a:gd name="connsiteY24" fmla="*/ 906438 h 1340577"/>
              <a:gd name="connsiteX25" fmla="*/ 1041263 w 1431351"/>
              <a:gd name="connsiteY25" fmla="*/ 865454 h 1340577"/>
              <a:gd name="connsiteX26" fmla="*/ 1120094 w 1431351"/>
              <a:gd name="connsiteY26" fmla="*/ 831615 h 1340577"/>
              <a:gd name="connsiteX27" fmla="*/ 1283649 w 1431351"/>
              <a:gd name="connsiteY27" fmla="*/ 810812 h 1340577"/>
              <a:gd name="connsiteX28" fmla="*/ 1407598 w 1431351"/>
              <a:gd name="connsiteY28" fmla="*/ 789381 h 1340577"/>
              <a:gd name="connsiteX29" fmla="*/ 1421260 w 1431351"/>
              <a:gd name="connsiteY29" fmla="*/ 546242 h 1340577"/>
              <a:gd name="connsiteX30" fmla="*/ 1293424 w 1431351"/>
              <a:gd name="connsiteY30" fmla="*/ 312128 h 1340577"/>
              <a:gd name="connsiteX31" fmla="*/ 1244796 w 1431351"/>
              <a:gd name="connsiteY31" fmla="*/ 244450 h 1340577"/>
              <a:gd name="connsiteX32" fmla="*/ 1177620 w 1431351"/>
              <a:gd name="connsiteY32" fmla="*/ 177274 h 1340577"/>
              <a:gd name="connsiteX33" fmla="*/ 1087383 w 1431351"/>
              <a:gd name="connsiteY33" fmla="*/ 87037 h 1340577"/>
              <a:gd name="connsiteX34" fmla="*/ 1022714 w 1431351"/>
              <a:gd name="connsiteY34" fmla="*/ 810 h 1340577"/>
              <a:gd name="connsiteX0" fmla="*/ 1022714 w 1431351"/>
              <a:gd name="connsiteY0" fmla="*/ 810 h 1340577"/>
              <a:gd name="connsiteX1" fmla="*/ 942503 w 1431351"/>
              <a:gd name="connsiteY1" fmla="*/ 48937 h 1340577"/>
              <a:gd name="connsiteX2" fmla="*/ 878335 w 1431351"/>
              <a:gd name="connsiteY2" fmla="*/ 145189 h 1340577"/>
              <a:gd name="connsiteX3" fmla="*/ 862293 w 1431351"/>
              <a:gd name="connsiteY3" fmla="*/ 209358 h 1340577"/>
              <a:gd name="connsiteX4" fmla="*/ 733956 w 1431351"/>
              <a:gd name="connsiteY4" fmla="*/ 401863 h 1340577"/>
              <a:gd name="connsiteX5" fmla="*/ 637703 w 1431351"/>
              <a:gd name="connsiteY5" fmla="*/ 498116 h 1340577"/>
              <a:gd name="connsiteX6" fmla="*/ 557493 w 1431351"/>
              <a:gd name="connsiteY6" fmla="*/ 546242 h 1340577"/>
              <a:gd name="connsiteX7" fmla="*/ 525408 w 1431351"/>
              <a:gd name="connsiteY7" fmla="*/ 578326 h 1340577"/>
              <a:gd name="connsiteX8" fmla="*/ 477282 w 1431351"/>
              <a:gd name="connsiteY8" fmla="*/ 610410 h 1340577"/>
              <a:gd name="connsiteX9" fmla="*/ 429156 w 1431351"/>
              <a:gd name="connsiteY9" fmla="*/ 658537 h 1340577"/>
              <a:gd name="connsiteX10" fmla="*/ 332903 w 1431351"/>
              <a:gd name="connsiteY10" fmla="*/ 706663 h 1340577"/>
              <a:gd name="connsiteX11" fmla="*/ 284777 w 1431351"/>
              <a:gd name="connsiteY11" fmla="*/ 754789 h 1340577"/>
              <a:gd name="connsiteX12" fmla="*/ 156440 w 1431351"/>
              <a:gd name="connsiteY12" fmla="*/ 851042 h 1340577"/>
              <a:gd name="connsiteX13" fmla="*/ 108314 w 1431351"/>
              <a:gd name="connsiteY13" fmla="*/ 899168 h 1340577"/>
              <a:gd name="connsiteX14" fmla="*/ 29 w 1431351"/>
              <a:gd name="connsiteY14" fmla="*/ 1070368 h 1340577"/>
              <a:gd name="connsiteX15" fmla="*/ 100544 w 1431351"/>
              <a:gd name="connsiteY15" fmla="*/ 1154839 h 1340577"/>
              <a:gd name="connsiteX16" fmla="*/ 348945 w 1431351"/>
              <a:gd name="connsiteY16" fmla="*/ 1075631 h 1340577"/>
              <a:gd name="connsiteX17" fmla="*/ 404841 w 1431351"/>
              <a:gd name="connsiteY17" fmla="*/ 1146317 h 1340577"/>
              <a:gd name="connsiteX18" fmla="*/ 397071 w 1431351"/>
              <a:gd name="connsiteY18" fmla="*/ 1203968 h 1340577"/>
              <a:gd name="connsiteX19" fmla="*/ 493324 w 1431351"/>
              <a:gd name="connsiteY19" fmla="*/ 1316263 h 1340577"/>
              <a:gd name="connsiteX20" fmla="*/ 583060 w 1431351"/>
              <a:gd name="connsiteY20" fmla="*/ 1340577 h 1340577"/>
              <a:gd name="connsiteX21" fmla="*/ 685829 w 1431351"/>
              <a:gd name="connsiteY21" fmla="*/ 1215248 h 1340577"/>
              <a:gd name="connsiteX22" fmla="*/ 803639 w 1431351"/>
              <a:gd name="connsiteY22" fmla="*/ 1073375 h 1340577"/>
              <a:gd name="connsiteX23" fmla="*/ 896883 w 1431351"/>
              <a:gd name="connsiteY23" fmla="*/ 943285 h 1340577"/>
              <a:gd name="connsiteX24" fmla="*/ 965188 w 1431351"/>
              <a:gd name="connsiteY24" fmla="*/ 899294 h 1340577"/>
              <a:gd name="connsiteX25" fmla="*/ 1041263 w 1431351"/>
              <a:gd name="connsiteY25" fmla="*/ 865454 h 1340577"/>
              <a:gd name="connsiteX26" fmla="*/ 1120094 w 1431351"/>
              <a:gd name="connsiteY26" fmla="*/ 831615 h 1340577"/>
              <a:gd name="connsiteX27" fmla="*/ 1283649 w 1431351"/>
              <a:gd name="connsiteY27" fmla="*/ 810812 h 1340577"/>
              <a:gd name="connsiteX28" fmla="*/ 1407598 w 1431351"/>
              <a:gd name="connsiteY28" fmla="*/ 789381 h 1340577"/>
              <a:gd name="connsiteX29" fmla="*/ 1421260 w 1431351"/>
              <a:gd name="connsiteY29" fmla="*/ 546242 h 1340577"/>
              <a:gd name="connsiteX30" fmla="*/ 1293424 w 1431351"/>
              <a:gd name="connsiteY30" fmla="*/ 312128 h 1340577"/>
              <a:gd name="connsiteX31" fmla="*/ 1244796 w 1431351"/>
              <a:gd name="connsiteY31" fmla="*/ 244450 h 1340577"/>
              <a:gd name="connsiteX32" fmla="*/ 1177620 w 1431351"/>
              <a:gd name="connsiteY32" fmla="*/ 177274 h 1340577"/>
              <a:gd name="connsiteX33" fmla="*/ 1087383 w 1431351"/>
              <a:gd name="connsiteY33" fmla="*/ 87037 h 1340577"/>
              <a:gd name="connsiteX34" fmla="*/ 1022714 w 1431351"/>
              <a:gd name="connsiteY34" fmla="*/ 810 h 1340577"/>
              <a:gd name="connsiteX0" fmla="*/ 1022714 w 1431351"/>
              <a:gd name="connsiteY0" fmla="*/ 810 h 1340577"/>
              <a:gd name="connsiteX1" fmla="*/ 942503 w 1431351"/>
              <a:gd name="connsiteY1" fmla="*/ 48937 h 1340577"/>
              <a:gd name="connsiteX2" fmla="*/ 878335 w 1431351"/>
              <a:gd name="connsiteY2" fmla="*/ 145189 h 1340577"/>
              <a:gd name="connsiteX3" fmla="*/ 862293 w 1431351"/>
              <a:gd name="connsiteY3" fmla="*/ 209358 h 1340577"/>
              <a:gd name="connsiteX4" fmla="*/ 733956 w 1431351"/>
              <a:gd name="connsiteY4" fmla="*/ 401863 h 1340577"/>
              <a:gd name="connsiteX5" fmla="*/ 637703 w 1431351"/>
              <a:gd name="connsiteY5" fmla="*/ 498116 h 1340577"/>
              <a:gd name="connsiteX6" fmla="*/ 557493 w 1431351"/>
              <a:gd name="connsiteY6" fmla="*/ 546242 h 1340577"/>
              <a:gd name="connsiteX7" fmla="*/ 525408 w 1431351"/>
              <a:gd name="connsiteY7" fmla="*/ 578326 h 1340577"/>
              <a:gd name="connsiteX8" fmla="*/ 477282 w 1431351"/>
              <a:gd name="connsiteY8" fmla="*/ 610410 h 1340577"/>
              <a:gd name="connsiteX9" fmla="*/ 429156 w 1431351"/>
              <a:gd name="connsiteY9" fmla="*/ 658537 h 1340577"/>
              <a:gd name="connsiteX10" fmla="*/ 332903 w 1431351"/>
              <a:gd name="connsiteY10" fmla="*/ 706663 h 1340577"/>
              <a:gd name="connsiteX11" fmla="*/ 284777 w 1431351"/>
              <a:gd name="connsiteY11" fmla="*/ 754789 h 1340577"/>
              <a:gd name="connsiteX12" fmla="*/ 156440 w 1431351"/>
              <a:gd name="connsiteY12" fmla="*/ 851042 h 1340577"/>
              <a:gd name="connsiteX13" fmla="*/ 108314 w 1431351"/>
              <a:gd name="connsiteY13" fmla="*/ 899168 h 1340577"/>
              <a:gd name="connsiteX14" fmla="*/ 29 w 1431351"/>
              <a:gd name="connsiteY14" fmla="*/ 1070368 h 1340577"/>
              <a:gd name="connsiteX15" fmla="*/ 100544 w 1431351"/>
              <a:gd name="connsiteY15" fmla="*/ 1154839 h 1340577"/>
              <a:gd name="connsiteX16" fmla="*/ 348945 w 1431351"/>
              <a:gd name="connsiteY16" fmla="*/ 1075631 h 1340577"/>
              <a:gd name="connsiteX17" fmla="*/ 404841 w 1431351"/>
              <a:gd name="connsiteY17" fmla="*/ 1146317 h 1340577"/>
              <a:gd name="connsiteX18" fmla="*/ 397071 w 1431351"/>
              <a:gd name="connsiteY18" fmla="*/ 1203968 h 1340577"/>
              <a:gd name="connsiteX19" fmla="*/ 493324 w 1431351"/>
              <a:gd name="connsiteY19" fmla="*/ 1316263 h 1340577"/>
              <a:gd name="connsiteX20" fmla="*/ 583060 w 1431351"/>
              <a:gd name="connsiteY20" fmla="*/ 1340577 h 1340577"/>
              <a:gd name="connsiteX21" fmla="*/ 685829 w 1431351"/>
              <a:gd name="connsiteY21" fmla="*/ 1215248 h 1340577"/>
              <a:gd name="connsiteX22" fmla="*/ 760776 w 1431351"/>
              <a:gd name="connsiteY22" fmla="*/ 1054325 h 1340577"/>
              <a:gd name="connsiteX23" fmla="*/ 896883 w 1431351"/>
              <a:gd name="connsiteY23" fmla="*/ 943285 h 1340577"/>
              <a:gd name="connsiteX24" fmla="*/ 965188 w 1431351"/>
              <a:gd name="connsiteY24" fmla="*/ 899294 h 1340577"/>
              <a:gd name="connsiteX25" fmla="*/ 1041263 w 1431351"/>
              <a:gd name="connsiteY25" fmla="*/ 865454 h 1340577"/>
              <a:gd name="connsiteX26" fmla="*/ 1120094 w 1431351"/>
              <a:gd name="connsiteY26" fmla="*/ 831615 h 1340577"/>
              <a:gd name="connsiteX27" fmla="*/ 1283649 w 1431351"/>
              <a:gd name="connsiteY27" fmla="*/ 810812 h 1340577"/>
              <a:gd name="connsiteX28" fmla="*/ 1407598 w 1431351"/>
              <a:gd name="connsiteY28" fmla="*/ 789381 h 1340577"/>
              <a:gd name="connsiteX29" fmla="*/ 1421260 w 1431351"/>
              <a:gd name="connsiteY29" fmla="*/ 546242 h 1340577"/>
              <a:gd name="connsiteX30" fmla="*/ 1293424 w 1431351"/>
              <a:gd name="connsiteY30" fmla="*/ 312128 h 1340577"/>
              <a:gd name="connsiteX31" fmla="*/ 1244796 w 1431351"/>
              <a:gd name="connsiteY31" fmla="*/ 244450 h 1340577"/>
              <a:gd name="connsiteX32" fmla="*/ 1177620 w 1431351"/>
              <a:gd name="connsiteY32" fmla="*/ 177274 h 1340577"/>
              <a:gd name="connsiteX33" fmla="*/ 1087383 w 1431351"/>
              <a:gd name="connsiteY33" fmla="*/ 87037 h 1340577"/>
              <a:gd name="connsiteX34" fmla="*/ 1022714 w 1431351"/>
              <a:gd name="connsiteY34" fmla="*/ 810 h 1340577"/>
              <a:gd name="connsiteX0" fmla="*/ 1022714 w 1431351"/>
              <a:gd name="connsiteY0" fmla="*/ 810 h 1340577"/>
              <a:gd name="connsiteX1" fmla="*/ 942503 w 1431351"/>
              <a:gd name="connsiteY1" fmla="*/ 48937 h 1340577"/>
              <a:gd name="connsiteX2" fmla="*/ 878335 w 1431351"/>
              <a:gd name="connsiteY2" fmla="*/ 145189 h 1340577"/>
              <a:gd name="connsiteX3" fmla="*/ 862293 w 1431351"/>
              <a:gd name="connsiteY3" fmla="*/ 209358 h 1340577"/>
              <a:gd name="connsiteX4" fmla="*/ 733956 w 1431351"/>
              <a:gd name="connsiteY4" fmla="*/ 401863 h 1340577"/>
              <a:gd name="connsiteX5" fmla="*/ 637703 w 1431351"/>
              <a:gd name="connsiteY5" fmla="*/ 498116 h 1340577"/>
              <a:gd name="connsiteX6" fmla="*/ 557493 w 1431351"/>
              <a:gd name="connsiteY6" fmla="*/ 546242 h 1340577"/>
              <a:gd name="connsiteX7" fmla="*/ 525408 w 1431351"/>
              <a:gd name="connsiteY7" fmla="*/ 578326 h 1340577"/>
              <a:gd name="connsiteX8" fmla="*/ 477282 w 1431351"/>
              <a:gd name="connsiteY8" fmla="*/ 610410 h 1340577"/>
              <a:gd name="connsiteX9" fmla="*/ 429156 w 1431351"/>
              <a:gd name="connsiteY9" fmla="*/ 658537 h 1340577"/>
              <a:gd name="connsiteX10" fmla="*/ 332903 w 1431351"/>
              <a:gd name="connsiteY10" fmla="*/ 706663 h 1340577"/>
              <a:gd name="connsiteX11" fmla="*/ 284777 w 1431351"/>
              <a:gd name="connsiteY11" fmla="*/ 754789 h 1340577"/>
              <a:gd name="connsiteX12" fmla="*/ 156440 w 1431351"/>
              <a:gd name="connsiteY12" fmla="*/ 851042 h 1340577"/>
              <a:gd name="connsiteX13" fmla="*/ 108314 w 1431351"/>
              <a:gd name="connsiteY13" fmla="*/ 899168 h 1340577"/>
              <a:gd name="connsiteX14" fmla="*/ 29 w 1431351"/>
              <a:gd name="connsiteY14" fmla="*/ 1070368 h 1340577"/>
              <a:gd name="connsiteX15" fmla="*/ 100544 w 1431351"/>
              <a:gd name="connsiteY15" fmla="*/ 1154839 h 1340577"/>
              <a:gd name="connsiteX16" fmla="*/ 348945 w 1431351"/>
              <a:gd name="connsiteY16" fmla="*/ 1075631 h 1340577"/>
              <a:gd name="connsiteX17" fmla="*/ 404841 w 1431351"/>
              <a:gd name="connsiteY17" fmla="*/ 1146317 h 1340577"/>
              <a:gd name="connsiteX18" fmla="*/ 397071 w 1431351"/>
              <a:gd name="connsiteY18" fmla="*/ 1203968 h 1340577"/>
              <a:gd name="connsiteX19" fmla="*/ 493324 w 1431351"/>
              <a:gd name="connsiteY19" fmla="*/ 1316263 h 1340577"/>
              <a:gd name="connsiteX20" fmla="*/ 583060 w 1431351"/>
              <a:gd name="connsiteY20" fmla="*/ 1340577 h 1340577"/>
              <a:gd name="connsiteX21" fmla="*/ 685829 w 1431351"/>
              <a:gd name="connsiteY21" fmla="*/ 1215248 h 1340577"/>
              <a:gd name="connsiteX22" fmla="*/ 760776 w 1431351"/>
              <a:gd name="connsiteY22" fmla="*/ 1054325 h 1340577"/>
              <a:gd name="connsiteX23" fmla="*/ 896883 w 1431351"/>
              <a:gd name="connsiteY23" fmla="*/ 943285 h 1340577"/>
              <a:gd name="connsiteX24" fmla="*/ 965188 w 1431351"/>
              <a:gd name="connsiteY24" fmla="*/ 899294 h 1340577"/>
              <a:gd name="connsiteX25" fmla="*/ 1041263 w 1431351"/>
              <a:gd name="connsiteY25" fmla="*/ 865454 h 1340577"/>
              <a:gd name="connsiteX26" fmla="*/ 1120094 w 1431351"/>
              <a:gd name="connsiteY26" fmla="*/ 831615 h 1340577"/>
              <a:gd name="connsiteX27" fmla="*/ 1283649 w 1431351"/>
              <a:gd name="connsiteY27" fmla="*/ 810812 h 1340577"/>
              <a:gd name="connsiteX28" fmla="*/ 1407598 w 1431351"/>
              <a:gd name="connsiteY28" fmla="*/ 789381 h 1340577"/>
              <a:gd name="connsiteX29" fmla="*/ 1421260 w 1431351"/>
              <a:gd name="connsiteY29" fmla="*/ 546242 h 1340577"/>
              <a:gd name="connsiteX30" fmla="*/ 1293424 w 1431351"/>
              <a:gd name="connsiteY30" fmla="*/ 312128 h 1340577"/>
              <a:gd name="connsiteX31" fmla="*/ 1244796 w 1431351"/>
              <a:gd name="connsiteY31" fmla="*/ 244450 h 1340577"/>
              <a:gd name="connsiteX32" fmla="*/ 1177620 w 1431351"/>
              <a:gd name="connsiteY32" fmla="*/ 177274 h 1340577"/>
              <a:gd name="connsiteX33" fmla="*/ 1087383 w 1431351"/>
              <a:gd name="connsiteY33" fmla="*/ 87037 h 1340577"/>
              <a:gd name="connsiteX34" fmla="*/ 1022714 w 1431351"/>
              <a:gd name="connsiteY34" fmla="*/ 810 h 1340577"/>
              <a:gd name="connsiteX0" fmla="*/ 1022714 w 1431351"/>
              <a:gd name="connsiteY0" fmla="*/ 810 h 1340577"/>
              <a:gd name="connsiteX1" fmla="*/ 942503 w 1431351"/>
              <a:gd name="connsiteY1" fmla="*/ 48937 h 1340577"/>
              <a:gd name="connsiteX2" fmla="*/ 878335 w 1431351"/>
              <a:gd name="connsiteY2" fmla="*/ 145189 h 1340577"/>
              <a:gd name="connsiteX3" fmla="*/ 862293 w 1431351"/>
              <a:gd name="connsiteY3" fmla="*/ 209358 h 1340577"/>
              <a:gd name="connsiteX4" fmla="*/ 733956 w 1431351"/>
              <a:gd name="connsiteY4" fmla="*/ 401863 h 1340577"/>
              <a:gd name="connsiteX5" fmla="*/ 637703 w 1431351"/>
              <a:gd name="connsiteY5" fmla="*/ 498116 h 1340577"/>
              <a:gd name="connsiteX6" fmla="*/ 557493 w 1431351"/>
              <a:gd name="connsiteY6" fmla="*/ 546242 h 1340577"/>
              <a:gd name="connsiteX7" fmla="*/ 525408 w 1431351"/>
              <a:gd name="connsiteY7" fmla="*/ 578326 h 1340577"/>
              <a:gd name="connsiteX8" fmla="*/ 477282 w 1431351"/>
              <a:gd name="connsiteY8" fmla="*/ 610410 h 1340577"/>
              <a:gd name="connsiteX9" fmla="*/ 429156 w 1431351"/>
              <a:gd name="connsiteY9" fmla="*/ 658537 h 1340577"/>
              <a:gd name="connsiteX10" fmla="*/ 332903 w 1431351"/>
              <a:gd name="connsiteY10" fmla="*/ 706663 h 1340577"/>
              <a:gd name="connsiteX11" fmla="*/ 284777 w 1431351"/>
              <a:gd name="connsiteY11" fmla="*/ 754789 h 1340577"/>
              <a:gd name="connsiteX12" fmla="*/ 156440 w 1431351"/>
              <a:gd name="connsiteY12" fmla="*/ 851042 h 1340577"/>
              <a:gd name="connsiteX13" fmla="*/ 108314 w 1431351"/>
              <a:gd name="connsiteY13" fmla="*/ 899168 h 1340577"/>
              <a:gd name="connsiteX14" fmla="*/ 29 w 1431351"/>
              <a:gd name="connsiteY14" fmla="*/ 1070368 h 1340577"/>
              <a:gd name="connsiteX15" fmla="*/ 100544 w 1431351"/>
              <a:gd name="connsiteY15" fmla="*/ 1154839 h 1340577"/>
              <a:gd name="connsiteX16" fmla="*/ 348945 w 1431351"/>
              <a:gd name="connsiteY16" fmla="*/ 1075631 h 1340577"/>
              <a:gd name="connsiteX17" fmla="*/ 404841 w 1431351"/>
              <a:gd name="connsiteY17" fmla="*/ 1146317 h 1340577"/>
              <a:gd name="connsiteX18" fmla="*/ 397071 w 1431351"/>
              <a:gd name="connsiteY18" fmla="*/ 1203968 h 1340577"/>
              <a:gd name="connsiteX19" fmla="*/ 493324 w 1431351"/>
              <a:gd name="connsiteY19" fmla="*/ 1316263 h 1340577"/>
              <a:gd name="connsiteX20" fmla="*/ 583060 w 1431351"/>
              <a:gd name="connsiteY20" fmla="*/ 1340577 h 1340577"/>
              <a:gd name="connsiteX21" fmla="*/ 685829 w 1431351"/>
              <a:gd name="connsiteY21" fmla="*/ 1215248 h 1340577"/>
              <a:gd name="connsiteX22" fmla="*/ 748870 w 1431351"/>
              <a:gd name="connsiteY22" fmla="*/ 1032893 h 1340577"/>
              <a:gd name="connsiteX23" fmla="*/ 896883 w 1431351"/>
              <a:gd name="connsiteY23" fmla="*/ 943285 h 1340577"/>
              <a:gd name="connsiteX24" fmla="*/ 965188 w 1431351"/>
              <a:gd name="connsiteY24" fmla="*/ 899294 h 1340577"/>
              <a:gd name="connsiteX25" fmla="*/ 1041263 w 1431351"/>
              <a:gd name="connsiteY25" fmla="*/ 865454 h 1340577"/>
              <a:gd name="connsiteX26" fmla="*/ 1120094 w 1431351"/>
              <a:gd name="connsiteY26" fmla="*/ 831615 h 1340577"/>
              <a:gd name="connsiteX27" fmla="*/ 1283649 w 1431351"/>
              <a:gd name="connsiteY27" fmla="*/ 810812 h 1340577"/>
              <a:gd name="connsiteX28" fmla="*/ 1407598 w 1431351"/>
              <a:gd name="connsiteY28" fmla="*/ 789381 h 1340577"/>
              <a:gd name="connsiteX29" fmla="*/ 1421260 w 1431351"/>
              <a:gd name="connsiteY29" fmla="*/ 546242 h 1340577"/>
              <a:gd name="connsiteX30" fmla="*/ 1293424 w 1431351"/>
              <a:gd name="connsiteY30" fmla="*/ 312128 h 1340577"/>
              <a:gd name="connsiteX31" fmla="*/ 1244796 w 1431351"/>
              <a:gd name="connsiteY31" fmla="*/ 244450 h 1340577"/>
              <a:gd name="connsiteX32" fmla="*/ 1177620 w 1431351"/>
              <a:gd name="connsiteY32" fmla="*/ 177274 h 1340577"/>
              <a:gd name="connsiteX33" fmla="*/ 1087383 w 1431351"/>
              <a:gd name="connsiteY33" fmla="*/ 87037 h 1340577"/>
              <a:gd name="connsiteX34" fmla="*/ 1022714 w 1431351"/>
              <a:gd name="connsiteY34" fmla="*/ 810 h 134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31351" h="1340577">
                <a:moveTo>
                  <a:pt x="1022714" y="810"/>
                </a:moveTo>
                <a:cubicBezTo>
                  <a:pt x="998567" y="-5540"/>
                  <a:pt x="964551" y="26889"/>
                  <a:pt x="942503" y="48937"/>
                </a:cubicBezTo>
                <a:cubicBezTo>
                  <a:pt x="915237" y="76203"/>
                  <a:pt x="878335" y="145189"/>
                  <a:pt x="878335" y="145189"/>
                </a:cubicBezTo>
                <a:cubicBezTo>
                  <a:pt x="872988" y="166579"/>
                  <a:pt x="870035" y="188714"/>
                  <a:pt x="862293" y="209358"/>
                </a:cubicBezTo>
                <a:cubicBezTo>
                  <a:pt x="838587" y="272572"/>
                  <a:pt x="772344" y="363475"/>
                  <a:pt x="733956" y="401863"/>
                </a:cubicBezTo>
                <a:cubicBezTo>
                  <a:pt x="701872" y="433947"/>
                  <a:pt x="676611" y="474771"/>
                  <a:pt x="637703" y="498116"/>
                </a:cubicBezTo>
                <a:cubicBezTo>
                  <a:pt x="610966" y="514158"/>
                  <a:pt x="582865" y="528119"/>
                  <a:pt x="557493" y="546242"/>
                </a:cubicBezTo>
                <a:cubicBezTo>
                  <a:pt x="545185" y="555033"/>
                  <a:pt x="537219" y="568878"/>
                  <a:pt x="525408" y="578326"/>
                </a:cubicBezTo>
                <a:cubicBezTo>
                  <a:pt x="510353" y="590370"/>
                  <a:pt x="492093" y="598067"/>
                  <a:pt x="477282" y="610410"/>
                </a:cubicBezTo>
                <a:cubicBezTo>
                  <a:pt x="459853" y="624934"/>
                  <a:pt x="446585" y="644013"/>
                  <a:pt x="429156" y="658537"/>
                </a:cubicBezTo>
                <a:cubicBezTo>
                  <a:pt x="387693" y="693089"/>
                  <a:pt x="381135" y="690586"/>
                  <a:pt x="332903" y="706663"/>
                </a:cubicBezTo>
                <a:cubicBezTo>
                  <a:pt x="316861" y="722705"/>
                  <a:pt x="302336" y="740423"/>
                  <a:pt x="284777" y="754789"/>
                </a:cubicBezTo>
                <a:cubicBezTo>
                  <a:pt x="243391" y="788651"/>
                  <a:pt x="194252" y="813230"/>
                  <a:pt x="156440" y="851042"/>
                </a:cubicBezTo>
                <a:lnTo>
                  <a:pt x="108314" y="899168"/>
                </a:lnTo>
                <a:cubicBezTo>
                  <a:pt x="99349" y="926063"/>
                  <a:pt x="1324" y="1027756"/>
                  <a:pt x="29" y="1070368"/>
                </a:cubicBezTo>
                <a:cubicBezTo>
                  <a:pt x="-1266" y="1112980"/>
                  <a:pt x="42391" y="1153962"/>
                  <a:pt x="100544" y="1154839"/>
                </a:cubicBezTo>
                <a:cubicBezTo>
                  <a:pt x="158697" y="1155716"/>
                  <a:pt x="274082" y="1070284"/>
                  <a:pt x="348945" y="1075631"/>
                </a:cubicBezTo>
                <a:cubicBezTo>
                  <a:pt x="359640" y="1102368"/>
                  <a:pt x="394730" y="1119354"/>
                  <a:pt x="404841" y="1146317"/>
                </a:cubicBezTo>
                <a:cubicBezTo>
                  <a:pt x="410778" y="1162150"/>
                  <a:pt x="382324" y="1175644"/>
                  <a:pt x="397071" y="1203968"/>
                </a:cubicBezTo>
                <a:cubicBezTo>
                  <a:pt x="411818" y="1232292"/>
                  <a:pt x="462326" y="1293495"/>
                  <a:pt x="493324" y="1316263"/>
                </a:cubicBezTo>
                <a:cubicBezTo>
                  <a:pt x="524322" y="1339031"/>
                  <a:pt x="556323" y="1324535"/>
                  <a:pt x="583060" y="1340577"/>
                </a:cubicBezTo>
                <a:cubicBezTo>
                  <a:pt x="623966" y="1299671"/>
                  <a:pt x="658194" y="1266529"/>
                  <a:pt x="685829" y="1215248"/>
                </a:cubicBezTo>
                <a:cubicBezTo>
                  <a:pt x="713464" y="1163967"/>
                  <a:pt x="687500" y="1078220"/>
                  <a:pt x="748870" y="1032893"/>
                </a:cubicBezTo>
                <a:cubicBezTo>
                  <a:pt x="795022" y="998806"/>
                  <a:pt x="860830" y="965552"/>
                  <a:pt x="896883" y="943285"/>
                </a:cubicBezTo>
                <a:cubicBezTo>
                  <a:pt x="932936" y="921019"/>
                  <a:pt x="941125" y="912266"/>
                  <a:pt x="965188" y="899294"/>
                </a:cubicBezTo>
                <a:cubicBezTo>
                  <a:pt x="989251" y="886322"/>
                  <a:pt x="1015445" y="876734"/>
                  <a:pt x="1041263" y="865454"/>
                </a:cubicBezTo>
                <a:cubicBezTo>
                  <a:pt x="1067081" y="854174"/>
                  <a:pt x="1079696" y="840722"/>
                  <a:pt x="1120094" y="831615"/>
                </a:cubicBezTo>
                <a:cubicBezTo>
                  <a:pt x="1160492" y="822508"/>
                  <a:pt x="1155312" y="816159"/>
                  <a:pt x="1283649" y="810812"/>
                </a:cubicBezTo>
                <a:cubicBezTo>
                  <a:pt x="1278302" y="784075"/>
                  <a:pt x="1384663" y="833476"/>
                  <a:pt x="1407598" y="789381"/>
                </a:cubicBezTo>
                <a:cubicBezTo>
                  <a:pt x="1430533" y="745286"/>
                  <a:pt x="1440289" y="625784"/>
                  <a:pt x="1421260" y="546242"/>
                </a:cubicBezTo>
                <a:cubicBezTo>
                  <a:pt x="1402231" y="466700"/>
                  <a:pt x="1369336" y="388040"/>
                  <a:pt x="1293424" y="312128"/>
                </a:cubicBezTo>
                <a:lnTo>
                  <a:pt x="1244796" y="244450"/>
                </a:lnTo>
                <a:cubicBezTo>
                  <a:pt x="1228754" y="228408"/>
                  <a:pt x="1191232" y="195424"/>
                  <a:pt x="1177620" y="177274"/>
                </a:cubicBezTo>
                <a:cubicBezTo>
                  <a:pt x="1093162" y="64661"/>
                  <a:pt x="1208691" y="194867"/>
                  <a:pt x="1087383" y="87037"/>
                </a:cubicBezTo>
                <a:cubicBezTo>
                  <a:pt x="1002432" y="11525"/>
                  <a:pt x="1046861" y="7160"/>
                  <a:pt x="1022714" y="810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FEA282-CC53-BF78-82E1-921C982F6CB0}"/>
              </a:ext>
            </a:extLst>
          </p:cNvPr>
          <p:cNvCxnSpPr/>
          <p:nvPr/>
        </p:nvCxnSpPr>
        <p:spPr>
          <a:xfrm>
            <a:off x="1281074" y="3691628"/>
            <a:ext cx="3795064" cy="1989802"/>
          </a:xfrm>
          <a:prstGeom prst="straightConnector1">
            <a:avLst/>
          </a:prstGeom>
          <a:ln w="88900">
            <a:solidFill>
              <a:srgbClr val="00006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652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BC8F7-9F9D-87F9-9E70-3ACCCCB19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" y="1478"/>
            <a:ext cx="9896876" cy="6856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5B298-02B1-BA00-ACBF-6D5756F29710}"/>
              </a:ext>
            </a:extLst>
          </p:cNvPr>
          <p:cNvSpPr txBox="1"/>
          <p:nvPr/>
        </p:nvSpPr>
        <p:spPr>
          <a:xfrm>
            <a:off x="4857865" y="1292729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0066"/>
                </a:solidFill>
                <a:latin typeface="Trebuchet MS" panose="020B0603020202020204" pitchFamily="34" charset="0"/>
              </a:rPr>
              <a:t>Cornish Pasty</a:t>
            </a:r>
          </a:p>
        </p:txBody>
      </p:sp>
    </p:spTree>
    <p:extLst>
      <p:ext uri="{BB962C8B-B14F-4D97-AF65-F5344CB8AC3E}">
        <p14:creationId xmlns:p14="http://schemas.microsoft.com/office/powerpoint/2010/main" val="4274329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1CD9BC-D2B9-7098-0A9D-D97BF4013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74" y="1124744"/>
            <a:ext cx="6241051" cy="4226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64E6B9-7CAC-39DD-8D9C-7ED99225E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5733256"/>
            <a:ext cx="739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Saffron Cake</a:t>
            </a:r>
          </a:p>
        </p:txBody>
      </p:sp>
    </p:spTree>
    <p:extLst>
      <p:ext uri="{BB962C8B-B14F-4D97-AF65-F5344CB8AC3E}">
        <p14:creationId xmlns:p14="http://schemas.microsoft.com/office/powerpoint/2010/main" val="457556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824697-23A1-EFBB-05F6-FCC5FF596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23" y="1196752"/>
            <a:ext cx="6520953" cy="407140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87EE3-B66A-3FDB-711F-0140CE92B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5733256"/>
            <a:ext cx="739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Saffron Buns</a:t>
            </a:r>
          </a:p>
        </p:txBody>
      </p:sp>
    </p:spTree>
    <p:extLst>
      <p:ext uri="{BB962C8B-B14F-4D97-AF65-F5344CB8AC3E}">
        <p14:creationId xmlns:p14="http://schemas.microsoft.com/office/powerpoint/2010/main" val="372207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BE0A1C-A432-6FDC-0AF5-C9AF444AB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" y="-10442"/>
            <a:ext cx="9579063" cy="68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46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1FF17-9FEA-B5EE-896A-447248CA107D}"/>
              </a:ext>
            </a:extLst>
          </p:cNvPr>
          <p:cNvSpPr txBox="1"/>
          <p:nvPr/>
        </p:nvSpPr>
        <p:spPr>
          <a:xfrm>
            <a:off x="557195" y="692696"/>
            <a:ext cx="7200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RECIPE FOR SAFFRON CAKE</a:t>
            </a:r>
          </a:p>
          <a:p>
            <a:pPr algn="ctr"/>
            <a:endParaRPr lang="en-GB" sz="2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tabLst>
                <a:tab pos="2060575" algn="l"/>
              </a:tabLst>
            </a:pPr>
            <a:r>
              <a:rPr lang="en-GB" sz="2800" b="1" u="sng" dirty="0">
                <a:solidFill>
                  <a:srgbClr val="C00000"/>
                </a:solidFill>
                <a:latin typeface="Trebuchet MS" panose="020B0603020202020204" pitchFamily="34" charset="0"/>
              </a:rPr>
              <a:t>500 grams 	Strong Plain White Flour</a:t>
            </a:r>
          </a:p>
          <a:p>
            <a:pPr>
              <a:tabLst>
                <a:tab pos="2060575" algn="l"/>
              </a:tabLst>
            </a:pPr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125g 	Butter, cold and cubed</a:t>
            </a:r>
          </a:p>
          <a:p>
            <a:pPr>
              <a:tabLst>
                <a:tab pos="2060575" algn="l"/>
              </a:tabLst>
            </a:pPr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125g 	Lard, cold and cubed</a:t>
            </a:r>
          </a:p>
          <a:p>
            <a:pPr>
              <a:tabLst>
                <a:tab pos="2060575" algn="l"/>
              </a:tabLst>
            </a:pPr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	Pinch of salt</a:t>
            </a:r>
          </a:p>
          <a:p>
            <a:pPr>
              <a:tabLst>
                <a:tab pos="2060575" algn="l"/>
              </a:tabLst>
            </a:pPr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250g 	Currants</a:t>
            </a:r>
          </a:p>
          <a:p>
            <a:pPr>
              <a:tabLst>
                <a:tab pos="2060575" algn="l"/>
              </a:tabLst>
            </a:pPr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50g 	Caster Sugar + 2 tsp</a:t>
            </a:r>
          </a:p>
          <a:p>
            <a:pPr>
              <a:tabLst>
                <a:tab pos="2060575" algn="l"/>
              </a:tabLst>
            </a:pPr>
            <a:r>
              <a:rPr lang="en-GB" sz="2800" b="1" u="sng" dirty="0">
                <a:solidFill>
                  <a:srgbClr val="C00000"/>
                </a:solidFill>
                <a:latin typeface="Trebuchet MS" panose="020B0603020202020204" pitchFamily="34" charset="0"/>
              </a:rPr>
              <a:t>1 teaspoon 	Dried Yeast</a:t>
            </a:r>
          </a:p>
          <a:p>
            <a:pPr>
              <a:tabLst>
                <a:tab pos="2060575" algn="l"/>
              </a:tabLst>
            </a:pPr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100ml 	Lukewarm Water</a:t>
            </a:r>
          </a:p>
          <a:p>
            <a:pPr>
              <a:tabLst>
                <a:tab pos="2060575" algn="l"/>
              </a:tabLst>
            </a:pPr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½ teaspoon 	Saffron Strands</a:t>
            </a:r>
          </a:p>
          <a:p>
            <a:pPr>
              <a:tabLst>
                <a:tab pos="2060575" algn="l"/>
              </a:tabLst>
            </a:pPr>
            <a:r>
              <a:rPr lang="en-GB" sz="2800" dirty="0">
                <a:solidFill>
                  <a:schemeClr val="tx1"/>
                </a:solidFill>
                <a:latin typeface="Trebuchet MS" panose="020B0603020202020204" pitchFamily="34" charset="0"/>
              </a:rPr>
              <a:t>150ml 	Boiling Whole Milk</a:t>
            </a:r>
          </a:p>
          <a:p>
            <a:endParaRPr lang="en-GB" sz="28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95925-9948-A5E4-2F72-17A296CAB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168" y="1646453"/>
            <a:ext cx="5341440" cy="4302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FA47A-8EC0-55D2-B8EA-5E8AC2EB6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140000">
            <a:off x="7766434" y="1809495"/>
            <a:ext cx="1243980" cy="26001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9EEB4D-0985-1A43-0578-4364C057B83C}"/>
              </a:ext>
            </a:extLst>
          </p:cNvPr>
          <p:cNvSpPr/>
          <p:nvPr/>
        </p:nvSpPr>
        <p:spPr>
          <a:xfrm>
            <a:off x="2411760" y="4941168"/>
            <a:ext cx="1728192" cy="57606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04F16F-5153-8F87-774E-6B7625D74490}"/>
              </a:ext>
            </a:extLst>
          </p:cNvPr>
          <p:cNvCxnSpPr>
            <a:cxnSpLocks/>
          </p:cNvCxnSpPr>
          <p:nvPr/>
        </p:nvCxnSpPr>
        <p:spPr>
          <a:xfrm>
            <a:off x="1691680" y="2060848"/>
            <a:ext cx="288032" cy="2088232"/>
          </a:xfrm>
          <a:prstGeom prst="straightConnector1">
            <a:avLst/>
          </a:prstGeom>
          <a:ln w="1143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2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6EE288-82ED-AB41-DBC6-D0E56B791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4C5CA2-E683-0151-CBAD-A42061725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74" y="1124744"/>
            <a:ext cx="6241051" cy="4226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29D552-E68A-79E3-2EB7-B14C258E6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5733256"/>
            <a:ext cx="739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Saffron Cake</a:t>
            </a:r>
          </a:p>
        </p:txBody>
      </p:sp>
    </p:spTree>
    <p:extLst>
      <p:ext uri="{BB962C8B-B14F-4D97-AF65-F5344CB8AC3E}">
        <p14:creationId xmlns:p14="http://schemas.microsoft.com/office/powerpoint/2010/main" val="445681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E43833-98C5-0553-28DC-155DBDBE08AF}"/>
              </a:ext>
            </a:extLst>
          </p:cNvPr>
          <p:cNvSpPr txBox="1"/>
          <p:nvPr/>
        </p:nvSpPr>
        <p:spPr>
          <a:xfrm>
            <a:off x="863588" y="1340768"/>
            <a:ext cx="74168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Acts 2:41</a:t>
            </a:r>
          </a:p>
          <a:p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Trebuchet MS" panose="020B0603020202020204" pitchFamily="34" charset="0"/>
              </a:rPr>
              <a:t>Those who accepted what </a:t>
            </a:r>
          </a:p>
          <a:p>
            <a:pPr algn="ctr"/>
            <a:r>
              <a:rPr lang="en-US" sz="2800" dirty="0">
                <a:latin typeface="Trebuchet MS" panose="020B0603020202020204" pitchFamily="34" charset="0"/>
              </a:rPr>
              <a:t>Peter said were baptized. </a:t>
            </a:r>
          </a:p>
          <a:p>
            <a:pPr algn="ctr"/>
            <a:r>
              <a:rPr lang="en-US" sz="2800" dirty="0">
                <a:latin typeface="Trebuchet MS" panose="020B0603020202020204" pitchFamily="34" charset="0"/>
              </a:rPr>
              <a:t>On that day about </a:t>
            </a:r>
            <a:r>
              <a:rPr lang="en-US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3000 people </a:t>
            </a:r>
          </a:p>
          <a:p>
            <a:pPr algn="ctr"/>
            <a:r>
              <a:rPr lang="en-US" sz="2800" dirty="0">
                <a:latin typeface="Trebuchet MS" panose="020B0603020202020204" pitchFamily="34" charset="0"/>
              </a:rPr>
              <a:t>were added to the </a:t>
            </a:r>
          </a:p>
          <a:p>
            <a:pPr algn="ctr"/>
            <a:r>
              <a:rPr lang="en-US" sz="2800" dirty="0">
                <a:latin typeface="Trebuchet MS" panose="020B0603020202020204" pitchFamily="34" charset="0"/>
              </a:rPr>
              <a:t>group of believers.</a:t>
            </a:r>
            <a:endParaRPr lang="en-GB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38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64889-ACFA-C1AC-C3F5-B5E75C830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" y="0"/>
            <a:ext cx="9351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76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CC037-20EA-06D2-3B59-4DB30858F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F3DA1-8623-59CB-1FAB-AEC1CF531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2204864"/>
            <a:ext cx="7391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On a Sabbath Jesus was teaching in one of the synagogues,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&amp;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 a woman was there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who had been crippled by a spirit </a:t>
            </a:r>
          </a:p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She was bent over and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could not straighten up at all.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A856C-DE07-E2E2-9D4B-7D39A5183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836712"/>
            <a:ext cx="739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Luke 13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:10-17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86301-037A-D8A1-5BAD-99371829813A}"/>
              </a:ext>
            </a:extLst>
          </p:cNvPr>
          <p:cNvSpPr txBox="1"/>
          <p:nvPr/>
        </p:nvSpPr>
        <p:spPr>
          <a:xfrm>
            <a:off x="2111016" y="414908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rebuchet MS" pitchFamily="34" charset="0"/>
                <a:ea typeface="SimSun" pitchFamily="2" charset="-122"/>
              </a:rPr>
              <a:t>f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or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 eighteen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years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91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4D97F-BEA2-7FC3-8DE0-41054955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09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E7FDD4-2716-2A10-4D80-67464EF1C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115" y="1052736"/>
            <a:ext cx="12572227" cy="4186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D510C-8CB7-E0A1-6F11-F2195617B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150" y="5755160"/>
            <a:ext cx="6245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…a touch of compassion</a:t>
            </a:r>
          </a:p>
        </p:txBody>
      </p:sp>
    </p:spTree>
    <p:extLst>
      <p:ext uri="{BB962C8B-B14F-4D97-AF65-F5344CB8AC3E}">
        <p14:creationId xmlns:p14="http://schemas.microsoft.com/office/powerpoint/2010/main" val="2469518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3D842C-F937-FAF4-2204-C7CE72B2F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568" y="0"/>
            <a:ext cx="10287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4B7AEC-F0F1-2207-4FD4-6DA2AC0AB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150" y="5755160"/>
            <a:ext cx="6245696" cy="5847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…a word of encouragement</a:t>
            </a:r>
          </a:p>
        </p:txBody>
      </p:sp>
    </p:spTree>
    <p:extLst>
      <p:ext uri="{BB962C8B-B14F-4D97-AF65-F5344CB8AC3E}">
        <p14:creationId xmlns:p14="http://schemas.microsoft.com/office/powerpoint/2010/main" val="480320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46493-DA35-C6C5-FB94-CF394B54F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9493" y="0"/>
            <a:ext cx="12589971" cy="702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3BF2B1-00E8-A4F0-3BDC-EAFB50D8D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150" y="5755160"/>
            <a:ext cx="6245696" cy="58477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square"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…an act of generosity</a:t>
            </a:r>
          </a:p>
        </p:txBody>
      </p:sp>
    </p:spTree>
    <p:extLst>
      <p:ext uri="{BB962C8B-B14F-4D97-AF65-F5344CB8AC3E}">
        <p14:creationId xmlns:p14="http://schemas.microsoft.com/office/powerpoint/2010/main" val="1890358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5B9DAB-BE12-B00B-9CC1-92851ACA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485" y="548680"/>
            <a:ext cx="3945030" cy="603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9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7" name="Group 3">
            <a:extLst>
              <a:ext uri="{FF2B5EF4-FFF2-40B4-BE49-F238E27FC236}">
                <a16:creationId xmlns:a16="http://schemas.microsoft.com/office/drawing/2014/main" id="{38259215-755D-2005-714F-AFAC53A21843}"/>
              </a:ext>
            </a:extLst>
          </p:cNvPr>
          <p:cNvGrpSpPr>
            <a:grpSpLocks/>
          </p:cNvGrpSpPr>
          <p:nvPr/>
        </p:nvGrpSpPr>
        <p:grpSpPr bwMode="auto">
          <a:xfrm>
            <a:off x="178990" y="871593"/>
            <a:ext cx="3659259" cy="4137592"/>
            <a:chOff x="143912" y="1211069"/>
            <a:chExt cx="3354151" cy="3539485"/>
          </a:xfrm>
        </p:grpSpPr>
        <p:sp>
          <p:nvSpPr>
            <p:cNvPr id="87081" name="Rectangle 63">
              <a:extLst>
                <a:ext uri="{FF2B5EF4-FFF2-40B4-BE49-F238E27FC236}">
                  <a16:creationId xmlns:a16="http://schemas.microsoft.com/office/drawing/2014/main" id="{2FF192BE-9457-4982-0614-ACB557850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12" y="1211069"/>
              <a:ext cx="3354151" cy="3539485"/>
            </a:xfrm>
            <a:prstGeom prst="rect">
              <a:avLst/>
            </a:prstGeom>
            <a:solidFill>
              <a:srgbClr val="286919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82" name="Text Box 65">
              <a:extLst>
                <a:ext uri="{FF2B5EF4-FFF2-40B4-BE49-F238E27FC236}">
                  <a16:creationId xmlns:a16="http://schemas.microsoft.com/office/drawing/2014/main" id="{4E3EF02A-F2F3-0545-FF68-86C935FE5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294" y="1912901"/>
              <a:ext cx="3125110" cy="255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Matthew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    Mark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       Luke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            John</a:t>
              </a:r>
            </a:p>
          </p:txBody>
        </p:sp>
      </p:grpSp>
      <p:sp>
        <p:nvSpPr>
          <p:cNvPr id="87043" name="Text Box 65">
            <a:extLst>
              <a:ext uri="{FF2B5EF4-FFF2-40B4-BE49-F238E27FC236}">
                <a16:creationId xmlns:a16="http://schemas.microsoft.com/office/drawing/2014/main" id="{7D9146B8-F59B-4FEA-95DB-C8425066B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1588"/>
            <a:ext cx="932497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          </a:t>
            </a: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New Testament</a:t>
            </a:r>
          </a:p>
        </p:txBody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A16F5ED6-1F51-1F54-90C5-A09AA31985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altLang="en-US"/>
              <a:t>Analysis of OT books – not animated</a:t>
            </a:r>
          </a:p>
        </p:txBody>
      </p:sp>
      <p:sp>
        <p:nvSpPr>
          <p:cNvPr id="63" name="Text Box 15">
            <a:extLst>
              <a:ext uri="{FF2B5EF4-FFF2-40B4-BE49-F238E27FC236}">
                <a16:creationId xmlns:a16="http://schemas.microsoft.com/office/drawing/2014/main" id="{995991C3-ECCD-824E-A868-1E203D306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212" y="1061313"/>
            <a:ext cx="2233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HISTORY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8585D4-0E8F-B9AB-2A7E-838CF11BFF57}"/>
              </a:ext>
            </a:extLst>
          </p:cNvPr>
          <p:cNvGrpSpPr>
            <a:grpSpLocks/>
          </p:cNvGrpSpPr>
          <p:nvPr/>
        </p:nvGrpSpPr>
        <p:grpSpPr bwMode="auto">
          <a:xfrm>
            <a:off x="3971650" y="871594"/>
            <a:ext cx="5123171" cy="4615902"/>
            <a:chOff x="3468081" y="1503619"/>
            <a:chExt cx="5123171" cy="4615902"/>
          </a:xfrm>
        </p:grpSpPr>
        <p:sp>
          <p:nvSpPr>
            <p:cNvPr id="87077" name="Rectangle 2">
              <a:extLst>
                <a:ext uri="{FF2B5EF4-FFF2-40B4-BE49-F238E27FC236}">
                  <a16:creationId xmlns:a16="http://schemas.microsoft.com/office/drawing/2014/main" id="{76626CF0-CBF3-8B88-294D-08D50100D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081" y="1503619"/>
              <a:ext cx="5123171" cy="4615902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78" name="Rectangle 7">
              <a:extLst>
                <a:ext uri="{FF2B5EF4-FFF2-40B4-BE49-F238E27FC236}">
                  <a16:creationId xmlns:a16="http://schemas.microsoft.com/office/drawing/2014/main" id="{E24B8DF1-527B-2A98-3538-72D9C0B51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735" y="5163418"/>
              <a:ext cx="2466705" cy="905586"/>
            </a:xfrm>
            <a:prstGeom prst="rect">
              <a:avLst/>
            </a:prstGeom>
            <a:solidFill>
              <a:srgbClr val="8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79" name="Rectangle 6">
              <a:extLst>
                <a:ext uri="{FF2B5EF4-FFF2-40B4-BE49-F238E27FC236}">
                  <a16:creationId xmlns:a16="http://schemas.microsoft.com/office/drawing/2014/main" id="{C423B91F-D592-3254-2D5A-888CA5FD0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0944" y="2082492"/>
              <a:ext cx="2466705" cy="3003098"/>
            </a:xfrm>
            <a:prstGeom prst="rect">
              <a:avLst/>
            </a:prstGeom>
            <a:solidFill>
              <a:srgbClr val="8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80" name="Text Box 64">
              <a:extLst>
                <a:ext uri="{FF2B5EF4-FFF2-40B4-BE49-F238E27FC236}">
                  <a16:creationId xmlns:a16="http://schemas.microsoft.com/office/drawing/2014/main" id="{D41AAB4D-09D0-BED2-1635-7EC30A9BA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6894" y="2067001"/>
              <a:ext cx="1801813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PAUL</a:t>
              </a:r>
              <a:endParaRPr kumimoji="0" lang="en-GB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39" name="Text Box 65">
            <a:extLst>
              <a:ext uri="{FF2B5EF4-FFF2-40B4-BE49-F238E27FC236}">
                <a16:creationId xmlns:a16="http://schemas.microsoft.com/office/drawing/2014/main" id="{39F37B80-0C13-4A39-575D-B3D777CF9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710" y="2165822"/>
            <a:ext cx="20002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Romans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Corinthians 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Galatians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Ephesians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Philippians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Colossians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Thessalonians 2 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29" name="Group 12">
            <a:extLst>
              <a:ext uri="{FF2B5EF4-FFF2-40B4-BE49-F238E27FC236}">
                <a16:creationId xmlns:a16="http://schemas.microsoft.com/office/drawing/2014/main" id="{3FE46DE7-7905-364D-1E24-6A10C947966F}"/>
              </a:ext>
            </a:extLst>
          </p:cNvPr>
          <p:cNvGrpSpPr>
            <a:grpSpLocks/>
          </p:cNvGrpSpPr>
          <p:nvPr/>
        </p:nvGrpSpPr>
        <p:grpSpPr bwMode="auto">
          <a:xfrm>
            <a:off x="6703652" y="3615491"/>
            <a:ext cx="2310914" cy="1631217"/>
            <a:chOff x="4599394" y="4476885"/>
            <a:chExt cx="2311322" cy="1631320"/>
          </a:xfrm>
        </p:grpSpPr>
        <p:sp>
          <p:nvSpPr>
            <p:cNvPr id="87075" name="Rectangle 45">
              <a:extLst>
                <a:ext uri="{FF2B5EF4-FFF2-40B4-BE49-F238E27FC236}">
                  <a16:creationId xmlns:a16="http://schemas.microsoft.com/office/drawing/2014/main" id="{EAF8E8E6-5818-0FD7-F30B-6D4CCCF8C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9394" y="4482304"/>
              <a:ext cx="2311322" cy="158642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76" name="Text Box 65">
              <a:extLst>
                <a:ext uri="{FF2B5EF4-FFF2-40B4-BE49-F238E27FC236}">
                  <a16:creationId xmlns:a16="http://schemas.microsoft.com/office/drawing/2014/main" id="{FCC8F6B7-A865-E834-0920-422A479BF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4586" y="4476885"/>
              <a:ext cx="1844684" cy="1631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1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from</a:t>
              </a:r>
              <a:r>
                <a:rPr kumimoji="0" lang="en-GB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James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Peter 2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John</a:t>
              </a:r>
              <a:r>
                <a:rPr kumimoji="0" lang="en-GB" alt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1/2/3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Jude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59B552-20D5-FB7B-942E-EE44B95CDC08}"/>
              </a:ext>
            </a:extLst>
          </p:cNvPr>
          <p:cNvGrpSpPr>
            <a:grpSpLocks/>
          </p:cNvGrpSpPr>
          <p:nvPr/>
        </p:nvGrpSpPr>
        <p:grpSpPr bwMode="auto">
          <a:xfrm>
            <a:off x="88374" y="5221044"/>
            <a:ext cx="3836637" cy="1352550"/>
            <a:chOff x="63694" y="4991100"/>
            <a:chExt cx="3837291" cy="1352550"/>
          </a:xfrm>
        </p:grpSpPr>
        <p:sp>
          <p:nvSpPr>
            <p:cNvPr id="87073" name="Rectangle 48">
              <a:extLst>
                <a:ext uri="{FF2B5EF4-FFF2-40B4-BE49-F238E27FC236}">
                  <a16:creationId xmlns:a16="http://schemas.microsoft.com/office/drawing/2014/main" id="{A3E1D4A5-0236-4406-E721-C0232BFA0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4991100"/>
              <a:ext cx="3659882" cy="1352550"/>
            </a:xfrm>
            <a:prstGeom prst="rect">
              <a:avLst/>
            </a:prstGeom>
            <a:solidFill>
              <a:srgbClr val="0066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74" name="Text Box 64">
              <a:extLst>
                <a:ext uri="{FF2B5EF4-FFF2-40B4-BE49-F238E27FC236}">
                  <a16:creationId xmlns:a16="http://schemas.microsoft.com/office/drawing/2014/main" id="{0B295AD8-6F57-B896-0802-0B0EEEE06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94" y="5128766"/>
              <a:ext cx="3837291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    Acts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of the </a:t>
              </a:r>
              <a:r>
                <a:rPr kumimoji="0" lang="en-GB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Apostles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71A020-388B-16EA-5DE8-80A5357F48D9}"/>
              </a:ext>
            </a:extLst>
          </p:cNvPr>
          <p:cNvGrpSpPr>
            <a:grpSpLocks/>
          </p:cNvGrpSpPr>
          <p:nvPr/>
        </p:nvGrpSpPr>
        <p:grpSpPr bwMode="auto">
          <a:xfrm>
            <a:off x="3958154" y="5553617"/>
            <a:ext cx="5136667" cy="1019977"/>
            <a:chOff x="4091654" y="2908689"/>
            <a:chExt cx="5136667" cy="525209"/>
          </a:xfrm>
        </p:grpSpPr>
        <p:sp>
          <p:nvSpPr>
            <p:cNvPr id="87071" name="Rectangle 45">
              <a:extLst>
                <a:ext uri="{FF2B5EF4-FFF2-40B4-BE49-F238E27FC236}">
                  <a16:creationId xmlns:a16="http://schemas.microsoft.com/office/drawing/2014/main" id="{DFBA7AE0-905C-5247-D45D-DB76065A8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654" y="2908689"/>
              <a:ext cx="5136667" cy="525209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72" name="Text Box 65">
              <a:extLst>
                <a:ext uri="{FF2B5EF4-FFF2-40B4-BE49-F238E27FC236}">
                  <a16:creationId xmlns:a16="http://schemas.microsoft.com/office/drawing/2014/main" id="{D9E89C06-0789-6BCC-6510-33876BE4B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7851" y="3007764"/>
              <a:ext cx="2133600" cy="269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Revelation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7A75DB-EBE9-8C99-BACA-0D24BA146D09}"/>
              </a:ext>
            </a:extLst>
          </p:cNvPr>
          <p:cNvGrpSpPr>
            <a:grpSpLocks/>
          </p:cNvGrpSpPr>
          <p:nvPr/>
        </p:nvGrpSpPr>
        <p:grpSpPr bwMode="auto">
          <a:xfrm>
            <a:off x="4076130" y="4477332"/>
            <a:ext cx="2468454" cy="994955"/>
            <a:chOff x="3369921" y="4523888"/>
            <a:chExt cx="2244313" cy="994624"/>
          </a:xfrm>
        </p:grpSpPr>
        <p:sp>
          <p:nvSpPr>
            <p:cNvPr id="87069" name="Text Box 65">
              <a:extLst>
                <a:ext uri="{FF2B5EF4-FFF2-40B4-BE49-F238E27FC236}">
                  <a16:creationId xmlns:a16="http://schemas.microsoft.com/office/drawing/2014/main" id="{F437FC29-5CF5-4151-5E8A-AD6965089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3358" y="4810862"/>
              <a:ext cx="1920876" cy="70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Timothy </a:t>
              </a:r>
              <a:r>
                <a:rPr kumimoji="0" lang="en-GB" alt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2  </a:t>
              </a: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Titus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Philemon</a:t>
              </a:r>
            </a:p>
          </p:txBody>
        </p:sp>
        <p:sp>
          <p:nvSpPr>
            <p:cNvPr id="87070" name="Text Box 64">
              <a:extLst>
                <a:ext uri="{FF2B5EF4-FFF2-40B4-BE49-F238E27FC236}">
                  <a16:creationId xmlns:a16="http://schemas.microsoft.com/office/drawing/2014/main" id="{4735DC03-BA2E-EA1D-F9E9-D1CC63CA8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9921" y="4523888"/>
              <a:ext cx="20033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1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to individuals</a:t>
              </a: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:</a:t>
              </a:r>
              <a:r>
                <a:rPr kumimoji="0" lang="en-GB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116" name="Text Box 64">
            <a:extLst>
              <a:ext uri="{FF2B5EF4-FFF2-40B4-BE49-F238E27FC236}">
                <a16:creationId xmlns:a16="http://schemas.microsoft.com/office/drawing/2014/main" id="{6B9C6988-AB40-4E86-6B66-0A1FFEB5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679" y="1761305"/>
            <a:ext cx="17621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en-GB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churches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77CEFE-6548-FE04-715E-581C010803D4}"/>
              </a:ext>
            </a:extLst>
          </p:cNvPr>
          <p:cNvGrpSpPr>
            <a:grpSpLocks/>
          </p:cNvGrpSpPr>
          <p:nvPr/>
        </p:nvGrpSpPr>
        <p:grpSpPr bwMode="auto">
          <a:xfrm>
            <a:off x="6699157" y="1588633"/>
            <a:ext cx="2341203" cy="814747"/>
            <a:chOff x="4608364" y="2127614"/>
            <a:chExt cx="2339498" cy="918999"/>
          </a:xfrm>
        </p:grpSpPr>
        <p:sp>
          <p:nvSpPr>
            <p:cNvPr id="87067" name="Rectangle 45">
              <a:extLst>
                <a:ext uri="{FF2B5EF4-FFF2-40B4-BE49-F238E27FC236}">
                  <a16:creationId xmlns:a16="http://schemas.microsoft.com/office/drawing/2014/main" id="{D5375310-08B2-F5B1-9EC4-B2721AFB2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364" y="2136835"/>
              <a:ext cx="2318215" cy="909778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68" name="Text Box 64">
              <a:extLst>
                <a:ext uri="{FF2B5EF4-FFF2-40B4-BE49-F238E27FC236}">
                  <a16:creationId xmlns:a16="http://schemas.microsoft.com/office/drawing/2014/main" id="{E15E87B4-9F97-5536-1940-AEE6EF9406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5052" y="2127614"/>
              <a:ext cx="1832810" cy="90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OTHER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WRITERS</a:t>
              </a:r>
              <a:r>
                <a:rPr kumimoji="0" lang="en-GB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DED153-C3B0-C257-5CD8-56F1D81A825D}"/>
              </a:ext>
            </a:extLst>
          </p:cNvPr>
          <p:cNvGrpSpPr>
            <a:grpSpLocks/>
          </p:cNvGrpSpPr>
          <p:nvPr/>
        </p:nvGrpSpPr>
        <p:grpSpPr bwMode="auto">
          <a:xfrm>
            <a:off x="6699157" y="2567236"/>
            <a:ext cx="2319904" cy="769560"/>
            <a:chOff x="4578854" y="3060461"/>
            <a:chExt cx="2318657" cy="769441"/>
          </a:xfrm>
        </p:grpSpPr>
        <p:sp>
          <p:nvSpPr>
            <p:cNvPr id="87065" name="Rectangle 45">
              <a:extLst>
                <a:ext uri="{FF2B5EF4-FFF2-40B4-BE49-F238E27FC236}">
                  <a16:creationId xmlns:a16="http://schemas.microsoft.com/office/drawing/2014/main" id="{74D5D650-E038-D550-1EE8-A89A9B90A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8854" y="3097662"/>
              <a:ext cx="2318657" cy="724161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066" name="Text Box 64">
              <a:extLst>
                <a:ext uri="{FF2B5EF4-FFF2-40B4-BE49-F238E27FC236}">
                  <a16:creationId xmlns:a16="http://schemas.microsoft.com/office/drawing/2014/main" id="{7B901D3C-4A46-2243-AA45-7B0A5F959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3459" y="3060461"/>
              <a:ext cx="148944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1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to</a:t>
              </a:r>
              <a:r>
                <a:rPr kumimoji="0" lang="en-GB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Hebrews</a:t>
              </a:r>
              <a:r>
                <a:rPr kumimoji="0" lang="en-GB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</p:grpSp>
      <p:sp>
        <p:nvSpPr>
          <p:cNvPr id="64" name="Text Box 15">
            <a:extLst>
              <a:ext uri="{FF2B5EF4-FFF2-40B4-BE49-F238E27FC236}">
                <a16:creationId xmlns:a16="http://schemas.microsoft.com/office/drawing/2014/main" id="{62923A31-5F4B-20EB-B270-80362BD97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129" y="937737"/>
            <a:ext cx="2203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LETTERS</a:t>
            </a:r>
          </a:p>
        </p:txBody>
      </p:sp>
      <p:sp>
        <p:nvSpPr>
          <p:cNvPr id="151562" name="Text Box 14">
            <a:extLst>
              <a:ext uri="{FF2B5EF4-FFF2-40B4-BE49-F238E27FC236}">
                <a16:creationId xmlns:a16="http://schemas.microsoft.com/office/drawing/2014/main" id="{652EAA17-4F85-8AE8-4065-4D0FD9EBA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295" y="5768351"/>
            <a:ext cx="21336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PROPHECY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8EB1A9-6B4B-30FA-00BD-F19A9A56BD01}"/>
              </a:ext>
            </a:extLst>
          </p:cNvPr>
          <p:cNvGrpSpPr/>
          <p:nvPr/>
        </p:nvGrpSpPr>
        <p:grpSpPr>
          <a:xfrm>
            <a:off x="252688" y="3007446"/>
            <a:ext cx="3191208" cy="1940225"/>
            <a:chOff x="252688" y="3007446"/>
            <a:chExt cx="3191208" cy="19402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4398E1-2481-FEFA-DDC9-786DF0F7C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688" y="3007446"/>
              <a:ext cx="1437204" cy="1940225"/>
            </a:xfrm>
            <a:prstGeom prst="rect">
              <a:avLst/>
            </a:prstGeom>
            <a:ln w="92075">
              <a:solidFill>
                <a:srgbClr val="FFFF00"/>
              </a:solidFill>
            </a:ln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85ECE87-FD42-41F7-2B32-6C2C68BD0AC7}"/>
                </a:ext>
              </a:extLst>
            </p:cNvPr>
            <p:cNvSpPr/>
            <p:nvPr/>
          </p:nvSpPr>
          <p:spPr bwMode="auto">
            <a:xfrm>
              <a:off x="1928842" y="3187367"/>
              <a:ext cx="1515054" cy="817247"/>
            </a:xfrm>
            <a:prstGeom prst="ellipse">
              <a:avLst/>
            </a:prstGeom>
            <a:noFill/>
            <a:ln w="825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2E5D8E87-5A30-9785-7D3C-DD16CBC2AD02}"/>
              </a:ext>
            </a:extLst>
          </p:cNvPr>
          <p:cNvSpPr/>
          <p:nvPr/>
        </p:nvSpPr>
        <p:spPr bwMode="auto">
          <a:xfrm>
            <a:off x="1616746" y="5246358"/>
            <a:ext cx="1515054" cy="817247"/>
          </a:xfrm>
          <a:prstGeom prst="ellipse">
            <a:avLst/>
          </a:prstGeom>
          <a:noFill/>
          <a:ln w="825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D7B43E-FA18-7879-15CF-911414E68169}"/>
              </a:ext>
            </a:extLst>
          </p:cNvPr>
          <p:cNvGrpSpPr/>
          <p:nvPr/>
        </p:nvGrpSpPr>
        <p:grpSpPr>
          <a:xfrm>
            <a:off x="62792" y="2940389"/>
            <a:ext cx="3859739" cy="2659243"/>
            <a:chOff x="48376" y="3007446"/>
            <a:chExt cx="3859739" cy="26592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954F560-A087-49A8-2BE6-EECAB2DCA78E}"/>
                </a:ext>
              </a:extLst>
            </p:cNvPr>
            <p:cNvGrpSpPr/>
            <p:nvPr/>
          </p:nvGrpSpPr>
          <p:grpSpPr>
            <a:xfrm>
              <a:off x="48376" y="3007446"/>
              <a:ext cx="3859739" cy="2659243"/>
              <a:chOff x="-5722" y="3176619"/>
              <a:chExt cx="3859739" cy="265924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079922C-02AC-C573-6E01-23CD70E844B8}"/>
                  </a:ext>
                </a:extLst>
              </p:cNvPr>
              <p:cNvGrpSpPr/>
              <p:nvPr/>
            </p:nvGrpSpPr>
            <p:grpSpPr>
              <a:xfrm>
                <a:off x="-5722" y="3176619"/>
                <a:ext cx="3859739" cy="2651596"/>
                <a:chOff x="-5722" y="3176619"/>
                <a:chExt cx="3859739" cy="2651596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5B180771-F8EB-F32E-05E0-445AF3FC34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5722" y="3176619"/>
                  <a:ext cx="1961659" cy="2643469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912302F4-6A6E-8818-C2B4-18EB87FF021A}"/>
                    </a:ext>
                  </a:extLst>
                </p:cNvPr>
                <p:cNvGrpSpPr/>
                <p:nvPr/>
              </p:nvGrpSpPr>
              <p:grpSpPr>
                <a:xfrm>
                  <a:off x="1947985" y="3184745"/>
                  <a:ext cx="1906032" cy="2643470"/>
                  <a:chOff x="1994558" y="3230473"/>
                  <a:chExt cx="1906032" cy="2643470"/>
                </a:xfrm>
              </p:grpSpPr>
              <p:grpSp>
                <p:nvGrpSpPr>
                  <p:cNvPr id="5" name="Group 4">
                    <a:extLst>
                      <a:ext uri="{FF2B5EF4-FFF2-40B4-BE49-F238E27FC236}">
                        <a16:creationId xmlns:a16="http://schemas.microsoft.com/office/drawing/2014/main" id="{D0B2189E-113E-9AC4-9920-2C06210B7E29}"/>
                      </a:ext>
                    </a:extLst>
                  </p:cNvPr>
                  <p:cNvGrpSpPr/>
                  <p:nvPr/>
                </p:nvGrpSpPr>
                <p:grpSpPr>
                  <a:xfrm>
                    <a:off x="1994558" y="3230473"/>
                    <a:ext cx="1904107" cy="646331"/>
                    <a:chOff x="1994558" y="3230473"/>
                    <a:chExt cx="1904107" cy="646331"/>
                  </a:xfrm>
                </p:grpSpPr>
                <p:sp>
                  <p:nvSpPr>
                    <p:cNvPr id="3" name="Rectangle 2">
                      <a:extLst>
                        <a:ext uri="{FF2B5EF4-FFF2-40B4-BE49-F238E27FC236}">
                          <a16:creationId xmlns:a16="http://schemas.microsoft.com/office/drawing/2014/main" id="{080A50C3-7416-F4A6-2C61-4AD2E1094A6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19098" y="3246230"/>
                      <a:ext cx="1879567" cy="614818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1B192751-A760-87C5-2686-5AF367CEFA7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94558" y="3230473"/>
                      <a:ext cx="1879567" cy="646331"/>
                    </a:xfrm>
                    <a:prstGeom prst="rect">
                      <a:avLst/>
                    </a:prstGeom>
                    <a:noFill/>
                    <a:ln w="4445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3600" dirty="0">
                          <a:latin typeface="Trebuchet MS" panose="020B0603020202020204" pitchFamily="34" charset="0"/>
                        </a:rPr>
                        <a:t>LUKE</a:t>
                      </a:r>
                    </a:p>
                  </p:txBody>
                </p:sp>
              </p:grpSp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1597A8F0-D99B-901C-1029-02302E50D6FA}"/>
                      </a:ext>
                    </a:extLst>
                  </p:cNvPr>
                  <p:cNvGrpSpPr/>
                  <p:nvPr/>
                </p:nvGrpSpPr>
                <p:grpSpPr>
                  <a:xfrm>
                    <a:off x="2019097" y="5198905"/>
                    <a:ext cx="1881493" cy="675038"/>
                    <a:chOff x="1993846" y="3186010"/>
                    <a:chExt cx="1881493" cy="675038"/>
                  </a:xfrm>
                </p:grpSpPr>
                <p:sp>
                  <p:nvSpPr>
                    <p:cNvPr id="11" name="Rectangle 10">
                      <a:extLst>
                        <a:ext uri="{FF2B5EF4-FFF2-40B4-BE49-F238E27FC236}">
                          <a16:creationId xmlns:a16="http://schemas.microsoft.com/office/drawing/2014/main" id="{BB0C73E7-FA34-74DC-5C3F-871E7F71C5D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93846" y="3246230"/>
                      <a:ext cx="1881493" cy="614818"/>
                    </a:xfrm>
                    <a:prstGeom prst="rect">
                      <a:avLst/>
                    </a:prstGeom>
                    <a:solidFill>
                      <a:srgbClr val="002060"/>
                    </a:solidFill>
                    <a:ln w="444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0CEEC85-85B1-357A-C8D9-B0CA08C4942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51188" y="3186010"/>
                      <a:ext cx="1593821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3600" dirty="0">
                          <a:latin typeface="Trebuchet MS" panose="020B0603020202020204" pitchFamily="34" charset="0"/>
                        </a:rPr>
                        <a:t>ACTS</a:t>
                      </a:r>
                    </a:p>
                  </p:txBody>
                </p:sp>
              </p:grpSp>
            </p:grp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CB90C9B-031E-175E-F715-20299F5B90F8}"/>
                  </a:ext>
                </a:extLst>
              </p:cNvPr>
              <p:cNvSpPr/>
              <p:nvPr/>
            </p:nvSpPr>
            <p:spPr bwMode="auto">
              <a:xfrm>
                <a:off x="0" y="3179545"/>
                <a:ext cx="3852092" cy="2656317"/>
              </a:xfrm>
              <a:prstGeom prst="rect">
                <a:avLst/>
              </a:prstGeom>
              <a:noFill/>
              <a:ln w="412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18120C-2057-72B6-D259-E8744F210777}"/>
                </a:ext>
              </a:extLst>
            </p:cNvPr>
            <p:cNvSpPr/>
            <p:nvPr/>
          </p:nvSpPr>
          <p:spPr bwMode="auto">
            <a:xfrm>
              <a:off x="2006692" y="3615491"/>
              <a:ext cx="1901077" cy="14114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582A97B-1EF8-752F-9DC5-18A71965BD0A}"/>
              </a:ext>
            </a:extLst>
          </p:cNvPr>
          <p:cNvSpPr txBox="1"/>
          <p:nvPr/>
        </p:nvSpPr>
        <p:spPr>
          <a:xfrm>
            <a:off x="1978623" y="3447403"/>
            <a:ext cx="1809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2 longest books in the New </a:t>
            </a:r>
            <a:r>
              <a:rPr lang="en-GB" b="1" dirty="0" err="1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</a:rPr>
              <a:t>Testment</a:t>
            </a:r>
            <a:endParaRPr lang="en-GB" b="1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BFABE7-0A9F-8CBA-CAB6-40B08B83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798BFA-50CA-1B82-BDA5-3D62B92B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515" y="-675456"/>
            <a:ext cx="6780969" cy="1023741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50BA9CA-D5EE-AFB8-D7BD-91F45E147AB7}"/>
              </a:ext>
            </a:extLst>
          </p:cNvPr>
          <p:cNvSpPr/>
          <p:nvPr/>
        </p:nvSpPr>
        <p:spPr bwMode="auto">
          <a:xfrm>
            <a:off x="971600" y="4797152"/>
            <a:ext cx="7488832" cy="2304256"/>
          </a:xfrm>
          <a:prstGeom prst="ellipse">
            <a:avLst/>
          </a:prstGeom>
          <a:noFill/>
          <a:ln w="1301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7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1B8E4-7641-A37C-7F83-8FD03BD67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548680"/>
            <a:ext cx="1024113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94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31800" y="1694974"/>
            <a:ext cx="2123976" cy="497438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146DF7-0A54-F189-C8A8-02B1C10F4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88" y="1184296"/>
            <a:ext cx="13537827" cy="44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72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1"/>
          <p:cNvSpPr txBox="1">
            <a:spLocks noChangeArrowheads="1"/>
          </p:cNvSpPr>
          <p:nvPr/>
        </p:nvSpPr>
        <p:spPr bwMode="auto">
          <a:xfrm>
            <a:off x="1042988" y="68135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4400">
                <a:solidFill>
                  <a:srgbClr val="000000"/>
                </a:solidFill>
                <a:ea typeface="SimSun" pitchFamily="2" charset="-122"/>
              </a:rPr>
              <a:t>Blank</a:t>
            </a:r>
          </a:p>
        </p:txBody>
      </p:sp>
      <p:sp>
        <p:nvSpPr>
          <p:cNvPr id="113667" name="TextBox 2"/>
          <p:cNvSpPr txBox="1">
            <a:spLocks noChangeArrowheads="1"/>
          </p:cNvSpPr>
          <p:nvPr/>
        </p:nvSpPr>
        <p:spPr bwMode="auto">
          <a:xfrm>
            <a:off x="1187624" y="1268760"/>
            <a:ext cx="624569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/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Acts 17</a:t>
            </a:r>
            <a:r>
              <a:rPr lang="en-US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:6</a:t>
            </a:r>
          </a:p>
          <a:p>
            <a:pPr algn="ctr"/>
            <a:endParaRPr lang="en-US" sz="3200" dirty="0">
              <a:solidFill>
                <a:srgbClr val="FFFFFF"/>
              </a:solidFill>
              <a:latin typeface="Trebuchet MS" pitchFamily="34" charset="0"/>
              <a:ea typeface="SimSun" pitchFamily="2" charset="-122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They dragged Jason &amp; some other believers before the city officials, shouting: 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‘These men who have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rebuchet MS" pitchFamily="34" charset="0"/>
                <a:ea typeface="SimSun" pitchFamily="2" charset="-122"/>
              </a:rPr>
              <a:t>turned the world upside down 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have now come here.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149D2-674E-46C4-0B2D-8CE7E205E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1">
            <a:extLst>
              <a:ext uri="{FF2B5EF4-FFF2-40B4-BE49-F238E27FC236}">
                <a16:creationId xmlns:a16="http://schemas.microsoft.com/office/drawing/2014/main" id="{882A7589-0F6D-B6D9-F762-F95A96BC8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8135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Blank</a:t>
            </a:r>
          </a:p>
        </p:txBody>
      </p:sp>
      <p:sp>
        <p:nvSpPr>
          <p:cNvPr id="113667" name="TextBox 2">
            <a:extLst>
              <a:ext uri="{FF2B5EF4-FFF2-40B4-BE49-F238E27FC236}">
                <a16:creationId xmlns:a16="http://schemas.microsoft.com/office/drawing/2014/main" id="{5EF5FA3E-0DBF-6540-CDAA-043B1E3B3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366" y="1268760"/>
            <a:ext cx="624569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Acts 17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:7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sz="3200" dirty="0">
              <a:solidFill>
                <a:srgbClr val="FFFFFF"/>
              </a:solidFill>
              <a:latin typeface="Trebuchet MS" pitchFamily="34" charset="0"/>
              <a:ea typeface="SimSun" pitchFamily="2" charset="-122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They are disobeying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Caesar’s laws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SimSun" pitchFamily="2" charset="-122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Trebuchet MS" pitchFamily="34" charset="0"/>
                <a:ea typeface="SimSun" pitchFamily="2" charset="-122"/>
              </a:rPr>
              <a:t>They say there is 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Trebuchet MS" pitchFamily="34" charset="0"/>
                <a:ea typeface="SimSun" pitchFamily="2" charset="-122"/>
              </a:rPr>
              <a:t>another king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one called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2839169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041E6-4805-543B-B53D-269090F61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999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8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6E821-07FC-19E4-8CF5-7282EE694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67" y="-25682"/>
            <a:ext cx="10831107" cy="59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49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626E2B-64DF-EDAE-5108-70519E1F5CD8}"/>
              </a:ext>
            </a:extLst>
          </p:cNvPr>
          <p:cNvSpPr txBox="1"/>
          <p:nvPr/>
        </p:nvSpPr>
        <p:spPr>
          <a:xfrm>
            <a:off x="1331640" y="40466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www.bmsworldmission.org/pray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D7B17-3C42-7D2A-1748-64F7460A1080}"/>
              </a:ext>
            </a:extLst>
          </p:cNvPr>
          <p:cNvSpPr txBox="1"/>
          <p:nvPr/>
        </p:nvSpPr>
        <p:spPr>
          <a:xfrm>
            <a:off x="683568" y="1413063"/>
            <a:ext cx="82089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Saturday 14</a:t>
            </a:r>
            <a:r>
              <a:rPr lang="en-GB" sz="3200" baseline="30000" dirty="0"/>
              <a:t>th                                      </a:t>
            </a:r>
            <a:r>
              <a:rPr lang="en-GB" sz="3200" b="1" dirty="0"/>
              <a:t>North Africa</a:t>
            </a:r>
          </a:p>
          <a:p>
            <a:endParaRPr lang="en-GB" sz="3200" b="1" dirty="0"/>
          </a:p>
          <a:p>
            <a:r>
              <a:rPr lang="en-GB" sz="3200" dirty="0"/>
              <a:t>Pray that God will strengthen </a:t>
            </a:r>
          </a:p>
          <a:p>
            <a:r>
              <a:rPr lang="en-GB" sz="3200" dirty="0"/>
              <a:t>    BMS-supported disciple-maker Kamil, </a:t>
            </a:r>
          </a:p>
          <a:p>
            <a:r>
              <a:rPr lang="en-GB" sz="3200" dirty="0"/>
              <a:t>       </a:t>
            </a:r>
            <a:r>
              <a:rPr lang="en-GB" sz="3200" b="1" dirty="0">
                <a:solidFill>
                  <a:srgbClr val="FFFF00"/>
                </a:solidFill>
              </a:rPr>
              <a:t>who counts the cost, </a:t>
            </a:r>
          </a:p>
          <a:p>
            <a:r>
              <a:rPr lang="en-GB" sz="3200" b="1" dirty="0">
                <a:solidFill>
                  <a:srgbClr val="FFFF00"/>
                </a:solidFill>
              </a:rPr>
              <a:t>                       yet chooses the cross,</a:t>
            </a:r>
          </a:p>
          <a:p>
            <a:r>
              <a:rPr lang="en-GB" sz="3200" dirty="0"/>
              <a:t>&amp; continues to train disciple-makers </a:t>
            </a:r>
          </a:p>
          <a:p>
            <a:r>
              <a:rPr lang="en-GB" sz="3200" dirty="0"/>
              <a:t>                                                    in North Africa.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A03DA8-8D95-5CA6-CD09-1410384A7A0B}"/>
              </a:ext>
            </a:extLst>
          </p:cNvPr>
          <p:cNvSpPr/>
          <p:nvPr/>
        </p:nvSpPr>
        <p:spPr bwMode="auto">
          <a:xfrm>
            <a:off x="467544" y="2204864"/>
            <a:ext cx="8424936" cy="3602140"/>
          </a:xfrm>
          <a:prstGeom prst="roundRect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46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0BC0D-599D-4B93-CDD2-DA669128A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5083C8-EF17-D6D4-DFCE-5143E2EDBAC0}"/>
              </a:ext>
            </a:extLst>
          </p:cNvPr>
          <p:cNvSpPr txBox="1"/>
          <p:nvPr/>
        </p:nvSpPr>
        <p:spPr>
          <a:xfrm>
            <a:off x="1007604" y="1628800"/>
            <a:ext cx="71287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</a:rPr>
              <a:t>Psalm 41:1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</a:rPr>
              <a:t> Blessed are those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</a:rPr>
              <a:t>who have regard for the weak…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0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A8FF7B-ECFE-7066-C166-F76B0A15E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3" y="0"/>
            <a:ext cx="11098999" cy="7389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4871F-2AFF-FDD3-1021-63C01847BCFD}"/>
              </a:ext>
            </a:extLst>
          </p:cNvPr>
          <p:cNvSpPr txBox="1"/>
          <p:nvPr/>
        </p:nvSpPr>
        <p:spPr>
          <a:xfrm>
            <a:off x="2483768" y="1588076"/>
            <a:ext cx="3888432" cy="1754326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‘bang the drum’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GB" sz="3600" noProof="0" dirty="0">
                <a:solidFill>
                  <a:prstClr val="white"/>
                </a:solidFill>
                <a:latin typeface="Trebuchet MS" panose="020B0603020202020204" pitchFamily="34" charset="0"/>
              </a:rPr>
              <a:t>for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LUKE’s Gospel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332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7D78D-7012-4FD4-904F-DC50021C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B96BB-390E-27BF-ED6C-F81E408C5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955344"/>
            <a:ext cx="13676692" cy="7813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2B66E-216B-0E7D-E9F0-603DC7A31626}"/>
              </a:ext>
            </a:extLst>
          </p:cNvPr>
          <p:cNvSpPr txBox="1"/>
          <p:nvPr/>
        </p:nvSpPr>
        <p:spPr>
          <a:xfrm>
            <a:off x="338873" y="476672"/>
            <a:ext cx="2373185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LUKE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12062-02ED-8C3D-7D7B-7CC32C06842E}"/>
              </a:ext>
            </a:extLst>
          </p:cNvPr>
          <p:cNvSpPr txBox="1"/>
          <p:nvPr/>
        </p:nvSpPr>
        <p:spPr>
          <a:xfrm>
            <a:off x="2483768" y="1588076"/>
            <a:ext cx="5860756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was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not a disciple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of Jesus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010A6-EF98-4E9F-92FA-691F0BA2447B}"/>
              </a:ext>
            </a:extLst>
          </p:cNvPr>
          <p:cNvSpPr txBox="1"/>
          <p:nvPr/>
        </p:nvSpPr>
        <p:spPr>
          <a:xfrm>
            <a:off x="2998757" y="3956919"/>
            <a:ext cx="4702471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had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never met Jesus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D3E7D-725E-EE45-6CE6-F958CC102158}"/>
              </a:ext>
            </a:extLst>
          </p:cNvPr>
          <p:cNvSpPr txBox="1"/>
          <p:nvPr/>
        </p:nvSpPr>
        <p:spPr>
          <a:xfrm>
            <a:off x="2774685" y="3153767"/>
            <a:ext cx="3204356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was a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Gentile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050D2-A7AD-A5A9-AC16-4836871468FD}"/>
              </a:ext>
            </a:extLst>
          </p:cNvPr>
          <p:cNvSpPr txBox="1"/>
          <p:nvPr/>
        </p:nvSpPr>
        <p:spPr>
          <a:xfrm>
            <a:off x="2705852" y="2382280"/>
            <a:ext cx="4702470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was a medical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doctor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F74F4-2573-0042-C263-464DC0902584}"/>
              </a:ext>
            </a:extLst>
          </p:cNvPr>
          <p:cNvSpPr txBox="1"/>
          <p:nvPr/>
        </p:nvSpPr>
        <p:spPr>
          <a:xfrm>
            <a:off x="3131840" y="4756439"/>
            <a:ext cx="5544616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was a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companion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of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Paul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097780-29ED-CF0D-45DC-A3014811BC3E}"/>
              </a:ext>
            </a:extLst>
          </p:cNvPr>
          <p:cNvSpPr txBox="1"/>
          <p:nvPr/>
        </p:nvSpPr>
        <p:spPr>
          <a:xfrm>
            <a:off x="3419872" y="5582255"/>
            <a:ext cx="4464496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… &amp;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had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met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Arial Unicode MS" pitchFamily="34" charset="-128"/>
              </a:rPr>
              <a:t>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17970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0C04D-0805-7D6D-7422-18F6D7A8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" y="-8997"/>
            <a:ext cx="5134623" cy="6925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3900F9-FEA1-3E9B-FDCB-B6DCB3BD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908720"/>
            <a:ext cx="7230970" cy="54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8B2E6-B4F0-F86D-D1E4-803B557FF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3F403-514A-08BB-49F3-1539206FE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" y="-8997"/>
            <a:ext cx="5134623" cy="6925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BECEBE-4BE0-E470-0120-F48152E1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762390"/>
            <a:ext cx="7176797" cy="53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4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88964-FDAA-C3E3-894D-65D94D0DD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1">
            <a:extLst>
              <a:ext uri="{FF2B5EF4-FFF2-40B4-BE49-F238E27FC236}">
                <a16:creationId xmlns:a16="http://schemas.microsoft.com/office/drawing/2014/main" id="{D32EDE33-CA03-934A-D443-872386997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8135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</a:rPr>
              <a:t>Blank</a:t>
            </a:r>
          </a:p>
        </p:txBody>
      </p:sp>
      <p:sp>
        <p:nvSpPr>
          <p:cNvPr id="113667" name="TextBox 2">
            <a:extLst>
              <a:ext uri="{FF2B5EF4-FFF2-40B4-BE49-F238E27FC236}">
                <a16:creationId xmlns:a16="http://schemas.microsoft.com/office/drawing/2014/main" id="{874E4511-8334-DBCA-7AE8-647FF7C13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05" y="1124744"/>
            <a:ext cx="7391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The Gospel of LUKE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is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longest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 of 4 gospels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DCF327A-6D33-5D5B-E710-EA8BE1EFB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05" y="2636912"/>
            <a:ext cx="7391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It starts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earlier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 than the others…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with the birth of John the Baptist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97B515-ABF6-164C-3066-B9421DD14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05" y="4224164"/>
            <a:ext cx="7391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defTabSz="449263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It finishes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later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 than the others…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SimSun" pitchFamily="2" charset="-122"/>
              </a:rPr>
              <a:t>with the return of Jesus to Heaven</a:t>
            </a:r>
          </a:p>
        </p:txBody>
      </p:sp>
    </p:spTree>
    <p:extLst>
      <p:ext uri="{BB962C8B-B14F-4D97-AF65-F5344CB8AC3E}">
        <p14:creationId xmlns:p14="http://schemas.microsoft.com/office/powerpoint/2010/main" val="2657218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SimSun"/>
        <a:cs typeface="SimSun"/>
      </a:majorFont>
      <a:minorFont>
        <a:latin typeface="Times New Roman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Roger basic template">
  <a:themeElements>
    <a:clrScheme name="Roger basic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oger basic template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Roger basic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ger basic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ger basic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5381</TotalTime>
  <Words>804</Words>
  <Application>Microsoft Office PowerPoint</Application>
  <PresentationFormat>On-screen Show (4:3)</PresentationFormat>
  <Paragraphs>193</Paragraphs>
  <Slides>48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SimSun</vt:lpstr>
      <vt:lpstr>Arial</vt:lpstr>
      <vt:lpstr>Calibri</vt:lpstr>
      <vt:lpstr>Comic Sans MS</vt:lpstr>
      <vt:lpstr>Times New Roman</vt:lpstr>
      <vt:lpstr>Trebuchet MS</vt:lpstr>
      <vt:lpstr>Office Theme</vt:lpstr>
      <vt:lpstr>3_Default Design</vt:lpstr>
      <vt:lpstr>2_Office Theme</vt:lpstr>
      <vt:lpstr>5_Roger basic template</vt:lpstr>
      <vt:lpstr>PowerPoint Presentation</vt:lpstr>
      <vt:lpstr>PowerPoint Presentation</vt:lpstr>
      <vt:lpstr>PowerPoint Presentation</vt:lpstr>
      <vt:lpstr>Analysis of OT books – not animated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Pearce</dc:creator>
  <cp:lastModifiedBy>Roger Pearce</cp:lastModifiedBy>
  <cp:revision>109</cp:revision>
  <cp:lastPrinted>2025-06-15T08:51:09Z</cp:lastPrinted>
  <dcterms:created xsi:type="dcterms:W3CDTF">2007-11-16T17:06:26Z</dcterms:created>
  <dcterms:modified xsi:type="dcterms:W3CDTF">2025-06-15T19:23:13Z</dcterms:modified>
</cp:coreProperties>
</file>