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62" r:id="rId4"/>
    <p:sldId id="264" r:id="rId5"/>
    <p:sldId id="265" r:id="rId6"/>
    <p:sldId id="259" r:id="rId7"/>
    <p:sldId id="270" r:id="rId8"/>
    <p:sldId id="267" r:id="rId9"/>
    <p:sldId id="271" r:id="rId10"/>
    <p:sldId id="272" r:id="rId11"/>
    <p:sldId id="268"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936EB8-9B59-4E0D-B3C2-BD5BBDA439C6}" v="34" dt="2025-06-19T15:39:48.2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2" autoAdjust="0"/>
    <p:restoredTop sz="94660"/>
  </p:normalViewPr>
  <p:slideViewPr>
    <p:cSldViewPr snapToGrid="0">
      <p:cViewPr>
        <p:scale>
          <a:sx n="52" d="100"/>
          <a:sy n="52" d="100"/>
        </p:scale>
        <p:origin x="276"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Treneer" userId="d5e3357362442362" providerId="LiveId" clId="{17936EB8-9B59-4E0D-B3C2-BD5BBDA439C6}"/>
    <pc:docChg chg="undo custSel addSld delSld modSld sldOrd">
      <pc:chgData name="Mike Treneer" userId="d5e3357362442362" providerId="LiveId" clId="{17936EB8-9B59-4E0D-B3C2-BD5BBDA439C6}" dt="2025-06-19T15:56:16.640" v="1076" actId="20577"/>
      <pc:docMkLst>
        <pc:docMk/>
      </pc:docMkLst>
      <pc:sldChg chg="modSp mod modAnim">
        <pc:chgData name="Mike Treneer" userId="d5e3357362442362" providerId="LiveId" clId="{17936EB8-9B59-4E0D-B3C2-BD5BBDA439C6}" dt="2025-06-19T14:13:41.676" v="148"/>
        <pc:sldMkLst>
          <pc:docMk/>
          <pc:sldMk cId="2960654905" sldId="257"/>
        </pc:sldMkLst>
        <pc:spChg chg="mod">
          <ac:chgData name="Mike Treneer" userId="d5e3357362442362" providerId="LiveId" clId="{17936EB8-9B59-4E0D-B3C2-BD5BBDA439C6}" dt="2025-06-19T12:32:36.605" v="36" actId="113"/>
          <ac:spMkLst>
            <pc:docMk/>
            <pc:sldMk cId="2960654905" sldId="257"/>
            <ac:spMk id="2" creationId="{85792E4A-A890-EF41-7346-74D72E57A6E5}"/>
          </ac:spMkLst>
        </pc:spChg>
        <pc:spChg chg="mod">
          <ac:chgData name="Mike Treneer" userId="d5e3357362442362" providerId="LiveId" clId="{17936EB8-9B59-4E0D-B3C2-BD5BBDA439C6}" dt="2025-06-19T14:13:03.668" v="145" actId="27636"/>
          <ac:spMkLst>
            <pc:docMk/>
            <pc:sldMk cId="2960654905" sldId="257"/>
            <ac:spMk id="3" creationId="{B142B4BB-44DE-833A-4AB8-F5F15E78B303}"/>
          </ac:spMkLst>
        </pc:spChg>
      </pc:sldChg>
      <pc:sldChg chg="addSp delSp modSp del mod setBg">
        <pc:chgData name="Mike Treneer" userId="d5e3357362442362" providerId="LiveId" clId="{17936EB8-9B59-4E0D-B3C2-BD5BBDA439C6}" dt="2025-06-19T15:53:56.073" v="1059" actId="2696"/>
        <pc:sldMkLst>
          <pc:docMk/>
          <pc:sldMk cId="3735597127" sldId="258"/>
        </pc:sldMkLst>
        <pc:spChg chg="mod">
          <ac:chgData name="Mike Treneer" userId="d5e3357362442362" providerId="LiveId" clId="{17936EB8-9B59-4E0D-B3C2-BD5BBDA439C6}" dt="2025-06-19T13:02:04.287" v="97" actId="26606"/>
          <ac:spMkLst>
            <pc:docMk/>
            <pc:sldMk cId="3735597127" sldId="258"/>
            <ac:spMk id="2" creationId="{202CECEC-F397-2FFE-2C37-E0E74C6CDFBC}"/>
          </ac:spMkLst>
        </pc:spChg>
        <pc:spChg chg="mod">
          <ac:chgData name="Mike Treneer" userId="d5e3357362442362" providerId="LiveId" clId="{17936EB8-9B59-4E0D-B3C2-BD5BBDA439C6}" dt="2025-06-19T13:02:04.287" v="97" actId="26606"/>
          <ac:spMkLst>
            <pc:docMk/>
            <pc:sldMk cId="3735597127" sldId="258"/>
            <ac:spMk id="3" creationId="{8A946B16-FFB4-FDEF-C1E0-AD7D4A2AE3A0}"/>
          </ac:spMkLst>
        </pc:spChg>
        <pc:spChg chg="add del">
          <ac:chgData name="Mike Treneer" userId="d5e3357362442362" providerId="LiveId" clId="{17936EB8-9B59-4E0D-B3C2-BD5BBDA439C6}" dt="2025-06-19T13:02:04.287" v="97" actId="26606"/>
          <ac:spMkLst>
            <pc:docMk/>
            <pc:sldMk cId="3735597127" sldId="258"/>
            <ac:spMk id="9" creationId="{9F7D5CDA-D291-4307-BF55-1381FED29634}"/>
          </ac:spMkLst>
        </pc:spChg>
        <pc:picChg chg="add del">
          <ac:chgData name="Mike Treneer" userId="d5e3357362442362" providerId="LiveId" clId="{17936EB8-9B59-4E0D-B3C2-BD5BBDA439C6}" dt="2025-06-19T13:02:04.287" v="97" actId="26606"/>
          <ac:picMkLst>
            <pc:docMk/>
            <pc:sldMk cId="3735597127" sldId="258"/>
            <ac:picMk id="5" creationId="{AE2E7337-69FA-DF1C-243B-ED8E81D589EE}"/>
          </ac:picMkLst>
        </pc:picChg>
      </pc:sldChg>
      <pc:sldChg chg="modSp mod ord">
        <pc:chgData name="Mike Treneer" userId="d5e3357362442362" providerId="LiveId" clId="{17936EB8-9B59-4E0D-B3C2-BD5BBDA439C6}" dt="2025-06-19T14:15:47.976" v="152" actId="20577"/>
        <pc:sldMkLst>
          <pc:docMk/>
          <pc:sldMk cId="2995427566" sldId="259"/>
        </pc:sldMkLst>
        <pc:spChg chg="mod">
          <ac:chgData name="Mike Treneer" userId="d5e3357362442362" providerId="LiveId" clId="{17936EB8-9B59-4E0D-B3C2-BD5BBDA439C6}" dt="2025-06-19T14:15:47.976" v="152" actId="20577"/>
          <ac:spMkLst>
            <pc:docMk/>
            <pc:sldMk cId="2995427566" sldId="259"/>
            <ac:spMk id="2" creationId="{E8F55E4B-C693-6C6F-7062-C4849F31D06C}"/>
          </ac:spMkLst>
        </pc:spChg>
        <pc:spChg chg="mod">
          <ac:chgData name="Mike Treneer" userId="d5e3357362442362" providerId="LiveId" clId="{17936EB8-9B59-4E0D-B3C2-BD5BBDA439C6}" dt="2025-06-19T14:15:33.407" v="151" actId="255"/>
          <ac:spMkLst>
            <pc:docMk/>
            <pc:sldMk cId="2995427566" sldId="259"/>
            <ac:spMk id="3" creationId="{243617E7-F568-2600-15DD-54AAAFBB2C7C}"/>
          </ac:spMkLst>
        </pc:spChg>
      </pc:sldChg>
      <pc:sldChg chg="modSp del mod">
        <pc:chgData name="Mike Treneer" userId="d5e3357362442362" providerId="LiveId" clId="{17936EB8-9B59-4E0D-B3C2-BD5BBDA439C6}" dt="2025-06-19T15:54:10.256" v="1062" actId="2696"/>
        <pc:sldMkLst>
          <pc:docMk/>
          <pc:sldMk cId="2078604414" sldId="260"/>
        </pc:sldMkLst>
        <pc:spChg chg="mod">
          <ac:chgData name="Mike Treneer" userId="d5e3357362442362" providerId="LiveId" clId="{17936EB8-9B59-4E0D-B3C2-BD5BBDA439C6}" dt="2025-06-19T12:46:27.937" v="73" actId="20577"/>
          <ac:spMkLst>
            <pc:docMk/>
            <pc:sldMk cId="2078604414" sldId="260"/>
            <ac:spMk id="3" creationId="{154F8267-E098-68E5-5258-E235B6EA4EC7}"/>
          </ac:spMkLst>
        </pc:spChg>
      </pc:sldChg>
      <pc:sldChg chg="modSp del mod">
        <pc:chgData name="Mike Treneer" userId="d5e3357362442362" providerId="LiveId" clId="{17936EB8-9B59-4E0D-B3C2-BD5BBDA439C6}" dt="2025-06-19T15:54:06.458" v="1061" actId="2696"/>
        <pc:sldMkLst>
          <pc:docMk/>
          <pc:sldMk cId="1479186601" sldId="261"/>
        </pc:sldMkLst>
        <pc:spChg chg="mod">
          <ac:chgData name="Mike Treneer" userId="d5e3357362442362" providerId="LiveId" clId="{17936EB8-9B59-4E0D-B3C2-BD5BBDA439C6}" dt="2025-06-19T12:44:37.113" v="67"/>
          <ac:spMkLst>
            <pc:docMk/>
            <pc:sldMk cId="1479186601" sldId="261"/>
            <ac:spMk id="3" creationId="{2BBD1DC3-7B66-4A59-EC30-19EC14FFD2F2}"/>
          </ac:spMkLst>
        </pc:spChg>
      </pc:sldChg>
      <pc:sldChg chg="modSp mod">
        <pc:chgData name="Mike Treneer" userId="d5e3357362442362" providerId="LiveId" clId="{17936EB8-9B59-4E0D-B3C2-BD5BBDA439C6}" dt="2025-06-19T14:05:11.839" v="138" actId="20577"/>
        <pc:sldMkLst>
          <pc:docMk/>
          <pc:sldMk cId="2275119741" sldId="262"/>
        </pc:sldMkLst>
        <pc:spChg chg="mod">
          <ac:chgData name="Mike Treneer" userId="d5e3357362442362" providerId="LiveId" clId="{17936EB8-9B59-4E0D-B3C2-BD5BBDA439C6}" dt="2025-06-19T12:38:50.657" v="53" actId="113"/>
          <ac:spMkLst>
            <pc:docMk/>
            <pc:sldMk cId="2275119741" sldId="262"/>
            <ac:spMk id="2" creationId="{B4371B99-5F75-D035-EC71-6FD657562C59}"/>
          </ac:spMkLst>
        </pc:spChg>
        <pc:spChg chg="mod">
          <ac:chgData name="Mike Treneer" userId="d5e3357362442362" providerId="LiveId" clId="{17936EB8-9B59-4E0D-B3C2-BD5BBDA439C6}" dt="2025-06-19T14:05:11.839" v="138" actId="20577"/>
          <ac:spMkLst>
            <pc:docMk/>
            <pc:sldMk cId="2275119741" sldId="262"/>
            <ac:spMk id="3" creationId="{77A6FA7C-F4AB-88E8-8495-6DB2F9C0D2A8}"/>
          </ac:spMkLst>
        </pc:spChg>
      </pc:sldChg>
      <pc:sldChg chg="modSp add del mod">
        <pc:chgData name="Mike Treneer" userId="d5e3357362442362" providerId="LiveId" clId="{17936EB8-9B59-4E0D-B3C2-BD5BBDA439C6}" dt="2025-06-19T15:54:02.564" v="1060" actId="2696"/>
        <pc:sldMkLst>
          <pc:docMk/>
          <pc:sldMk cId="1934339181" sldId="263"/>
        </pc:sldMkLst>
        <pc:spChg chg="mod">
          <ac:chgData name="Mike Treneer" userId="d5e3357362442362" providerId="LiveId" clId="{17936EB8-9B59-4E0D-B3C2-BD5BBDA439C6}" dt="2025-06-19T12:56:13.171" v="95" actId="1076"/>
          <ac:spMkLst>
            <pc:docMk/>
            <pc:sldMk cId="1934339181" sldId="263"/>
            <ac:spMk id="3" creationId="{23250959-FFA3-F54C-E188-295883ADA4C6}"/>
          </ac:spMkLst>
        </pc:spChg>
      </pc:sldChg>
      <pc:sldChg chg="addSp delSp modSp new mod">
        <pc:chgData name="Mike Treneer" userId="d5e3357362442362" providerId="LiveId" clId="{17936EB8-9B59-4E0D-B3C2-BD5BBDA439C6}" dt="2025-06-19T13:08:41.344" v="125" actId="1076"/>
        <pc:sldMkLst>
          <pc:docMk/>
          <pc:sldMk cId="1573136859" sldId="264"/>
        </pc:sldMkLst>
        <pc:spChg chg="mod">
          <ac:chgData name="Mike Treneer" userId="d5e3357362442362" providerId="LiveId" clId="{17936EB8-9B59-4E0D-B3C2-BD5BBDA439C6}" dt="2025-06-19T13:04:21.240" v="107"/>
          <ac:spMkLst>
            <pc:docMk/>
            <pc:sldMk cId="1573136859" sldId="264"/>
            <ac:spMk id="2" creationId="{F6232F69-2440-45D9-50FE-F6C0E085B088}"/>
          </ac:spMkLst>
        </pc:spChg>
        <pc:spChg chg="del">
          <ac:chgData name="Mike Treneer" userId="d5e3357362442362" providerId="LiveId" clId="{17936EB8-9B59-4E0D-B3C2-BD5BBDA439C6}" dt="2025-06-19T12:54:03.648" v="87"/>
          <ac:spMkLst>
            <pc:docMk/>
            <pc:sldMk cId="1573136859" sldId="264"/>
            <ac:spMk id="3" creationId="{302827BB-6A7C-ACBA-8BF8-798F86DBAE45}"/>
          </ac:spMkLst>
        </pc:spChg>
        <pc:spChg chg="add mod">
          <ac:chgData name="Mike Treneer" userId="d5e3357362442362" providerId="LiveId" clId="{17936EB8-9B59-4E0D-B3C2-BD5BBDA439C6}" dt="2025-06-19T13:05:55.948" v="114" actId="14100"/>
          <ac:spMkLst>
            <pc:docMk/>
            <pc:sldMk cId="1573136859" sldId="264"/>
            <ac:spMk id="5" creationId="{E58AFBDF-C69A-8718-1F83-D335CACC93C9}"/>
          </ac:spMkLst>
        </pc:spChg>
        <pc:picChg chg="add del mod">
          <ac:chgData name="Mike Treneer" userId="d5e3357362442362" providerId="LiveId" clId="{17936EB8-9B59-4E0D-B3C2-BD5BBDA439C6}" dt="2025-06-19T13:03:56.640" v="106" actId="21"/>
          <ac:picMkLst>
            <pc:docMk/>
            <pc:sldMk cId="1573136859" sldId="264"/>
            <ac:picMk id="4" creationId="{788B17C1-7CF2-66D7-A985-08FB199E362E}"/>
          </ac:picMkLst>
        </pc:picChg>
        <pc:picChg chg="add mod">
          <ac:chgData name="Mike Treneer" userId="d5e3357362442362" providerId="LiveId" clId="{17936EB8-9B59-4E0D-B3C2-BD5BBDA439C6}" dt="2025-06-19T13:08:41.344" v="125" actId="1076"/>
          <ac:picMkLst>
            <pc:docMk/>
            <pc:sldMk cId="1573136859" sldId="264"/>
            <ac:picMk id="1026" creationId="{B69658DF-6A23-534E-C9D1-D02ACAE80CD4}"/>
          </ac:picMkLst>
        </pc:picChg>
      </pc:sldChg>
      <pc:sldChg chg="modSp add mod">
        <pc:chgData name="Mike Treneer" userId="d5e3357362442362" providerId="LiveId" clId="{17936EB8-9B59-4E0D-B3C2-BD5BBDA439C6}" dt="2025-06-19T15:54:53.130" v="1063" actId="113"/>
        <pc:sldMkLst>
          <pc:docMk/>
          <pc:sldMk cId="99828941" sldId="265"/>
        </pc:sldMkLst>
        <pc:spChg chg="mod">
          <ac:chgData name="Mike Treneer" userId="d5e3357362442362" providerId="LiveId" clId="{17936EB8-9B59-4E0D-B3C2-BD5BBDA439C6}" dt="2025-06-19T15:54:53.130" v="1063" actId="113"/>
          <ac:spMkLst>
            <pc:docMk/>
            <pc:sldMk cId="99828941" sldId="265"/>
            <ac:spMk id="5" creationId="{624524BE-5754-C5C7-AFE9-560F1EE80581}"/>
          </ac:spMkLst>
        </pc:spChg>
        <pc:picChg chg="mod">
          <ac:chgData name="Mike Treneer" userId="d5e3357362442362" providerId="LiveId" clId="{17936EB8-9B59-4E0D-B3C2-BD5BBDA439C6}" dt="2025-06-19T13:08:26.911" v="123" actId="1076"/>
          <ac:picMkLst>
            <pc:docMk/>
            <pc:sldMk cId="99828941" sldId="265"/>
            <ac:picMk id="1026" creationId="{7291990D-C2F5-0538-8A39-A76BCED8742A}"/>
          </ac:picMkLst>
        </pc:picChg>
      </pc:sldChg>
      <pc:sldChg chg="new">
        <pc:chgData name="Mike Treneer" userId="d5e3357362442362" providerId="LiveId" clId="{17936EB8-9B59-4E0D-B3C2-BD5BBDA439C6}" dt="2025-06-19T13:25:41.239" v="126" actId="680"/>
        <pc:sldMkLst>
          <pc:docMk/>
          <pc:sldMk cId="3506647536" sldId="266"/>
        </pc:sldMkLst>
      </pc:sldChg>
      <pc:sldChg chg="modSp add mod ord">
        <pc:chgData name="Mike Treneer" userId="d5e3357362442362" providerId="LiveId" clId="{17936EB8-9B59-4E0D-B3C2-BD5BBDA439C6}" dt="2025-06-19T15:47:31.295" v="971"/>
        <pc:sldMkLst>
          <pc:docMk/>
          <pc:sldMk cId="2325361491" sldId="267"/>
        </pc:sldMkLst>
        <pc:spChg chg="mod">
          <ac:chgData name="Mike Treneer" userId="d5e3357362442362" providerId="LiveId" clId="{17936EB8-9B59-4E0D-B3C2-BD5BBDA439C6}" dt="2025-06-19T15:27:03.288" v="383" actId="20577"/>
          <ac:spMkLst>
            <pc:docMk/>
            <pc:sldMk cId="2325361491" sldId="267"/>
            <ac:spMk id="2" creationId="{080817CA-DAAE-27D2-E47C-7F71260FBC84}"/>
          </ac:spMkLst>
        </pc:spChg>
        <pc:spChg chg="mod">
          <ac:chgData name="Mike Treneer" userId="d5e3357362442362" providerId="LiveId" clId="{17936EB8-9B59-4E0D-B3C2-BD5BBDA439C6}" dt="2025-06-19T15:32:54.406" v="584" actId="114"/>
          <ac:spMkLst>
            <pc:docMk/>
            <pc:sldMk cId="2325361491" sldId="267"/>
            <ac:spMk id="3" creationId="{1671BE11-97CC-9767-7006-9FC5E5CB603C}"/>
          </ac:spMkLst>
        </pc:spChg>
      </pc:sldChg>
      <pc:sldChg chg="modSp new mod">
        <pc:chgData name="Mike Treneer" userId="d5e3357362442362" providerId="LiveId" clId="{17936EB8-9B59-4E0D-B3C2-BD5BBDA439C6}" dt="2025-06-19T15:51:55.290" v="1055" actId="20577"/>
        <pc:sldMkLst>
          <pc:docMk/>
          <pc:sldMk cId="1294881404" sldId="268"/>
        </pc:sldMkLst>
        <pc:spChg chg="mod">
          <ac:chgData name="Mike Treneer" userId="d5e3357362442362" providerId="LiveId" clId="{17936EB8-9B59-4E0D-B3C2-BD5BBDA439C6}" dt="2025-06-19T15:51:55.290" v="1055" actId="20577"/>
          <ac:spMkLst>
            <pc:docMk/>
            <pc:sldMk cId="1294881404" sldId="268"/>
            <ac:spMk id="2" creationId="{128B0C37-2F5A-1BAB-1FD4-4EFF5DE99A3C}"/>
          </ac:spMkLst>
        </pc:spChg>
        <pc:spChg chg="mod">
          <ac:chgData name="Mike Treneer" userId="d5e3357362442362" providerId="LiveId" clId="{17936EB8-9B59-4E0D-B3C2-BD5BBDA439C6}" dt="2025-06-19T15:51:18.301" v="1027" actId="27636"/>
          <ac:spMkLst>
            <pc:docMk/>
            <pc:sldMk cId="1294881404" sldId="268"/>
            <ac:spMk id="3" creationId="{DFB81228-85C8-A8EF-F9C3-A6C375E546EB}"/>
          </ac:spMkLst>
        </pc:spChg>
      </pc:sldChg>
      <pc:sldChg chg="new del">
        <pc:chgData name="Mike Treneer" userId="d5e3357362442362" providerId="LiveId" clId="{17936EB8-9B59-4E0D-B3C2-BD5BBDA439C6}" dt="2025-06-19T15:53:42.119" v="1058" actId="2696"/>
        <pc:sldMkLst>
          <pc:docMk/>
          <pc:sldMk cId="351399093" sldId="269"/>
        </pc:sldMkLst>
      </pc:sldChg>
      <pc:sldChg chg="modSp add mod ord">
        <pc:chgData name="Mike Treneer" userId="d5e3357362442362" providerId="LiveId" clId="{17936EB8-9B59-4E0D-B3C2-BD5BBDA439C6}" dt="2025-06-19T15:34:13.599" v="588" actId="27636"/>
        <pc:sldMkLst>
          <pc:docMk/>
          <pc:sldMk cId="230212161" sldId="270"/>
        </pc:sldMkLst>
        <pc:spChg chg="mod">
          <ac:chgData name="Mike Treneer" userId="d5e3357362442362" providerId="LiveId" clId="{17936EB8-9B59-4E0D-B3C2-BD5BBDA439C6}" dt="2025-06-19T15:24:56.025" v="270" actId="20577"/>
          <ac:spMkLst>
            <pc:docMk/>
            <pc:sldMk cId="230212161" sldId="270"/>
            <ac:spMk id="2" creationId="{33CD78DE-71CE-D791-3EA3-B3A9DCE112E1}"/>
          </ac:spMkLst>
        </pc:spChg>
        <pc:spChg chg="mod">
          <ac:chgData name="Mike Treneer" userId="d5e3357362442362" providerId="LiveId" clId="{17936EB8-9B59-4E0D-B3C2-BD5BBDA439C6}" dt="2025-06-19T15:34:13.599" v="588" actId="27636"/>
          <ac:spMkLst>
            <pc:docMk/>
            <pc:sldMk cId="230212161" sldId="270"/>
            <ac:spMk id="3" creationId="{0E4CE030-E250-55F2-B6AF-26894310127F}"/>
          </ac:spMkLst>
        </pc:spChg>
      </pc:sldChg>
      <pc:sldChg chg="modSp add mod ord">
        <pc:chgData name="Mike Treneer" userId="d5e3357362442362" providerId="LiveId" clId="{17936EB8-9B59-4E0D-B3C2-BD5BBDA439C6}" dt="2025-06-19T15:56:16.640" v="1076" actId="20577"/>
        <pc:sldMkLst>
          <pc:docMk/>
          <pc:sldMk cId="1160555750" sldId="271"/>
        </pc:sldMkLst>
        <pc:spChg chg="mod">
          <ac:chgData name="Mike Treneer" userId="d5e3357362442362" providerId="LiveId" clId="{17936EB8-9B59-4E0D-B3C2-BD5BBDA439C6}" dt="2025-06-19T15:56:16.640" v="1076" actId="20577"/>
          <ac:spMkLst>
            <pc:docMk/>
            <pc:sldMk cId="1160555750" sldId="271"/>
            <ac:spMk id="2" creationId="{E81CF7ED-6FB9-38DE-A5E7-7924E0DC545A}"/>
          </ac:spMkLst>
        </pc:spChg>
        <pc:spChg chg="mod">
          <ac:chgData name="Mike Treneer" userId="d5e3357362442362" providerId="LiveId" clId="{17936EB8-9B59-4E0D-B3C2-BD5BBDA439C6}" dt="2025-06-19T15:49:32.311" v="997" actId="113"/>
          <ac:spMkLst>
            <pc:docMk/>
            <pc:sldMk cId="1160555750" sldId="271"/>
            <ac:spMk id="3" creationId="{C89FB6EB-3A76-D5A0-B486-66FD66DDB0EB}"/>
          </ac:spMkLst>
        </pc:spChg>
      </pc:sldChg>
      <pc:sldChg chg="modSp new mod ord">
        <pc:chgData name="Mike Treneer" userId="d5e3357362442362" providerId="LiveId" clId="{17936EB8-9B59-4E0D-B3C2-BD5BBDA439C6}" dt="2025-06-19T15:52:24.270" v="1057" actId="27636"/>
        <pc:sldMkLst>
          <pc:docMk/>
          <pc:sldMk cId="1902200606" sldId="272"/>
        </pc:sldMkLst>
        <pc:spChg chg="mod">
          <ac:chgData name="Mike Treneer" userId="d5e3357362442362" providerId="LiveId" clId="{17936EB8-9B59-4E0D-B3C2-BD5BBDA439C6}" dt="2025-06-19T15:50:23.314" v="1021" actId="20577"/>
          <ac:spMkLst>
            <pc:docMk/>
            <pc:sldMk cId="1902200606" sldId="272"/>
            <ac:spMk id="2" creationId="{05390C17-FB43-E2F6-B435-1E8E2E32A8AC}"/>
          </ac:spMkLst>
        </pc:spChg>
        <pc:spChg chg="mod">
          <ac:chgData name="Mike Treneer" userId="d5e3357362442362" providerId="LiveId" clId="{17936EB8-9B59-4E0D-B3C2-BD5BBDA439C6}" dt="2025-06-19T15:52:24.270" v="1057" actId="27636"/>
          <ac:spMkLst>
            <pc:docMk/>
            <pc:sldMk cId="1902200606" sldId="272"/>
            <ac:spMk id="3" creationId="{67772B7B-10DA-5CBB-0C86-BD7A86C0D2E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93ABEA-03B5-42FD-892A-4FC1F0C9753C}" type="datetimeFigureOut">
              <a:rPr lang="en-US" smtClean="0"/>
              <a:t>6/19/2025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804780-5C1C-44B7-9B78-4391A0C4EE5A}" type="slidenum">
              <a:rPr lang="en-US" smtClean="0"/>
              <a:t>‹#›</a:t>
            </a:fld>
            <a:endParaRPr lang="en-US"/>
          </a:p>
        </p:txBody>
      </p:sp>
    </p:spTree>
    <p:extLst>
      <p:ext uri="{BB962C8B-B14F-4D97-AF65-F5344CB8AC3E}">
        <p14:creationId xmlns:p14="http://schemas.microsoft.com/office/powerpoint/2010/main" val="3682837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804780-5C1C-44B7-9B78-4391A0C4EE5A}" type="slidenum">
              <a:rPr lang="en-US" smtClean="0"/>
              <a:t>4</a:t>
            </a:fld>
            <a:endParaRPr lang="en-US"/>
          </a:p>
        </p:txBody>
      </p:sp>
    </p:spTree>
    <p:extLst>
      <p:ext uri="{BB962C8B-B14F-4D97-AF65-F5344CB8AC3E}">
        <p14:creationId xmlns:p14="http://schemas.microsoft.com/office/powerpoint/2010/main" val="3398314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911414-3CE4-5260-EF46-0856054C8CA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77EF5A7-0AB4-1503-D0EE-CD237E2D064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3AD14A8-2D9D-1BCB-770D-ECAFC542614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CFF44BB-B985-424C-EC0D-E361067D1E33}"/>
              </a:ext>
            </a:extLst>
          </p:cNvPr>
          <p:cNvSpPr>
            <a:spLocks noGrp="1"/>
          </p:cNvSpPr>
          <p:nvPr>
            <p:ph type="sldNum" sz="quarter" idx="5"/>
          </p:nvPr>
        </p:nvSpPr>
        <p:spPr/>
        <p:txBody>
          <a:bodyPr/>
          <a:lstStyle/>
          <a:p>
            <a:fld id="{17804780-5C1C-44B7-9B78-4391A0C4EE5A}" type="slidenum">
              <a:rPr lang="en-US" smtClean="0"/>
              <a:t>5</a:t>
            </a:fld>
            <a:endParaRPr lang="en-US"/>
          </a:p>
        </p:txBody>
      </p:sp>
    </p:spTree>
    <p:extLst>
      <p:ext uri="{BB962C8B-B14F-4D97-AF65-F5344CB8AC3E}">
        <p14:creationId xmlns:p14="http://schemas.microsoft.com/office/powerpoint/2010/main" val="2552094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73796-D7B4-4084-CE33-1F2BC4B2F2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5F002EF-6D9E-7A23-BD05-100E3C0A80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03D5112-47A5-F33E-B972-E9CB68468AB2}"/>
              </a:ext>
            </a:extLst>
          </p:cNvPr>
          <p:cNvSpPr>
            <a:spLocks noGrp="1"/>
          </p:cNvSpPr>
          <p:nvPr>
            <p:ph type="dt" sz="half" idx="10"/>
          </p:nvPr>
        </p:nvSpPr>
        <p:spPr/>
        <p:txBody>
          <a:bodyPr/>
          <a:lstStyle/>
          <a:p>
            <a:fld id="{A9AEA644-4171-4B64-8C76-1E22902D4C9B}" type="datetimeFigureOut">
              <a:rPr lang="en-US" smtClean="0"/>
              <a:t>6/19/2025</a:t>
            </a:fld>
            <a:endParaRPr lang="en-US"/>
          </a:p>
        </p:txBody>
      </p:sp>
      <p:sp>
        <p:nvSpPr>
          <p:cNvPr id="5" name="Footer Placeholder 4">
            <a:extLst>
              <a:ext uri="{FF2B5EF4-FFF2-40B4-BE49-F238E27FC236}">
                <a16:creationId xmlns:a16="http://schemas.microsoft.com/office/drawing/2014/main" id="{203B5360-3178-79A7-E63B-4CD359FCBC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C9DCBE-A5EF-A7E8-CBD6-9683D8535DB3}"/>
              </a:ext>
            </a:extLst>
          </p:cNvPr>
          <p:cNvSpPr>
            <a:spLocks noGrp="1"/>
          </p:cNvSpPr>
          <p:nvPr>
            <p:ph type="sldNum" sz="quarter" idx="12"/>
          </p:nvPr>
        </p:nvSpPr>
        <p:spPr/>
        <p:txBody>
          <a:bodyPr/>
          <a:lstStyle/>
          <a:p>
            <a:fld id="{5456F21D-5617-40D0-8031-FF67BEB8DBA8}" type="slidenum">
              <a:rPr lang="en-US" smtClean="0"/>
              <a:t>‹#›</a:t>
            </a:fld>
            <a:endParaRPr lang="en-US"/>
          </a:p>
        </p:txBody>
      </p:sp>
    </p:spTree>
    <p:extLst>
      <p:ext uri="{BB962C8B-B14F-4D97-AF65-F5344CB8AC3E}">
        <p14:creationId xmlns:p14="http://schemas.microsoft.com/office/powerpoint/2010/main" val="1141430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DFC11-C61F-A539-4ED8-7E9FF41D66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CEC249-F9ED-F379-88ED-373488F828D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4CA440-586F-50D3-D314-2110BC970394}"/>
              </a:ext>
            </a:extLst>
          </p:cNvPr>
          <p:cNvSpPr>
            <a:spLocks noGrp="1"/>
          </p:cNvSpPr>
          <p:nvPr>
            <p:ph type="dt" sz="half" idx="10"/>
          </p:nvPr>
        </p:nvSpPr>
        <p:spPr/>
        <p:txBody>
          <a:bodyPr/>
          <a:lstStyle/>
          <a:p>
            <a:fld id="{A9AEA644-4171-4B64-8C76-1E22902D4C9B}" type="datetimeFigureOut">
              <a:rPr lang="en-US" smtClean="0"/>
              <a:t>6/19/2025</a:t>
            </a:fld>
            <a:endParaRPr lang="en-US"/>
          </a:p>
        </p:txBody>
      </p:sp>
      <p:sp>
        <p:nvSpPr>
          <p:cNvPr id="5" name="Footer Placeholder 4">
            <a:extLst>
              <a:ext uri="{FF2B5EF4-FFF2-40B4-BE49-F238E27FC236}">
                <a16:creationId xmlns:a16="http://schemas.microsoft.com/office/drawing/2014/main" id="{E46290A6-DAB5-03BB-6E33-F1A3A968EC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D0A53C-04B5-8043-148C-6EC4F1BC0B3C}"/>
              </a:ext>
            </a:extLst>
          </p:cNvPr>
          <p:cNvSpPr>
            <a:spLocks noGrp="1"/>
          </p:cNvSpPr>
          <p:nvPr>
            <p:ph type="sldNum" sz="quarter" idx="12"/>
          </p:nvPr>
        </p:nvSpPr>
        <p:spPr/>
        <p:txBody>
          <a:bodyPr/>
          <a:lstStyle/>
          <a:p>
            <a:fld id="{5456F21D-5617-40D0-8031-FF67BEB8DBA8}" type="slidenum">
              <a:rPr lang="en-US" smtClean="0"/>
              <a:t>‹#›</a:t>
            </a:fld>
            <a:endParaRPr lang="en-US"/>
          </a:p>
        </p:txBody>
      </p:sp>
    </p:spTree>
    <p:extLst>
      <p:ext uri="{BB962C8B-B14F-4D97-AF65-F5344CB8AC3E}">
        <p14:creationId xmlns:p14="http://schemas.microsoft.com/office/powerpoint/2010/main" val="3518359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0DAD87-0D88-3C0E-3C89-B67DF75D0AC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DF35FEA-D8A0-E0BC-330E-3080A01192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CC0B4F-77F7-A56E-931B-B43792C20E7A}"/>
              </a:ext>
            </a:extLst>
          </p:cNvPr>
          <p:cNvSpPr>
            <a:spLocks noGrp="1"/>
          </p:cNvSpPr>
          <p:nvPr>
            <p:ph type="dt" sz="half" idx="10"/>
          </p:nvPr>
        </p:nvSpPr>
        <p:spPr/>
        <p:txBody>
          <a:bodyPr/>
          <a:lstStyle/>
          <a:p>
            <a:fld id="{A9AEA644-4171-4B64-8C76-1E22902D4C9B}" type="datetimeFigureOut">
              <a:rPr lang="en-US" smtClean="0"/>
              <a:t>6/19/2025</a:t>
            </a:fld>
            <a:endParaRPr lang="en-US"/>
          </a:p>
        </p:txBody>
      </p:sp>
      <p:sp>
        <p:nvSpPr>
          <p:cNvPr id="5" name="Footer Placeholder 4">
            <a:extLst>
              <a:ext uri="{FF2B5EF4-FFF2-40B4-BE49-F238E27FC236}">
                <a16:creationId xmlns:a16="http://schemas.microsoft.com/office/drawing/2014/main" id="{81304520-48C2-3D99-C9CE-716F6327BF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63CC38-13CE-1BC0-122F-5F0098CBE396}"/>
              </a:ext>
            </a:extLst>
          </p:cNvPr>
          <p:cNvSpPr>
            <a:spLocks noGrp="1"/>
          </p:cNvSpPr>
          <p:nvPr>
            <p:ph type="sldNum" sz="quarter" idx="12"/>
          </p:nvPr>
        </p:nvSpPr>
        <p:spPr/>
        <p:txBody>
          <a:bodyPr/>
          <a:lstStyle/>
          <a:p>
            <a:fld id="{5456F21D-5617-40D0-8031-FF67BEB8DBA8}" type="slidenum">
              <a:rPr lang="en-US" smtClean="0"/>
              <a:t>‹#›</a:t>
            </a:fld>
            <a:endParaRPr lang="en-US"/>
          </a:p>
        </p:txBody>
      </p:sp>
    </p:spTree>
    <p:extLst>
      <p:ext uri="{BB962C8B-B14F-4D97-AF65-F5344CB8AC3E}">
        <p14:creationId xmlns:p14="http://schemas.microsoft.com/office/powerpoint/2010/main" val="513165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8E424-1BA0-E04B-24B3-8BAFDAF8D4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4311C18-1FF6-18A5-26CB-F87FB4AB889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7BB4B4-9A19-034F-BF4B-8377A90589ED}"/>
              </a:ext>
            </a:extLst>
          </p:cNvPr>
          <p:cNvSpPr>
            <a:spLocks noGrp="1"/>
          </p:cNvSpPr>
          <p:nvPr>
            <p:ph type="dt" sz="half" idx="10"/>
          </p:nvPr>
        </p:nvSpPr>
        <p:spPr/>
        <p:txBody>
          <a:bodyPr/>
          <a:lstStyle/>
          <a:p>
            <a:fld id="{A9AEA644-4171-4B64-8C76-1E22902D4C9B}" type="datetimeFigureOut">
              <a:rPr lang="en-US" smtClean="0"/>
              <a:t>6/19/2025</a:t>
            </a:fld>
            <a:endParaRPr lang="en-US"/>
          </a:p>
        </p:txBody>
      </p:sp>
      <p:sp>
        <p:nvSpPr>
          <p:cNvPr id="5" name="Footer Placeholder 4">
            <a:extLst>
              <a:ext uri="{FF2B5EF4-FFF2-40B4-BE49-F238E27FC236}">
                <a16:creationId xmlns:a16="http://schemas.microsoft.com/office/drawing/2014/main" id="{D598C036-13F6-EC9F-4AA8-8DCC666319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C014CF-E3A9-9C64-A4D1-0530C0B1FB25}"/>
              </a:ext>
            </a:extLst>
          </p:cNvPr>
          <p:cNvSpPr>
            <a:spLocks noGrp="1"/>
          </p:cNvSpPr>
          <p:nvPr>
            <p:ph type="sldNum" sz="quarter" idx="12"/>
          </p:nvPr>
        </p:nvSpPr>
        <p:spPr/>
        <p:txBody>
          <a:bodyPr/>
          <a:lstStyle/>
          <a:p>
            <a:fld id="{5456F21D-5617-40D0-8031-FF67BEB8DBA8}" type="slidenum">
              <a:rPr lang="en-US" smtClean="0"/>
              <a:t>‹#›</a:t>
            </a:fld>
            <a:endParaRPr lang="en-US"/>
          </a:p>
        </p:txBody>
      </p:sp>
    </p:spTree>
    <p:extLst>
      <p:ext uri="{BB962C8B-B14F-4D97-AF65-F5344CB8AC3E}">
        <p14:creationId xmlns:p14="http://schemas.microsoft.com/office/powerpoint/2010/main" val="154638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1EDC9-66EE-3D08-742C-5C8BB9FC0EF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4435ECA-CB1F-05D1-705C-6F79BC4772E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34DAB63-F3A9-96DD-7E19-8F3CE3A54EF4}"/>
              </a:ext>
            </a:extLst>
          </p:cNvPr>
          <p:cNvSpPr>
            <a:spLocks noGrp="1"/>
          </p:cNvSpPr>
          <p:nvPr>
            <p:ph type="dt" sz="half" idx="10"/>
          </p:nvPr>
        </p:nvSpPr>
        <p:spPr/>
        <p:txBody>
          <a:bodyPr/>
          <a:lstStyle/>
          <a:p>
            <a:fld id="{A9AEA644-4171-4B64-8C76-1E22902D4C9B}" type="datetimeFigureOut">
              <a:rPr lang="en-US" smtClean="0"/>
              <a:t>6/19/2025</a:t>
            </a:fld>
            <a:endParaRPr lang="en-US"/>
          </a:p>
        </p:txBody>
      </p:sp>
      <p:sp>
        <p:nvSpPr>
          <p:cNvPr id="5" name="Footer Placeholder 4">
            <a:extLst>
              <a:ext uri="{FF2B5EF4-FFF2-40B4-BE49-F238E27FC236}">
                <a16:creationId xmlns:a16="http://schemas.microsoft.com/office/drawing/2014/main" id="{17C93DAA-BF4C-11E8-C458-68C9FD9EB6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24471F-3BD2-E17B-0BF9-C1CD4BA33687}"/>
              </a:ext>
            </a:extLst>
          </p:cNvPr>
          <p:cNvSpPr>
            <a:spLocks noGrp="1"/>
          </p:cNvSpPr>
          <p:nvPr>
            <p:ph type="sldNum" sz="quarter" idx="12"/>
          </p:nvPr>
        </p:nvSpPr>
        <p:spPr/>
        <p:txBody>
          <a:bodyPr/>
          <a:lstStyle/>
          <a:p>
            <a:fld id="{5456F21D-5617-40D0-8031-FF67BEB8DBA8}" type="slidenum">
              <a:rPr lang="en-US" smtClean="0"/>
              <a:t>‹#›</a:t>
            </a:fld>
            <a:endParaRPr lang="en-US"/>
          </a:p>
        </p:txBody>
      </p:sp>
    </p:spTree>
    <p:extLst>
      <p:ext uri="{BB962C8B-B14F-4D97-AF65-F5344CB8AC3E}">
        <p14:creationId xmlns:p14="http://schemas.microsoft.com/office/powerpoint/2010/main" val="1457471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5CBC5-40DD-84F5-7ECD-21FAF2B315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7EC77D-8622-E66E-0D4B-87D387B935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869245B-8BE7-82C8-0DEB-B6DB1ABF904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9FFC5B4-37AA-F2A9-504A-E4CB56E05E44}"/>
              </a:ext>
            </a:extLst>
          </p:cNvPr>
          <p:cNvSpPr>
            <a:spLocks noGrp="1"/>
          </p:cNvSpPr>
          <p:nvPr>
            <p:ph type="dt" sz="half" idx="10"/>
          </p:nvPr>
        </p:nvSpPr>
        <p:spPr/>
        <p:txBody>
          <a:bodyPr/>
          <a:lstStyle/>
          <a:p>
            <a:fld id="{A9AEA644-4171-4B64-8C76-1E22902D4C9B}" type="datetimeFigureOut">
              <a:rPr lang="en-US" smtClean="0"/>
              <a:t>6/19/2025</a:t>
            </a:fld>
            <a:endParaRPr lang="en-US"/>
          </a:p>
        </p:txBody>
      </p:sp>
      <p:sp>
        <p:nvSpPr>
          <p:cNvPr id="6" name="Footer Placeholder 5">
            <a:extLst>
              <a:ext uri="{FF2B5EF4-FFF2-40B4-BE49-F238E27FC236}">
                <a16:creationId xmlns:a16="http://schemas.microsoft.com/office/drawing/2014/main" id="{CB4A603E-253B-B1BE-E121-F4E627FE79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60EB19-60AE-864A-C534-7878AE6CCC3E}"/>
              </a:ext>
            </a:extLst>
          </p:cNvPr>
          <p:cNvSpPr>
            <a:spLocks noGrp="1"/>
          </p:cNvSpPr>
          <p:nvPr>
            <p:ph type="sldNum" sz="quarter" idx="12"/>
          </p:nvPr>
        </p:nvSpPr>
        <p:spPr/>
        <p:txBody>
          <a:bodyPr/>
          <a:lstStyle/>
          <a:p>
            <a:fld id="{5456F21D-5617-40D0-8031-FF67BEB8DBA8}" type="slidenum">
              <a:rPr lang="en-US" smtClean="0"/>
              <a:t>‹#›</a:t>
            </a:fld>
            <a:endParaRPr lang="en-US"/>
          </a:p>
        </p:txBody>
      </p:sp>
    </p:spTree>
    <p:extLst>
      <p:ext uri="{BB962C8B-B14F-4D97-AF65-F5344CB8AC3E}">
        <p14:creationId xmlns:p14="http://schemas.microsoft.com/office/powerpoint/2010/main" val="1708197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B3D6-54C3-8C2E-59B6-F0006D9998B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0D969D4-AE90-B55B-1A35-AD569CDB31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D99F702-7880-45B9-62B6-855E4D7604A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2187AB2-D9BC-CCE8-69A6-5F18B3F84D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E19686A-214C-F7C5-A886-9BB3F4A12B8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B5BE4A1-145A-1C4A-DEE8-184942DFC639}"/>
              </a:ext>
            </a:extLst>
          </p:cNvPr>
          <p:cNvSpPr>
            <a:spLocks noGrp="1"/>
          </p:cNvSpPr>
          <p:nvPr>
            <p:ph type="dt" sz="half" idx="10"/>
          </p:nvPr>
        </p:nvSpPr>
        <p:spPr/>
        <p:txBody>
          <a:bodyPr/>
          <a:lstStyle/>
          <a:p>
            <a:fld id="{A9AEA644-4171-4B64-8C76-1E22902D4C9B}" type="datetimeFigureOut">
              <a:rPr lang="en-US" smtClean="0"/>
              <a:t>6/19/2025</a:t>
            </a:fld>
            <a:endParaRPr lang="en-US"/>
          </a:p>
        </p:txBody>
      </p:sp>
      <p:sp>
        <p:nvSpPr>
          <p:cNvPr id="8" name="Footer Placeholder 7">
            <a:extLst>
              <a:ext uri="{FF2B5EF4-FFF2-40B4-BE49-F238E27FC236}">
                <a16:creationId xmlns:a16="http://schemas.microsoft.com/office/drawing/2014/main" id="{C02D9652-BB88-E9B5-E78C-B56342509DC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BF64DFF-40B9-D41F-54E6-C4254BC68D46}"/>
              </a:ext>
            </a:extLst>
          </p:cNvPr>
          <p:cNvSpPr>
            <a:spLocks noGrp="1"/>
          </p:cNvSpPr>
          <p:nvPr>
            <p:ph type="sldNum" sz="quarter" idx="12"/>
          </p:nvPr>
        </p:nvSpPr>
        <p:spPr/>
        <p:txBody>
          <a:bodyPr/>
          <a:lstStyle/>
          <a:p>
            <a:fld id="{5456F21D-5617-40D0-8031-FF67BEB8DBA8}" type="slidenum">
              <a:rPr lang="en-US" smtClean="0"/>
              <a:t>‹#›</a:t>
            </a:fld>
            <a:endParaRPr lang="en-US"/>
          </a:p>
        </p:txBody>
      </p:sp>
    </p:spTree>
    <p:extLst>
      <p:ext uri="{BB962C8B-B14F-4D97-AF65-F5344CB8AC3E}">
        <p14:creationId xmlns:p14="http://schemas.microsoft.com/office/powerpoint/2010/main" val="3060867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BE7CF-8109-4048-FC94-E5E6B135A7F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B43BA0A-450B-DE15-75D8-E85461418753}"/>
              </a:ext>
            </a:extLst>
          </p:cNvPr>
          <p:cNvSpPr>
            <a:spLocks noGrp="1"/>
          </p:cNvSpPr>
          <p:nvPr>
            <p:ph type="dt" sz="half" idx="10"/>
          </p:nvPr>
        </p:nvSpPr>
        <p:spPr/>
        <p:txBody>
          <a:bodyPr/>
          <a:lstStyle/>
          <a:p>
            <a:fld id="{A9AEA644-4171-4B64-8C76-1E22902D4C9B}" type="datetimeFigureOut">
              <a:rPr lang="en-US" smtClean="0"/>
              <a:t>6/19/2025</a:t>
            </a:fld>
            <a:endParaRPr lang="en-US"/>
          </a:p>
        </p:txBody>
      </p:sp>
      <p:sp>
        <p:nvSpPr>
          <p:cNvPr id="4" name="Footer Placeholder 3">
            <a:extLst>
              <a:ext uri="{FF2B5EF4-FFF2-40B4-BE49-F238E27FC236}">
                <a16:creationId xmlns:a16="http://schemas.microsoft.com/office/drawing/2014/main" id="{1F090293-0E06-6BD7-ECCE-6085D2A4BC9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83F3643-C69D-B1C2-B1B5-FBDB1B2CCEB5}"/>
              </a:ext>
            </a:extLst>
          </p:cNvPr>
          <p:cNvSpPr>
            <a:spLocks noGrp="1"/>
          </p:cNvSpPr>
          <p:nvPr>
            <p:ph type="sldNum" sz="quarter" idx="12"/>
          </p:nvPr>
        </p:nvSpPr>
        <p:spPr/>
        <p:txBody>
          <a:bodyPr/>
          <a:lstStyle/>
          <a:p>
            <a:fld id="{5456F21D-5617-40D0-8031-FF67BEB8DBA8}" type="slidenum">
              <a:rPr lang="en-US" smtClean="0"/>
              <a:t>‹#›</a:t>
            </a:fld>
            <a:endParaRPr lang="en-US"/>
          </a:p>
        </p:txBody>
      </p:sp>
    </p:spTree>
    <p:extLst>
      <p:ext uri="{BB962C8B-B14F-4D97-AF65-F5344CB8AC3E}">
        <p14:creationId xmlns:p14="http://schemas.microsoft.com/office/powerpoint/2010/main" val="2586153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2FB2A21-7591-FC8C-72F7-BEB2DCC9F814}"/>
              </a:ext>
            </a:extLst>
          </p:cNvPr>
          <p:cNvSpPr>
            <a:spLocks noGrp="1"/>
          </p:cNvSpPr>
          <p:nvPr>
            <p:ph type="dt" sz="half" idx="10"/>
          </p:nvPr>
        </p:nvSpPr>
        <p:spPr/>
        <p:txBody>
          <a:bodyPr/>
          <a:lstStyle/>
          <a:p>
            <a:fld id="{A9AEA644-4171-4B64-8C76-1E22902D4C9B}" type="datetimeFigureOut">
              <a:rPr lang="en-US" smtClean="0"/>
              <a:t>6/19/2025</a:t>
            </a:fld>
            <a:endParaRPr lang="en-US"/>
          </a:p>
        </p:txBody>
      </p:sp>
      <p:sp>
        <p:nvSpPr>
          <p:cNvPr id="3" name="Footer Placeholder 2">
            <a:extLst>
              <a:ext uri="{FF2B5EF4-FFF2-40B4-BE49-F238E27FC236}">
                <a16:creationId xmlns:a16="http://schemas.microsoft.com/office/drawing/2014/main" id="{DC327468-782D-FB21-D3FA-E03D6DE789E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538A855-E13F-2B79-7622-149B823D441D}"/>
              </a:ext>
            </a:extLst>
          </p:cNvPr>
          <p:cNvSpPr>
            <a:spLocks noGrp="1"/>
          </p:cNvSpPr>
          <p:nvPr>
            <p:ph type="sldNum" sz="quarter" idx="12"/>
          </p:nvPr>
        </p:nvSpPr>
        <p:spPr/>
        <p:txBody>
          <a:bodyPr/>
          <a:lstStyle/>
          <a:p>
            <a:fld id="{5456F21D-5617-40D0-8031-FF67BEB8DBA8}" type="slidenum">
              <a:rPr lang="en-US" smtClean="0"/>
              <a:t>‹#›</a:t>
            </a:fld>
            <a:endParaRPr lang="en-US"/>
          </a:p>
        </p:txBody>
      </p:sp>
    </p:spTree>
    <p:extLst>
      <p:ext uri="{BB962C8B-B14F-4D97-AF65-F5344CB8AC3E}">
        <p14:creationId xmlns:p14="http://schemas.microsoft.com/office/powerpoint/2010/main" val="3634071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92E68-67A2-E5C5-8CF8-5320E5D998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A30ABDE-33E6-963B-A07B-0CC19F5A65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D206090-8FDB-3976-97E4-EC3571CCD6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07A333-F398-9FD4-093C-A50B9F107D46}"/>
              </a:ext>
            </a:extLst>
          </p:cNvPr>
          <p:cNvSpPr>
            <a:spLocks noGrp="1"/>
          </p:cNvSpPr>
          <p:nvPr>
            <p:ph type="dt" sz="half" idx="10"/>
          </p:nvPr>
        </p:nvSpPr>
        <p:spPr/>
        <p:txBody>
          <a:bodyPr/>
          <a:lstStyle/>
          <a:p>
            <a:fld id="{A9AEA644-4171-4B64-8C76-1E22902D4C9B}" type="datetimeFigureOut">
              <a:rPr lang="en-US" smtClean="0"/>
              <a:t>6/19/2025</a:t>
            </a:fld>
            <a:endParaRPr lang="en-US"/>
          </a:p>
        </p:txBody>
      </p:sp>
      <p:sp>
        <p:nvSpPr>
          <p:cNvPr id="6" name="Footer Placeholder 5">
            <a:extLst>
              <a:ext uri="{FF2B5EF4-FFF2-40B4-BE49-F238E27FC236}">
                <a16:creationId xmlns:a16="http://schemas.microsoft.com/office/drawing/2014/main" id="{4FB2FADE-487C-CFC5-479C-AB08DCD05B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24AC14-5F65-8E3A-FFAB-BBF5C993E5CF}"/>
              </a:ext>
            </a:extLst>
          </p:cNvPr>
          <p:cNvSpPr>
            <a:spLocks noGrp="1"/>
          </p:cNvSpPr>
          <p:nvPr>
            <p:ph type="sldNum" sz="quarter" idx="12"/>
          </p:nvPr>
        </p:nvSpPr>
        <p:spPr/>
        <p:txBody>
          <a:bodyPr/>
          <a:lstStyle/>
          <a:p>
            <a:fld id="{5456F21D-5617-40D0-8031-FF67BEB8DBA8}" type="slidenum">
              <a:rPr lang="en-US" smtClean="0"/>
              <a:t>‹#›</a:t>
            </a:fld>
            <a:endParaRPr lang="en-US"/>
          </a:p>
        </p:txBody>
      </p:sp>
    </p:spTree>
    <p:extLst>
      <p:ext uri="{BB962C8B-B14F-4D97-AF65-F5344CB8AC3E}">
        <p14:creationId xmlns:p14="http://schemas.microsoft.com/office/powerpoint/2010/main" val="3096280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1F500-F619-2663-F236-F8E1B4BD53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8812638-CDCF-B12D-D5DE-DDE3D2D45E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A59CF09-643A-F33B-5A96-3DF6841358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D09D5F-3B88-4619-28E8-5132B6B2A311}"/>
              </a:ext>
            </a:extLst>
          </p:cNvPr>
          <p:cNvSpPr>
            <a:spLocks noGrp="1"/>
          </p:cNvSpPr>
          <p:nvPr>
            <p:ph type="dt" sz="half" idx="10"/>
          </p:nvPr>
        </p:nvSpPr>
        <p:spPr/>
        <p:txBody>
          <a:bodyPr/>
          <a:lstStyle/>
          <a:p>
            <a:fld id="{A9AEA644-4171-4B64-8C76-1E22902D4C9B}" type="datetimeFigureOut">
              <a:rPr lang="en-US" smtClean="0"/>
              <a:t>6/19/2025</a:t>
            </a:fld>
            <a:endParaRPr lang="en-US"/>
          </a:p>
        </p:txBody>
      </p:sp>
      <p:sp>
        <p:nvSpPr>
          <p:cNvPr id="6" name="Footer Placeholder 5">
            <a:extLst>
              <a:ext uri="{FF2B5EF4-FFF2-40B4-BE49-F238E27FC236}">
                <a16:creationId xmlns:a16="http://schemas.microsoft.com/office/drawing/2014/main" id="{ED0C670B-A2BB-9338-42C6-3F7C2E7EE2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93AC48-04F4-2338-7F8C-67AE827F4601}"/>
              </a:ext>
            </a:extLst>
          </p:cNvPr>
          <p:cNvSpPr>
            <a:spLocks noGrp="1"/>
          </p:cNvSpPr>
          <p:nvPr>
            <p:ph type="sldNum" sz="quarter" idx="12"/>
          </p:nvPr>
        </p:nvSpPr>
        <p:spPr/>
        <p:txBody>
          <a:bodyPr/>
          <a:lstStyle/>
          <a:p>
            <a:fld id="{5456F21D-5617-40D0-8031-FF67BEB8DBA8}" type="slidenum">
              <a:rPr lang="en-US" smtClean="0"/>
              <a:t>‹#›</a:t>
            </a:fld>
            <a:endParaRPr lang="en-US"/>
          </a:p>
        </p:txBody>
      </p:sp>
    </p:spTree>
    <p:extLst>
      <p:ext uri="{BB962C8B-B14F-4D97-AF65-F5344CB8AC3E}">
        <p14:creationId xmlns:p14="http://schemas.microsoft.com/office/powerpoint/2010/main" val="2559009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C8E75E-3570-21F9-4D22-79C97AA5D7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D864FAC-2766-5E95-8CCB-AC76E621EC1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558226-5C95-A0C8-22AE-C6C2125487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9AEA644-4171-4B64-8C76-1E22902D4C9B}" type="datetimeFigureOut">
              <a:rPr lang="en-US" smtClean="0"/>
              <a:t>6/19/2025</a:t>
            </a:fld>
            <a:endParaRPr lang="en-US"/>
          </a:p>
        </p:txBody>
      </p:sp>
      <p:sp>
        <p:nvSpPr>
          <p:cNvPr id="5" name="Footer Placeholder 4">
            <a:extLst>
              <a:ext uri="{FF2B5EF4-FFF2-40B4-BE49-F238E27FC236}">
                <a16:creationId xmlns:a16="http://schemas.microsoft.com/office/drawing/2014/main" id="{6C1E10D8-CC43-3E36-1174-12CB1A73F1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259FD0F-D34F-29C8-89E0-5400B2501D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456F21D-5617-40D0-8031-FF67BEB8DBA8}" type="slidenum">
              <a:rPr lang="en-US" smtClean="0"/>
              <a:t>‹#›</a:t>
            </a:fld>
            <a:endParaRPr lang="en-US"/>
          </a:p>
        </p:txBody>
      </p:sp>
    </p:spTree>
    <p:extLst>
      <p:ext uri="{BB962C8B-B14F-4D97-AF65-F5344CB8AC3E}">
        <p14:creationId xmlns:p14="http://schemas.microsoft.com/office/powerpoint/2010/main" val="2717115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F3A0A-557C-9096-A986-441D039D6982}"/>
              </a:ext>
            </a:extLst>
          </p:cNvPr>
          <p:cNvSpPr>
            <a:spLocks noGrp="1"/>
          </p:cNvSpPr>
          <p:nvPr>
            <p:ph type="ctrTitle"/>
          </p:nvPr>
        </p:nvSpPr>
        <p:spPr/>
        <p:txBody>
          <a:bodyPr/>
          <a:lstStyle/>
          <a:p>
            <a:r>
              <a:rPr lang="en-US" dirty="0"/>
              <a:t>Jesus’s Teaching</a:t>
            </a:r>
          </a:p>
        </p:txBody>
      </p:sp>
      <p:sp>
        <p:nvSpPr>
          <p:cNvPr id="3" name="Subtitle 2">
            <a:extLst>
              <a:ext uri="{FF2B5EF4-FFF2-40B4-BE49-F238E27FC236}">
                <a16:creationId xmlns:a16="http://schemas.microsoft.com/office/drawing/2014/main" id="{23F799C2-1464-7B49-0D65-3F75E0AE0263}"/>
              </a:ext>
            </a:extLst>
          </p:cNvPr>
          <p:cNvSpPr>
            <a:spLocks noGrp="1"/>
          </p:cNvSpPr>
          <p:nvPr>
            <p:ph type="subTitle" idx="1"/>
          </p:nvPr>
        </p:nvSpPr>
        <p:spPr/>
        <p:txBody>
          <a:bodyPr>
            <a:normAutofit/>
          </a:bodyPr>
          <a:lstStyle/>
          <a:p>
            <a:r>
              <a:rPr lang="en-US" sz="4400" dirty="0"/>
              <a:t>Luke 12:13-21</a:t>
            </a:r>
          </a:p>
          <a:p>
            <a:r>
              <a:rPr lang="en-US" sz="4400" b="1" dirty="0"/>
              <a:t>The Parable of The Rich Fool</a:t>
            </a:r>
          </a:p>
        </p:txBody>
      </p:sp>
    </p:spTree>
    <p:extLst>
      <p:ext uri="{BB962C8B-B14F-4D97-AF65-F5344CB8AC3E}">
        <p14:creationId xmlns:p14="http://schemas.microsoft.com/office/powerpoint/2010/main" val="525345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90C17-FB43-E2F6-B435-1E8E2E32A8AC}"/>
              </a:ext>
            </a:extLst>
          </p:cNvPr>
          <p:cNvSpPr>
            <a:spLocks noGrp="1"/>
          </p:cNvSpPr>
          <p:nvPr>
            <p:ph type="title"/>
          </p:nvPr>
        </p:nvSpPr>
        <p:spPr>
          <a:xfrm>
            <a:off x="838200" y="365125"/>
            <a:ext cx="10356273" cy="1325563"/>
          </a:xfrm>
        </p:spPr>
        <p:txBody>
          <a:bodyPr>
            <a:normAutofit/>
          </a:bodyPr>
          <a:lstStyle/>
          <a:p>
            <a:r>
              <a:rPr lang="en-US" dirty="0"/>
              <a:t>Jesus is saying it’s foolish to build our hope for the future on material possessions.</a:t>
            </a:r>
          </a:p>
        </p:txBody>
      </p:sp>
      <p:sp>
        <p:nvSpPr>
          <p:cNvPr id="3" name="Content Placeholder 2">
            <a:extLst>
              <a:ext uri="{FF2B5EF4-FFF2-40B4-BE49-F238E27FC236}">
                <a16:creationId xmlns:a16="http://schemas.microsoft.com/office/drawing/2014/main" id="{67772B7B-10DA-5CBB-0C86-BD7A86C0D2E0}"/>
              </a:ext>
            </a:extLst>
          </p:cNvPr>
          <p:cNvSpPr>
            <a:spLocks noGrp="1"/>
          </p:cNvSpPr>
          <p:nvPr>
            <p:ph idx="1"/>
          </p:nvPr>
        </p:nvSpPr>
        <p:spPr/>
        <p:txBody>
          <a:bodyPr>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1" i="0" u="none" strike="noStrike" kern="1200" cap="none" spc="0" normalizeH="0" baseline="0" noProof="0" dirty="0">
                <a:ln>
                  <a:noFill/>
                </a:ln>
                <a:solidFill>
                  <a:prstClr val="black"/>
                </a:solidFill>
                <a:effectLst/>
                <a:uLnTx/>
                <a:uFillTx/>
                <a:latin typeface="Aptos" panose="02110004020202020204"/>
                <a:ea typeface="+mn-ea"/>
                <a:cs typeface="+mn-cs"/>
              </a:rPr>
              <a:t>1 Timothy 6:17-19 </a:t>
            </a:r>
            <a:r>
              <a:rPr kumimoji="0" lang="en-US" sz="3600" b="0" i="1" u="none" strike="noStrike" kern="1200" cap="none" spc="0" normalizeH="0" baseline="0" noProof="0" dirty="0">
                <a:ln>
                  <a:noFill/>
                </a:ln>
                <a:solidFill>
                  <a:srgbClr val="000000"/>
                </a:solidFill>
                <a:effectLst/>
                <a:uLnTx/>
                <a:uFillTx/>
                <a:latin typeface="system-ui"/>
                <a:ea typeface="+mn-ea"/>
                <a:cs typeface="+mn-cs"/>
              </a:rPr>
              <a:t>Command those who are rich in this present world not to be arrogant nor to put their hope in wealth, which is so uncertain, but </a:t>
            </a:r>
            <a:r>
              <a:rPr kumimoji="0" lang="en-US" sz="3600" b="1" i="1" u="none" strike="noStrike" kern="1200" cap="none" spc="0" normalizeH="0" baseline="0" noProof="0" dirty="0">
                <a:ln>
                  <a:noFill/>
                </a:ln>
                <a:solidFill>
                  <a:srgbClr val="000000"/>
                </a:solidFill>
                <a:effectLst/>
                <a:uLnTx/>
                <a:uFillTx/>
                <a:latin typeface="system-ui"/>
                <a:ea typeface="+mn-ea"/>
                <a:cs typeface="+mn-cs"/>
              </a:rPr>
              <a:t>to put their hope in God, who richly provides us with everything for our enjoyment</a:t>
            </a:r>
            <a:r>
              <a:rPr kumimoji="0" lang="en-US" sz="3600" b="0" i="1" u="none" strike="noStrike" kern="1200" cap="none" spc="0" normalizeH="0" baseline="0" noProof="0" dirty="0">
                <a:ln>
                  <a:noFill/>
                </a:ln>
                <a:solidFill>
                  <a:srgbClr val="000000"/>
                </a:solidFill>
                <a:effectLst/>
                <a:uLnTx/>
                <a:uFillTx/>
                <a:latin typeface="system-ui"/>
                <a:ea typeface="+mn-ea"/>
                <a:cs typeface="+mn-cs"/>
              </a:rPr>
              <a:t>. </a:t>
            </a:r>
          </a:p>
          <a:p>
            <a:pPr marL="0" indent="0">
              <a:buNone/>
            </a:pPr>
            <a:endParaRPr lang="en-US" dirty="0"/>
          </a:p>
        </p:txBody>
      </p:sp>
    </p:spTree>
    <p:extLst>
      <p:ext uri="{BB962C8B-B14F-4D97-AF65-F5344CB8AC3E}">
        <p14:creationId xmlns:p14="http://schemas.microsoft.com/office/powerpoint/2010/main" val="19022006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B0C37-2F5A-1BAB-1FD4-4EFF5DE99A3C}"/>
              </a:ext>
            </a:extLst>
          </p:cNvPr>
          <p:cNvSpPr>
            <a:spLocks noGrp="1"/>
          </p:cNvSpPr>
          <p:nvPr>
            <p:ph type="title"/>
          </p:nvPr>
        </p:nvSpPr>
        <p:spPr/>
        <p:txBody>
          <a:bodyPr/>
          <a:lstStyle/>
          <a:p>
            <a:r>
              <a:rPr lang="en-US" dirty="0"/>
              <a:t>Jesus is encouraging us to make sure we are ‘</a:t>
            </a:r>
            <a:r>
              <a:rPr lang="en-US" i="1" dirty="0"/>
              <a:t>rich toward God’.</a:t>
            </a:r>
          </a:p>
        </p:txBody>
      </p:sp>
      <p:sp>
        <p:nvSpPr>
          <p:cNvPr id="3" name="Content Placeholder 2">
            <a:extLst>
              <a:ext uri="{FF2B5EF4-FFF2-40B4-BE49-F238E27FC236}">
                <a16:creationId xmlns:a16="http://schemas.microsoft.com/office/drawing/2014/main" id="{DFB81228-85C8-A8EF-F9C3-A6C375E546EB}"/>
              </a:ext>
            </a:extLst>
          </p:cNvPr>
          <p:cNvSpPr>
            <a:spLocks noGrp="1"/>
          </p:cNvSpPr>
          <p:nvPr>
            <p:ph idx="1"/>
          </p:nvPr>
        </p:nvSpPr>
        <p:spPr/>
        <p:txBody>
          <a:bodyPr>
            <a:normAutofit fontScale="92500" lnSpcReduction="1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1" i="0" u="none" strike="noStrike" kern="1200" cap="none" spc="0" normalizeH="0" baseline="0" noProof="0" dirty="0">
                <a:ln>
                  <a:noFill/>
                </a:ln>
                <a:solidFill>
                  <a:prstClr val="black"/>
                </a:solidFill>
                <a:effectLst/>
                <a:uLnTx/>
                <a:uFillTx/>
                <a:latin typeface="Aptos" panose="02110004020202020204"/>
                <a:ea typeface="+mn-ea"/>
                <a:cs typeface="+mn-cs"/>
              </a:rPr>
              <a:t>1 Timothy 6:17-19 </a:t>
            </a:r>
            <a:r>
              <a:rPr lang="en-US" sz="3600" b="0" i="1" dirty="0">
                <a:solidFill>
                  <a:srgbClr val="000000"/>
                </a:solidFill>
                <a:effectLst/>
                <a:latin typeface="system-ui"/>
              </a:rPr>
              <a:t>Command those who are rich in this present world not to be arrogant nor to put their hope in wealth, which is so uncertain, but </a:t>
            </a:r>
            <a:r>
              <a:rPr lang="en-US" sz="3600" b="1" i="1" dirty="0">
                <a:solidFill>
                  <a:srgbClr val="000000"/>
                </a:solidFill>
                <a:effectLst/>
                <a:latin typeface="system-ui"/>
              </a:rPr>
              <a:t>to put their hope in God, who richly provides us with everything for our enjoyment</a:t>
            </a:r>
            <a:r>
              <a:rPr lang="en-US" sz="3600" b="0" i="1" dirty="0">
                <a:solidFill>
                  <a:srgbClr val="000000"/>
                </a:solidFill>
                <a:effectLst/>
                <a:latin typeface="system-ui"/>
              </a:rPr>
              <a:t>.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3600" b="1" i="1" baseline="30000" dirty="0">
                <a:solidFill>
                  <a:srgbClr val="000000"/>
                </a:solidFill>
                <a:effectLst/>
                <a:latin typeface="system-ui"/>
              </a:rPr>
              <a:t>18 </a:t>
            </a:r>
            <a:r>
              <a:rPr lang="en-US" sz="3600" b="0" i="1" dirty="0">
                <a:solidFill>
                  <a:srgbClr val="000000"/>
                </a:solidFill>
                <a:effectLst/>
                <a:latin typeface="system-ui"/>
              </a:rPr>
              <a:t>Command them </a:t>
            </a:r>
            <a:r>
              <a:rPr lang="en-US" sz="3600" b="1" i="1" dirty="0">
                <a:solidFill>
                  <a:srgbClr val="000000"/>
                </a:solidFill>
                <a:effectLst/>
                <a:latin typeface="system-ui"/>
              </a:rPr>
              <a:t>to do good, to be rich in good deeds, and to be generous and willing to share.</a:t>
            </a:r>
            <a:r>
              <a:rPr lang="en-US" sz="3600" b="0" i="1" dirty="0">
                <a:solidFill>
                  <a:srgbClr val="000000"/>
                </a:solidFill>
                <a:effectLst/>
                <a:latin typeface="system-ui"/>
              </a:rPr>
              <a:t> </a:t>
            </a:r>
            <a:r>
              <a:rPr lang="en-US" sz="3600" b="1" i="1" baseline="30000" dirty="0">
                <a:solidFill>
                  <a:srgbClr val="000000"/>
                </a:solidFill>
                <a:effectLst/>
                <a:latin typeface="system-ui"/>
              </a:rPr>
              <a:t>19 </a:t>
            </a:r>
            <a:r>
              <a:rPr lang="en-US" sz="3600" b="0" i="1" dirty="0">
                <a:solidFill>
                  <a:srgbClr val="000000"/>
                </a:solidFill>
                <a:effectLst/>
                <a:latin typeface="system-ui"/>
              </a:rPr>
              <a:t>In this way they will lay up treasure for themselves as a firm foundation for the coming age, so that they may take hold of the life that is truly life.</a:t>
            </a:r>
            <a:endParaRPr kumimoji="0" lang="en-US" sz="3600" b="0" i="1" u="none" strike="noStrike" kern="1200" cap="none" spc="0" normalizeH="0" baseline="0" noProof="0" dirty="0">
              <a:ln>
                <a:noFill/>
              </a:ln>
              <a:solidFill>
                <a:prstClr val="black"/>
              </a:solidFill>
              <a:effectLst/>
              <a:uLnTx/>
              <a:uFillTx/>
              <a:latin typeface="Aptos" panose="02110004020202020204"/>
              <a:ea typeface="+mn-ea"/>
              <a:cs typeface="+mn-cs"/>
            </a:endParaRPr>
          </a:p>
          <a:p>
            <a:endParaRPr lang="en-US" dirty="0"/>
          </a:p>
        </p:txBody>
      </p:sp>
    </p:spTree>
    <p:extLst>
      <p:ext uri="{BB962C8B-B14F-4D97-AF65-F5344CB8AC3E}">
        <p14:creationId xmlns:p14="http://schemas.microsoft.com/office/powerpoint/2010/main" val="1294881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7B6FA-E8DA-1AFA-E915-B794C940650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5573B9D-0C84-19CB-DEBF-A0CF52DB3079}"/>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506647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92E4A-A890-EF41-7346-74D72E57A6E5}"/>
              </a:ext>
            </a:extLst>
          </p:cNvPr>
          <p:cNvSpPr>
            <a:spLocks noGrp="1"/>
          </p:cNvSpPr>
          <p:nvPr>
            <p:ph type="title"/>
          </p:nvPr>
        </p:nvSpPr>
        <p:spPr/>
        <p:txBody>
          <a:bodyPr/>
          <a:lstStyle/>
          <a:p>
            <a:r>
              <a:rPr lang="en-US" b="1" dirty="0"/>
              <a:t>Luke 12:13-14  </a:t>
            </a:r>
            <a:r>
              <a:rPr lang="en-US" dirty="0"/>
              <a:t>	A Request and Response</a:t>
            </a:r>
          </a:p>
        </p:txBody>
      </p:sp>
      <p:sp>
        <p:nvSpPr>
          <p:cNvPr id="3" name="Content Placeholder 2">
            <a:extLst>
              <a:ext uri="{FF2B5EF4-FFF2-40B4-BE49-F238E27FC236}">
                <a16:creationId xmlns:a16="http://schemas.microsoft.com/office/drawing/2014/main" id="{B142B4BB-44DE-833A-4AB8-F5F15E78B303}"/>
              </a:ext>
            </a:extLst>
          </p:cNvPr>
          <p:cNvSpPr>
            <a:spLocks noGrp="1"/>
          </p:cNvSpPr>
          <p:nvPr>
            <p:ph idx="1"/>
          </p:nvPr>
        </p:nvSpPr>
        <p:spPr>
          <a:xfrm>
            <a:off x="757383" y="1825625"/>
            <a:ext cx="10843490" cy="4351338"/>
          </a:xfrm>
        </p:spPr>
        <p:txBody>
          <a:bodyPr>
            <a:normAutofit/>
          </a:bodyPr>
          <a:lstStyle/>
          <a:p>
            <a:pPr marL="0" marR="0">
              <a:lnSpc>
                <a:spcPct val="115000"/>
              </a:lnSpc>
              <a:spcAft>
                <a:spcPts val="800"/>
              </a:spcAft>
              <a:buNone/>
            </a:pPr>
            <a:r>
              <a:rPr lang="en-US" sz="4000" b="1" i="1" kern="100" baseline="30000" dirty="0">
                <a:effectLst/>
                <a:latin typeface="Aptos" panose="020B0004020202020204" pitchFamily="34" charset="0"/>
                <a:ea typeface="Aptos" panose="020B0004020202020204" pitchFamily="34" charset="0"/>
                <a:cs typeface="Times New Roman" panose="02020603050405020304" pitchFamily="18" charset="0"/>
              </a:rPr>
              <a:t>13 </a:t>
            </a:r>
            <a:r>
              <a:rPr lang="en-US" sz="4000" i="1" kern="100" dirty="0">
                <a:effectLst/>
                <a:latin typeface="Aptos" panose="020B0004020202020204" pitchFamily="34" charset="0"/>
                <a:ea typeface="Aptos" panose="020B0004020202020204" pitchFamily="34" charset="0"/>
                <a:cs typeface="Times New Roman" panose="02020603050405020304" pitchFamily="18" charset="0"/>
              </a:rPr>
              <a:t>Someone in the crowd said to him, “Teacher, tell my brother to divide the inheritance with me.”</a:t>
            </a:r>
          </a:p>
          <a:p>
            <a:pPr marL="0" marR="0">
              <a:lnSpc>
                <a:spcPct val="115000"/>
              </a:lnSpc>
              <a:spcAft>
                <a:spcPts val="800"/>
              </a:spcAft>
              <a:buNone/>
            </a:pPr>
            <a:endParaRPr lang="en-US" sz="30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Aft>
                <a:spcPts val="800"/>
              </a:spcAft>
              <a:buNone/>
            </a:pPr>
            <a:r>
              <a:rPr lang="en-US" sz="4000" b="1" i="1" kern="100" baseline="30000" dirty="0">
                <a:effectLst/>
                <a:latin typeface="Aptos" panose="020B0004020202020204" pitchFamily="34" charset="0"/>
                <a:ea typeface="Aptos" panose="020B0004020202020204" pitchFamily="34" charset="0"/>
                <a:cs typeface="Times New Roman" panose="02020603050405020304" pitchFamily="18" charset="0"/>
              </a:rPr>
              <a:t>14 </a:t>
            </a:r>
            <a:r>
              <a:rPr lang="en-US" sz="4000" i="1" kern="100" dirty="0">
                <a:effectLst/>
                <a:latin typeface="Aptos" panose="020B0004020202020204" pitchFamily="34" charset="0"/>
                <a:ea typeface="Aptos" panose="020B0004020202020204" pitchFamily="34" charset="0"/>
                <a:cs typeface="Times New Roman" panose="02020603050405020304" pitchFamily="18" charset="0"/>
              </a:rPr>
              <a:t>Jesus replied, “Man, who appointed me a judge or an arbiter between you?” </a:t>
            </a:r>
          </a:p>
          <a:p>
            <a:pPr marL="0" indent="0">
              <a:buNone/>
            </a:pPr>
            <a:endParaRPr lang="en-US" dirty="0"/>
          </a:p>
        </p:txBody>
      </p:sp>
    </p:spTree>
    <p:extLst>
      <p:ext uri="{BB962C8B-B14F-4D97-AF65-F5344CB8AC3E}">
        <p14:creationId xmlns:p14="http://schemas.microsoft.com/office/powerpoint/2010/main" val="2960654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7F8955-86DB-FF7A-CC73-C259DA40370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371B99-5F75-D035-EC71-6FD657562C59}"/>
              </a:ext>
            </a:extLst>
          </p:cNvPr>
          <p:cNvSpPr>
            <a:spLocks noGrp="1"/>
          </p:cNvSpPr>
          <p:nvPr>
            <p:ph type="title"/>
          </p:nvPr>
        </p:nvSpPr>
        <p:spPr/>
        <p:txBody>
          <a:bodyPr/>
          <a:lstStyle/>
          <a:p>
            <a:r>
              <a:rPr lang="en-US" b="1" dirty="0"/>
              <a:t>Luke 12:15 </a:t>
            </a:r>
            <a:r>
              <a:rPr lang="en-US" dirty="0"/>
              <a:t>		A Warning</a:t>
            </a:r>
          </a:p>
        </p:txBody>
      </p:sp>
      <p:sp>
        <p:nvSpPr>
          <p:cNvPr id="3" name="Content Placeholder 2">
            <a:extLst>
              <a:ext uri="{FF2B5EF4-FFF2-40B4-BE49-F238E27FC236}">
                <a16:creationId xmlns:a16="http://schemas.microsoft.com/office/drawing/2014/main" id="{77A6FA7C-F4AB-88E8-8495-6DB2F9C0D2A8}"/>
              </a:ext>
            </a:extLst>
          </p:cNvPr>
          <p:cNvSpPr>
            <a:spLocks noGrp="1"/>
          </p:cNvSpPr>
          <p:nvPr>
            <p:ph idx="1"/>
          </p:nvPr>
        </p:nvSpPr>
        <p:spPr/>
        <p:txBody>
          <a:bodyPr/>
          <a:lstStyle/>
          <a:p>
            <a:pPr marL="0" marR="0" indent="0">
              <a:lnSpc>
                <a:spcPct val="115000"/>
              </a:lnSpc>
              <a:spcAft>
                <a:spcPts val="800"/>
              </a:spcAft>
              <a:buNone/>
            </a:pPr>
            <a:r>
              <a:rPr lang="en-US" sz="4000" b="1" i="1" kern="100" baseline="30000" dirty="0">
                <a:effectLst/>
                <a:latin typeface="Aptos" panose="020B0004020202020204" pitchFamily="34" charset="0"/>
                <a:ea typeface="Aptos" panose="020B0004020202020204" pitchFamily="34" charset="0"/>
                <a:cs typeface="Times New Roman" panose="02020603050405020304" pitchFamily="18" charset="0"/>
              </a:rPr>
              <a:t>15 </a:t>
            </a:r>
            <a:r>
              <a:rPr lang="en-US" sz="4000" i="1" kern="100" dirty="0">
                <a:effectLst/>
                <a:latin typeface="Aptos" panose="020B0004020202020204" pitchFamily="34" charset="0"/>
                <a:ea typeface="Aptos" panose="020B0004020202020204" pitchFamily="34" charset="0"/>
                <a:cs typeface="Times New Roman" panose="02020603050405020304" pitchFamily="18" charset="0"/>
              </a:rPr>
              <a:t>Then he said to them, “Watch out! Be on your guard against all kinds of greed; life does not consist in an abundance of possessions.”</a:t>
            </a:r>
            <a:endParaRPr lang="en-US" sz="40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275119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32F69-2440-45D9-50FE-F6C0E085B088}"/>
              </a:ext>
            </a:extLst>
          </p:cNvPr>
          <p:cNvSpPr>
            <a:spLocks noGrp="1"/>
          </p:cNvSpPr>
          <p:nvPr>
            <p:ph type="title"/>
          </p:nvPr>
        </p:nvSpPr>
        <p:spPr/>
        <p:txBody>
          <a:bodyPr/>
          <a:lstStyle/>
          <a:p>
            <a:r>
              <a:rPr lang="en-US" dirty="0"/>
              <a:t>Luke 12:16-20 </a:t>
            </a:r>
            <a:r>
              <a:rPr lang="en-US" i="1" kern="100" dirty="0">
                <a:latin typeface="Aptos" panose="020B0004020202020204" pitchFamily="34" charset="0"/>
                <a:cs typeface="Times New Roman" panose="02020603050405020304" pitchFamily="18" charset="0"/>
              </a:rPr>
              <a:t>Jesus</a:t>
            </a:r>
            <a:r>
              <a:rPr lang="en-US" i="1" kern="100" dirty="0">
                <a:latin typeface="Aptos" panose="020B0004020202020204" pitchFamily="34" charset="0"/>
                <a:ea typeface="Aptos" panose="020B0004020202020204" pitchFamily="34" charset="0"/>
                <a:cs typeface="Times New Roman" panose="02020603050405020304" pitchFamily="18" charset="0"/>
              </a:rPr>
              <a:t> told them this parable</a:t>
            </a:r>
            <a:endParaRPr lang="en-US" dirty="0"/>
          </a:p>
        </p:txBody>
      </p:sp>
      <p:pic>
        <p:nvPicPr>
          <p:cNvPr id="1026" name="Picture 2" descr="The Parable of the Rich Fool | PPT">
            <a:extLst>
              <a:ext uri="{FF2B5EF4-FFF2-40B4-BE49-F238E27FC236}">
                <a16:creationId xmlns:a16="http://schemas.microsoft.com/office/drawing/2014/main" id="{B69658DF-6A23-534E-C9D1-D02ACAE80CD4}"/>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003636" y="1690687"/>
            <a:ext cx="6029324" cy="4943475"/>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2">
            <a:extLst>
              <a:ext uri="{FF2B5EF4-FFF2-40B4-BE49-F238E27FC236}">
                <a16:creationId xmlns:a16="http://schemas.microsoft.com/office/drawing/2014/main" id="{E58AFBDF-C69A-8718-1F83-D335CACC93C9}"/>
              </a:ext>
            </a:extLst>
          </p:cNvPr>
          <p:cNvSpPr txBox="1">
            <a:spLocks/>
          </p:cNvSpPr>
          <p:nvPr/>
        </p:nvSpPr>
        <p:spPr>
          <a:xfrm>
            <a:off x="609601" y="1773382"/>
            <a:ext cx="5273964" cy="4860780"/>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a:lnSpc>
                <a:spcPct val="115000"/>
              </a:lnSpc>
              <a:spcAft>
                <a:spcPts val="800"/>
              </a:spcAft>
              <a:buFont typeface="Arial" panose="020B0604020202020204" pitchFamily="34" charset="0"/>
              <a:buNone/>
            </a:pPr>
            <a:r>
              <a:rPr lang="en-US" sz="4000" b="1" i="1" kern="100" baseline="30000" dirty="0">
                <a:latin typeface="Aptos" panose="020B0004020202020204" pitchFamily="34" charset="0"/>
                <a:ea typeface="Aptos" panose="020B0004020202020204" pitchFamily="34" charset="0"/>
                <a:cs typeface="Times New Roman" panose="02020603050405020304" pitchFamily="18" charset="0"/>
              </a:rPr>
              <a:t>16 </a:t>
            </a:r>
            <a:r>
              <a:rPr lang="en-US" sz="4000" i="1" kern="100" dirty="0">
                <a:latin typeface="Aptos" panose="020B0004020202020204" pitchFamily="34" charset="0"/>
                <a:ea typeface="Aptos" panose="020B0004020202020204" pitchFamily="34" charset="0"/>
                <a:cs typeface="Times New Roman" panose="02020603050405020304" pitchFamily="18" charset="0"/>
              </a:rPr>
              <a:t> The ground of a certain rich man yielded an abundant harvest. </a:t>
            </a:r>
            <a:r>
              <a:rPr lang="en-US" sz="4000" b="1" i="1" kern="100" baseline="30000" dirty="0">
                <a:latin typeface="Aptos" panose="020B0004020202020204" pitchFamily="34" charset="0"/>
                <a:ea typeface="Aptos" panose="020B0004020202020204" pitchFamily="34" charset="0"/>
                <a:cs typeface="Times New Roman" panose="02020603050405020304" pitchFamily="18" charset="0"/>
              </a:rPr>
              <a:t>17 </a:t>
            </a:r>
            <a:r>
              <a:rPr lang="en-US" sz="4000" i="1" kern="100" dirty="0">
                <a:latin typeface="Aptos" panose="020B0004020202020204" pitchFamily="34" charset="0"/>
                <a:ea typeface="Aptos" panose="020B0004020202020204" pitchFamily="34" charset="0"/>
                <a:cs typeface="Times New Roman" panose="02020603050405020304" pitchFamily="18" charset="0"/>
              </a:rPr>
              <a:t>He thought to himself, ‘What shall I do? I have no place to store my crops.’ </a:t>
            </a:r>
            <a:r>
              <a:rPr lang="en-US" sz="4000" b="1" i="1" kern="100" baseline="30000" dirty="0">
                <a:latin typeface="Aptos" panose="020B0004020202020204" pitchFamily="34" charset="0"/>
                <a:ea typeface="Aptos" panose="020B0004020202020204" pitchFamily="34" charset="0"/>
                <a:cs typeface="Times New Roman" panose="02020603050405020304" pitchFamily="18" charset="0"/>
              </a:rPr>
              <a:t>18 </a:t>
            </a:r>
            <a:r>
              <a:rPr lang="en-US" sz="4000" i="1" kern="100" dirty="0">
                <a:latin typeface="Aptos" panose="020B0004020202020204" pitchFamily="34" charset="0"/>
                <a:ea typeface="Aptos" panose="020B0004020202020204" pitchFamily="34" charset="0"/>
                <a:cs typeface="Times New Roman" panose="02020603050405020304" pitchFamily="18" charset="0"/>
              </a:rPr>
              <a:t>Then he said, ‘This is what I’ll do. I will tear down my barns and build bigger ones, and there I will store my surplus grain. </a:t>
            </a:r>
          </a:p>
          <a:p>
            <a:pPr marL="0">
              <a:lnSpc>
                <a:spcPct val="115000"/>
              </a:lnSpc>
              <a:spcAft>
                <a:spcPts val="800"/>
              </a:spcAft>
              <a:buFont typeface="Arial" panose="020B0604020202020204" pitchFamily="34" charset="0"/>
              <a:buNone/>
            </a:pPr>
            <a:endParaRPr lang="en-US" sz="4000" i="1" kern="100" dirty="0">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573136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4DC9F1-5D4A-6EEB-7959-A9D96547774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7F3F59-2ECA-6A51-5033-47212908FE6B}"/>
              </a:ext>
            </a:extLst>
          </p:cNvPr>
          <p:cNvSpPr>
            <a:spLocks noGrp="1"/>
          </p:cNvSpPr>
          <p:nvPr>
            <p:ph type="title"/>
          </p:nvPr>
        </p:nvSpPr>
        <p:spPr/>
        <p:txBody>
          <a:bodyPr/>
          <a:lstStyle/>
          <a:p>
            <a:r>
              <a:rPr lang="en-US" dirty="0"/>
              <a:t>Luke 12:16-20 </a:t>
            </a:r>
            <a:r>
              <a:rPr lang="en-US" i="1" kern="100" dirty="0">
                <a:latin typeface="Aptos" panose="020B0004020202020204" pitchFamily="34" charset="0"/>
                <a:cs typeface="Times New Roman" panose="02020603050405020304" pitchFamily="18" charset="0"/>
              </a:rPr>
              <a:t>Jesus</a:t>
            </a:r>
            <a:r>
              <a:rPr lang="en-US" i="1" kern="100" dirty="0">
                <a:latin typeface="Aptos" panose="020B0004020202020204" pitchFamily="34" charset="0"/>
                <a:ea typeface="Aptos" panose="020B0004020202020204" pitchFamily="34" charset="0"/>
                <a:cs typeface="Times New Roman" panose="02020603050405020304" pitchFamily="18" charset="0"/>
              </a:rPr>
              <a:t> told them this parable</a:t>
            </a:r>
            <a:endParaRPr lang="en-US" dirty="0"/>
          </a:p>
        </p:txBody>
      </p:sp>
      <p:pic>
        <p:nvPicPr>
          <p:cNvPr id="1026" name="Picture 2" descr="The Parable of the Rich Fool | PPT">
            <a:extLst>
              <a:ext uri="{FF2B5EF4-FFF2-40B4-BE49-F238E27FC236}">
                <a16:creationId xmlns:a16="http://schemas.microsoft.com/office/drawing/2014/main" id="{7291990D-C2F5-0538-8A39-A76BCED8742A}"/>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67853" y="1632095"/>
            <a:ext cx="6029324" cy="4943475"/>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2">
            <a:extLst>
              <a:ext uri="{FF2B5EF4-FFF2-40B4-BE49-F238E27FC236}">
                <a16:creationId xmlns:a16="http://schemas.microsoft.com/office/drawing/2014/main" id="{624524BE-5754-C5C7-AFE9-560F1EE80581}"/>
              </a:ext>
            </a:extLst>
          </p:cNvPr>
          <p:cNvSpPr txBox="1">
            <a:spLocks/>
          </p:cNvSpPr>
          <p:nvPr/>
        </p:nvSpPr>
        <p:spPr>
          <a:xfrm>
            <a:off x="6650183" y="1632095"/>
            <a:ext cx="5273964" cy="4860780"/>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a:lnSpc>
                <a:spcPct val="115000"/>
              </a:lnSpc>
              <a:spcAft>
                <a:spcPts val="800"/>
              </a:spcAft>
              <a:buNone/>
            </a:pPr>
            <a:r>
              <a:rPr lang="en-US" sz="4000" b="1" i="1" kern="100" baseline="30000" dirty="0">
                <a:latin typeface="Aptos" panose="020B0004020202020204" pitchFamily="34" charset="0"/>
                <a:ea typeface="Aptos" panose="020B0004020202020204" pitchFamily="34" charset="0"/>
                <a:cs typeface="Times New Roman" panose="02020603050405020304" pitchFamily="18" charset="0"/>
              </a:rPr>
              <a:t>19 </a:t>
            </a:r>
            <a:r>
              <a:rPr lang="en-US" sz="4000" i="1" kern="100" dirty="0">
                <a:latin typeface="Aptos" panose="020B0004020202020204" pitchFamily="34" charset="0"/>
                <a:ea typeface="Aptos" panose="020B0004020202020204" pitchFamily="34" charset="0"/>
                <a:cs typeface="Times New Roman" panose="02020603050405020304" pitchFamily="18" charset="0"/>
              </a:rPr>
              <a:t>And I’ll say to myself, “You have plenty of grain laid up for many years. Take life easy; eat, drink and be merry.”’ </a:t>
            </a:r>
            <a:r>
              <a:rPr lang="en-US" sz="4000" b="1" i="1" kern="100" baseline="30000" dirty="0">
                <a:latin typeface="Aptos" panose="020B0004020202020204" pitchFamily="34" charset="0"/>
                <a:ea typeface="Aptos" panose="020B0004020202020204" pitchFamily="34" charset="0"/>
                <a:cs typeface="Times New Roman" panose="02020603050405020304" pitchFamily="18" charset="0"/>
              </a:rPr>
              <a:t>20 </a:t>
            </a:r>
            <a:r>
              <a:rPr lang="en-US" sz="4000" i="1" kern="100" dirty="0">
                <a:latin typeface="Aptos" panose="020B0004020202020204" pitchFamily="34" charset="0"/>
                <a:ea typeface="Aptos" panose="020B0004020202020204" pitchFamily="34" charset="0"/>
                <a:cs typeface="Times New Roman" panose="02020603050405020304" pitchFamily="18" charset="0"/>
              </a:rPr>
              <a:t>“</a:t>
            </a:r>
            <a:r>
              <a:rPr lang="en-US" sz="4000" b="1" i="1" kern="100" dirty="0">
                <a:latin typeface="Aptos" panose="020B0004020202020204" pitchFamily="34" charset="0"/>
                <a:ea typeface="Aptos" panose="020B0004020202020204" pitchFamily="34" charset="0"/>
                <a:cs typeface="Times New Roman" panose="02020603050405020304" pitchFamily="18" charset="0"/>
              </a:rPr>
              <a:t>But God </a:t>
            </a:r>
            <a:r>
              <a:rPr lang="en-US" sz="4000" i="1" kern="100" dirty="0">
                <a:latin typeface="Aptos" panose="020B0004020202020204" pitchFamily="34" charset="0"/>
                <a:ea typeface="Aptos" panose="020B0004020202020204" pitchFamily="34" charset="0"/>
                <a:cs typeface="Times New Roman" panose="02020603050405020304" pitchFamily="18" charset="0"/>
              </a:rPr>
              <a:t>said to him, ‘You fool! This very night your life will be demanded from you. Then who will get what you have prepared for yourself?’</a:t>
            </a:r>
          </a:p>
        </p:txBody>
      </p:sp>
    </p:spTree>
    <p:extLst>
      <p:ext uri="{BB962C8B-B14F-4D97-AF65-F5344CB8AC3E}">
        <p14:creationId xmlns:p14="http://schemas.microsoft.com/office/powerpoint/2010/main" val="99828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F0A4DE-95B6-2B90-0A6C-F48CA8FCC3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8F55E4B-C693-6C6F-7062-C4849F31D06C}"/>
              </a:ext>
            </a:extLst>
          </p:cNvPr>
          <p:cNvSpPr>
            <a:spLocks noGrp="1"/>
          </p:cNvSpPr>
          <p:nvPr>
            <p:ph type="title"/>
          </p:nvPr>
        </p:nvSpPr>
        <p:spPr/>
        <p:txBody>
          <a:bodyPr/>
          <a:lstStyle/>
          <a:p>
            <a:r>
              <a:rPr lang="en-US" dirty="0"/>
              <a:t>Luke 12:21 </a:t>
            </a:r>
          </a:p>
        </p:txBody>
      </p:sp>
      <p:sp>
        <p:nvSpPr>
          <p:cNvPr id="3" name="Content Placeholder 2">
            <a:extLst>
              <a:ext uri="{FF2B5EF4-FFF2-40B4-BE49-F238E27FC236}">
                <a16:creationId xmlns:a16="http://schemas.microsoft.com/office/drawing/2014/main" id="{243617E7-F568-2600-15DD-54AAAFBB2C7C}"/>
              </a:ext>
            </a:extLst>
          </p:cNvPr>
          <p:cNvSpPr>
            <a:spLocks noGrp="1"/>
          </p:cNvSpPr>
          <p:nvPr>
            <p:ph idx="1"/>
          </p:nvPr>
        </p:nvSpPr>
        <p:spPr/>
        <p:txBody>
          <a:bodyPr>
            <a:normAutofit/>
          </a:bodyPr>
          <a:lstStyle/>
          <a:p>
            <a:pPr marL="0" indent="0">
              <a:buNone/>
            </a:pPr>
            <a:r>
              <a:rPr lang="en-US" sz="4800" b="1" i="1" baseline="30000" dirty="0"/>
              <a:t>21 </a:t>
            </a:r>
            <a:r>
              <a:rPr lang="en-US" sz="4800" i="1" dirty="0"/>
              <a:t>“This is how it will be with whoever stores up things for themselves but is not rich toward God.”</a:t>
            </a:r>
          </a:p>
          <a:p>
            <a:pPr marL="0" indent="0">
              <a:buNone/>
            </a:pPr>
            <a:endParaRPr lang="en-US" dirty="0"/>
          </a:p>
        </p:txBody>
      </p:sp>
    </p:spTree>
    <p:extLst>
      <p:ext uri="{BB962C8B-B14F-4D97-AF65-F5344CB8AC3E}">
        <p14:creationId xmlns:p14="http://schemas.microsoft.com/office/powerpoint/2010/main" val="2995427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4C5FD4-74A9-84CF-FE87-1885597B803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3CD78DE-71CE-D791-3EA3-B3A9DCE112E1}"/>
              </a:ext>
            </a:extLst>
          </p:cNvPr>
          <p:cNvSpPr>
            <a:spLocks noGrp="1"/>
          </p:cNvSpPr>
          <p:nvPr>
            <p:ph type="title"/>
          </p:nvPr>
        </p:nvSpPr>
        <p:spPr/>
        <p:txBody>
          <a:bodyPr/>
          <a:lstStyle/>
          <a:p>
            <a:r>
              <a:rPr lang="en-US" dirty="0"/>
              <a:t>Is Jesus saying it’s wrong to save?</a:t>
            </a:r>
          </a:p>
        </p:txBody>
      </p:sp>
      <p:sp>
        <p:nvSpPr>
          <p:cNvPr id="3" name="Content Placeholder 2">
            <a:extLst>
              <a:ext uri="{FF2B5EF4-FFF2-40B4-BE49-F238E27FC236}">
                <a16:creationId xmlns:a16="http://schemas.microsoft.com/office/drawing/2014/main" id="{0E4CE030-E250-55F2-B6AF-26894310127F}"/>
              </a:ext>
            </a:extLst>
          </p:cNvPr>
          <p:cNvSpPr>
            <a:spLocks noGrp="1"/>
          </p:cNvSpPr>
          <p:nvPr>
            <p:ph idx="1"/>
          </p:nvPr>
        </p:nvSpPr>
        <p:spPr/>
        <p:txBody>
          <a:bodyPr>
            <a:normAutofit lnSpcReduction="10000"/>
          </a:bodyPr>
          <a:lstStyle/>
          <a:p>
            <a:pPr marL="0" indent="0">
              <a:buNone/>
            </a:pPr>
            <a:r>
              <a:rPr lang="en-US" sz="4000" b="1" kern="100" dirty="0">
                <a:latin typeface="Aptos" panose="020B0004020202020204" pitchFamily="34" charset="0"/>
                <a:ea typeface="Aptos" panose="020B0004020202020204" pitchFamily="34" charset="0"/>
                <a:cs typeface="Times New Roman" panose="02020603050405020304" pitchFamily="18" charset="0"/>
              </a:rPr>
              <a:t>Proverbs 6:6-8 </a:t>
            </a:r>
            <a:r>
              <a:rPr lang="en-US" sz="4000" i="1" dirty="0"/>
              <a:t>Go to the ant, you sluggard; consider its ways and be wise!</a:t>
            </a:r>
            <a:r>
              <a:rPr lang="en-US" sz="4000" b="1" i="1" baseline="30000" dirty="0"/>
              <a:t> </a:t>
            </a:r>
            <a:r>
              <a:rPr lang="en-US" sz="4000" i="1" dirty="0"/>
              <a:t>It has no commander, no overseer or ruler, yet it stores its provisions in summer and gathers its food at harvest.</a:t>
            </a:r>
            <a:endParaRPr lang="en-US" sz="4000" i="1" kern="100" dirty="0">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US" sz="4000" b="1" kern="100" dirty="0">
                <a:latin typeface="Aptos" panose="020B0004020202020204" pitchFamily="34" charset="0"/>
                <a:ea typeface="Aptos" panose="020B0004020202020204" pitchFamily="34" charset="0"/>
                <a:cs typeface="Times New Roman" panose="02020603050405020304" pitchFamily="18" charset="0"/>
              </a:rPr>
              <a:t>Proverbs 21:20</a:t>
            </a:r>
            <a:r>
              <a:rPr lang="en-US" sz="4000" kern="100" dirty="0">
                <a:latin typeface="Aptos" panose="020B0004020202020204" pitchFamily="34" charset="0"/>
                <a:ea typeface="Aptos" panose="020B0004020202020204" pitchFamily="34" charset="0"/>
                <a:cs typeface="Times New Roman" panose="02020603050405020304" pitchFamily="18" charset="0"/>
              </a:rPr>
              <a:t> </a:t>
            </a:r>
            <a:r>
              <a:rPr lang="en-US" sz="4000" i="1" dirty="0"/>
              <a:t>The wise man saves for the future, but the foolish man spends whatever he gets</a:t>
            </a:r>
            <a:endParaRPr lang="en-US" sz="4000" i="1" kern="100" dirty="0">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30212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1F01C0-1558-6D27-8933-9CB8E37559E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0817CA-DAAE-27D2-E47C-7F71260FBC84}"/>
              </a:ext>
            </a:extLst>
          </p:cNvPr>
          <p:cNvSpPr>
            <a:spLocks noGrp="1"/>
          </p:cNvSpPr>
          <p:nvPr>
            <p:ph type="title"/>
          </p:nvPr>
        </p:nvSpPr>
        <p:spPr/>
        <p:txBody>
          <a:bodyPr/>
          <a:lstStyle/>
          <a:p>
            <a:r>
              <a:rPr lang="en-US" dirty="0"/>
              <a:t>Jesus is saying we will all give account for our lives to God</a:t>
            </a:r>
          </a:p>
        </p:txBody>
      </p:sp>
      <p:sp>
        <p:nvSpPr>
          <p:cNvPr id="3" name="Content Placeholder 2">
            <a:extLst>
              <a:ext uri="{FF2B5EF4-FFF2-40B4-BE49-F238E27FC236}">
                <a16:creationId xmlns:a16="http://schemas.microsoft.com/office/drawing/2014/main" id="{1671BE11-97CC-9767-7006-9FC5E5CB603C}"/>
              </a:ext>
            </a:extLst>
          </p:cNvPr>
          <p:cNvSpPr>
            <a:spLocks noGrp="1"/>
          </p:cNvSpPr>
          <p:nvPr>
            <p:ph idx="1"/>
          </p:nvPr>
        </p:nvSpPr>
        <p:spPr/>
        <p:txBody>
          <a:bodyPr>
            <a:normAutofit lnSpcReduction="10000"/>
          </a:bodyPr>
          <a:lstStyle/>
          <a:p>
            <a:pPr marL="0" indent="0">
              <a:buNone/>
            </a:pPr>
            <a:r>
              <a:rPr lang="en-US" sz="4000" b="1" kern="100" dirty="0">
                <a:latin typeface="Aptos" panose="020B0004020202020204" pitchFamily="34" charset="0"/>
                <a:ea typeface="Aptos" panose="020B0004020202020204" pitchFamily="34" charset="0"/>
                <a:cs typeface="Times New Roman" panose="02020603050405020304" pitchFamily="18" charset="0"/>
              </a:rPr>
              <a:t>Heb 9:27 </a:t>
            </a:r>
            <a:r>
              <a:rPr lang="en-US" sz="4000" i="1" kern="100" dirty="0">
                <a:latin typeface="Aptos" panose="020B0004020202020204" pitchFamily="34" charset="0"/>
                <a:ea typeface="Aptos" panose="020B0004020202020204" pitchFamily="34" charset="0"/>
                <a:cs typeface="Times New Roman" panose="02020603050405020304" pitchFamily="18" charset="0"/>
              </a:rPr>
              <a:t>It is appointed to men to die once and after that comes judgement. </a:t>
            </a:r>
          </a:p>
          <a:p>
            <a:pPr marL="0" indent="0">
              <a:buNone/>
            </a:pPr>
            <a:r>
              <a:rPr lang="en-US" sz="4000" b="1" kern="100" dirty="0">
                <a:latin typeface="Aptos" panose="020B0004020202020204" pitchFamily="34" charset="0"/>
                <a:ea typeface="Aptos" panose="020B0004020202020204" pitchFamily="34" charset="0"/>
                <a:cs typeface="Times New Roman" panose="02020603050405020304" pitchFamily="18" charset="0"/>
              </a:rPr>
              <a:t>Romans 14:12 </a:t>
            </a:r>
            <a:r>
              <a:rPr lang="en-US" sz="4000" i="1" kern="100" dirty="0">
                <a:latin typeface="Aptos" panose="020B0004020202020204" pitchFamily="34" charset="0"/>
                <a:ea typeface="Aptos" panose="020B0004020202020204" pitchFamily="34" charset="0"/>
                <a:cs typeface="Times New Roman" panose="02020603050405020304" pitchFamily="18" charset="0"/>
              </a:rPr>
              <a:t>Each of us will give account of ourselves to God</a:t>
            </a:r>
            <a:endParaRPr lang="en-US" sz="4000" b="1" i="1" kern="100" dirty="0">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US" sz="4000" b="1" kern="100" dirty="0">
                <a:latin typeface="Aptos" panose="020B0004020202020204" pitchFamily="34" charset="0"/>
                <a:ea typeface="Aptos" panose="020B0004020202020204" pitchFamily="34" charset="0"/>
                <a:cs typeface="Times New Roman" panose="02020603050405020304" pitchFamily="18" charset="0"/>
              </a:rPr>
              <a:t>2 Cor 5:10 </a:t>
            </a:r>
            <a:r>
              <a:rPr lang="en-US" sz="4000" i="1" dirty="0"/>
              <a:t>For we must all appear before the judgment seat of Christ, so that each of us may receive what is due us for the things done while in the body, whether good or bad.</a:t>
            </a:r>
          </a:p>
          <a:p>
            <a:pPr marL="0" indent="0">
              <a:buNone/>
            </a:pPr>
            <a:endParaRPr lang="en-US" sz="4000" dirty="0"/>
          </a:p>
          <a:p>
            <a:pPr marL="0" indent="0">
              <a:buNone/>
            </a:pPr>
            <a:endParaRPr lang="en-US" dirty="0"/>
          </a:p>
        </p:txBody>
      </p:sp>
    </p:spTree>
    <p:extLst>
      <p:ext uri="{BB962C8B-B14F-4D97-AF65-F5344CB8AC3E}">
        <p14:creationId xmlns:p14="http://schemas.microsoft.com/office/powerpoint/2010/main" val="2325361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B26764-AA64-8599-EEB5-941D0A3AD8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81CF7ED-6FB9-38DE-A5E7-7924E0DC545A}"/>
              </a:ext>
            </a:extLst>
          </p:cNvPr>
          <p:cNvSpPr>
            <a:spLocks noGrp="1"/>
          </p:cNvSpPr>
          <p:nvPr>
            <p:ph type="title"/>
          </p:nvPr>
        </p:nvSpPr>
        <p:spPr/>
        <p:txBody>
          <a:bodyPr/>
          <a:lstStyle/>
          <a:p>
            <a:r>
              <a:rPr lang="en-US" dirty="0"/>
              <a:t>Jesus is warning us </a:t>
            </a:r>
            <a:r>
              <a:rPr lang="en-US"/>
              <a:t>about selfishness, </a:t>
            </a:r>
            <a:r>
              <a:rPr lang="en-US" dirty="0"/>
              <a:t>greed and materialism </a:t>
            </a:r>
          </a:p>
        </p:txBody>
      </p:sp>
      <p:sp>
        <p:nvSpPr>
          <p:cNvPr id="3" name="Content Placeholder 2">
            <a:extLst>
              <a:ext uri="{FF2B5EF4-FFF2-40B4-BE49-F238E27FC236}">
                <a16:creationId xmlns:a16="http://schemas.microsoft.com/office/drawing/2014/main" id="{C89FB6EB-3A76-D5A0-B486-66FD66DDB0EB}"/>
              </a:ext>
            </a:extLst>
          </p:cNvPr>
          <p:cNvSpPr>
            <a:spLocks noGrp="1"/>
          </p:cNvSpPr>
          <p:nvPr>
            <p:ph idx="1"/>
          </p:nvPr>
        </p:nvSpPr>
        <p:spPr/>
        <p:txBody>
          <a:bodyPr>
            <a:normAutofit/>
          </a:bodyPr>
          <a:lstStyle/>
          <a:p>
            <a:pPr marL="0" indent="0">
              <a:buNone/>
            </a:pPr>
            <a:r>
              <a:rPr lang="en-US" sz="3600" b="1" dirty="0"/>
              <a:t>1 Timothy 6:6-10 </a:t>
            </a:r>
            <a:r>
              <a:rPr lang="en-US" sz="3600" dirty="0"/>
              <a:t>For </a:t>
            </a:r>
            <a:r>
              <a:rPr lang="en-US" sz="3600" i="1" dirty="0"/>
              <a:t>godliness with contentment is great gain. For we brought nothing into the world, and we can take nothing out of it …. </a:t>
            </a:r>
          </a:p>
          <a:p>
            <a:pPr marL="0" indent="0">
              <a:buNone/>
            </a:pPr>
            <a:r>
              <a:rPr lang="en-US" sz="3600" i="1" dirty="0"/>
              <a:t>… Those who want to get rich fall into temptation and a trap and into many foolish and harmful desires that plunge people into ruin and destruction. For the love of money is a root of all kinds of evil.</a:t>
            </a:r>
          </a:p>
          <a:p>
            <a:pPr marL="0" indent="0">
              <a:buNone/>
            </a:pPr>
            <a:endParaRPr lang="en-US" dirty="0"/>
          </a:p>
        </p:txBody>
      </p:sp>
    </p:spTree>
    <p:extLst>
      <p:ext uri="{BB962C8B-B14F-4D97-AF65-F5344CB8AC3E}">
        <p14:creationId xmlns:p14="http://schemas.microsoft.com/office/powerpoint/2010/main" val="11605557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251</TotalTime>
  <Words>673</Words>
  <Application>Microsoft Office PowerPoint</Application>
  <PresentationFormat>Widescreen</PresentationFormat>
  <Paragraphs>32</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Aptos</vt:lpstr>
      <vt:lpstr>Aptos Display</vt:lpstr>
      <vt:lpstr>Arial</vt:lpstr>
      <vt:lpstr>system-ui</vt:lpstr>
      <vt:lpstr>Office Theme</vt:lpstr>
      <vt:lpstr>Jesus’s Teaching</vt:lpstr>
      <vt:lpstr>Luke 12:13-14   A Request and Response</vt:lpstr>
      <vt:lpstr>Luke 12:15   A Warning</vt:lpstr>
      <vt:lpstr>Luke 12:16-20 Jesus told them this parable</vt:lpstr>
      <vt:lpstr>Luke 12:16-20 Jesus told them this parable</vt:lpstr>
      <vt:lpstr>Luke 12:21 </vt:lpstr>
      <vt:lpstr>Is Jesus saying it’s wrong to save?</vt:lpstr>
      <vt:lpstr>Jesus is saying we will all give account for our lives to God</vt:lpstr>
      <vt:lpstr>Jesus is warning us about selfishness, greed and materialism </vt:lpstr>
      <vt:lpstr>Jesus is saying it’s foolish to build our hope for the future on material possessions.</vt:lpstr>
      <vt:lpstr>Jesus is encouraging us to make sure we are ‘rich toward God’.</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Mike Treneer</dc:creator>
  <cp:lastModifiedBy>Mike Treneer</cp:lastModifiedBy>
  <cp:revision>1</cp:revision>
  <dcterms:created xsi:type="dcterms:W3CDTF">2025-06-18T12:50:19Z</dcterms:created>
  <dcterms:modified xsi:type="dcterms:W3CDTF">2025-06-19T15:56:17Z</dcterms:modified>
</cp:coreProperties>
</file>