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313" r:id="rId3"/>
    <p:sldId id="314" r:id="rId4"/>
    <p:sldId id="263" r:id="rId5"/>
    <p:sldId id="315" r:id="rId6"/>
    <p:sldId id="327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9" d="100"/>
          <a:sy n="39" d="100"/>
        </p:scale>
        <p:origin x="56" y="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Bramwell" userId="bca58ee0-e8a9-4cba-a1a5-7dc7b1466e81" providerId="ADAL" clId="{D2629F03-7126-43FE-BFD0-2701C72239D1}"/>
    <pc:docChg chg="undo redo custSel addSld delSld modSld sldOrd">
      <pc:chgData name="Simon Bramwell" userId="bca58ee0-e8a9-4cba-a1a5-7dc7b1466e81" providerId="ADAL" clId="{D2629F03-7126-43FE-BFD0-2701C72239D1}" dt="2025-07-06T06:31:52.532" v="1303" actId="20577"/>
      <pc:docMkLst>
        <pc:docMk/>
      </pc:docMkLst>
      <pc:sldChg chg="del">
        <pc:chgData name="Simon Bramwell" userId="bca58ee0-e8a9-4cba-a1a5-7dc7b1466e81" providerId="ADAL" clId="{D2629F03-7126-43FE-BFD0-2701C72239D1}" dt="2025-07-06T06:16:31.022" v="1206" actId="47"/>
        <pc:sldMkLst>
          <pc:docMk/>
          <pc:sldMk cId="1305230914" sldId="258"/>
        </pc:sldMkLst>
      </pc:sldChg>
      <pc:sldChg chg="addSp modSp mod">
        <pc:chgData name="Simon Bramwell" userId="bca58ee0-e8a9-4cba-a1a5-7dc7b1466e81" providerId="ADAL" clId="{D2629F03-7126-43FE-BFD0-2701C72239D1}" dt="2025-07-06T01:07:54.110" v="60" actId="14100"/>
        <pc:sldMkLst>
          <pc:docMk/>
          <pc:sldMk cId="1214099357" sldId="263"/>
        </pc:sldMkLst>
        <pc:picChg chg="add mod">
          <ac:chgData name="Simon Bramwell" userId="bca58ee0-e8a9-4cba-a1a5-7dc7b1466e81" providerId="ADAL" clId="{D2629F03-7126-43FE-BFD0-2701C72239D1}" dt="2025-07-06T01:07:54.110" v="60" actId="14100"/>
          <ac:picMkLst>
            <pc:docMk/>
            <pc:sldMk cId="1214099357" sldId="263"/>
            <ac:picMk id="3" creationId="{C4874139-FF97-90B1-A42A-8C176E70A2FB}"/>
          </ac:picMkLst>
        </pc:picChg>
        <pc:picChg chg="mod">
          <ac:chgData name="Simon Bramwell" userId="bca58ee0-e8a9-4cba-a1a5-7dc7b1466e81" providerId="ADAL" clId="{D2629F03-7126-43FE-BFD0-2701C72239D1}" dt="2025-07-06T01:05:50.642" v="50" actId="1076"/>
          <ac:picMkLst>
            <pc:docMk/>
            <pc:sldMk cId="1214099357" sldId="263"/>
            <ac:picMk id="4" creationId="{10AF96DF-2519-D1B8-42BF-03BF8D5007AF}"/>
          </ac:picMkLst>
        </pc:picChg>
      </pc:sldChg>
      <pc:sldChg chg="modSp mod ord">
        <pc:chgData name="Simon Bramwell" userId="bca58ee0-e8a9-4cba-a1a5-7dc7b1466e81" providerId="ADAL" clId="{D2629F03-7126-43FE-BFD0-2701C72239D1}" dt="2025-07-06T01:03:06.514" v="41" actId="948"/>
        <pc:sldMkLst>
          <pc:docMk/>
          <pc:sldMk cId="349525082" sldId="270"/>
        </pc:sldMkLst>
        <pc:spChg chg="mod">
          <ac:chgData name="Simon Bramwell" userId="bca58ee0-e8a9-4cba-a1a5-7dc7b1466e81" providerId="ADAL" clId="{D2629F03-7126-43FE-BFD0-2701C72239D1}" dt="2025-07-06T00:59:12.227" v="9" actId="2711"/>
          <ac:spMkLst>
            <pc:docMk/>
            <pc:sldMk cId="349525082" sldId="270"/>
            <ac:spMk id="2" creationId="{2B3E92A9-8546-1BA8-14A1-66266D41FC33}"/>
          </ac:spMkLst>
        </pc:spChg>
        <pc:spChg chg="mod">
          <ac:chgData name="Simon Bramwell" userId="bca58ee0-e8a9-4cba-a1a5-7dc7b1466e81" providerId="ADAL" clId="{D2629F03-7126-43FE-BFD0-2701C72239D1}" dt="2025-07-06T01:03:06.514" v="41" actId="948"/>
          <ac:spMkLst>
            <pc:docMk/>
            <pc:sldMk cId="349525082" sldId="270"/>
            <ac:spMk id="4" creationId="{028D7559-4DA5-828E-7BDA-3DE3F39A0A63}"/>
          </ac:spMkLst>
        </pc:spChg>
      </pc:sldChg>
      <pc:sldChg chg="del">
        <pc:chgData name="Simon Bramwell" userId="bca58ee0-e8a9-4cba-a1a5-7dc7b1466e81" providerId="ADAL" clId="{D2629F03-7126-43FE-BFD0-2701C72239D1}" dt="2025-07-06T06:16:32.196" v="1207" actId="47"/>
        <pc:sldMkLst>
          <pc:docMk/>
          <pc:sldMk cId="2075915797" sldId="279"/>
        </pc:sldMkLst>
      </pc:sldChg>
      <pc:sldChg chg="del">
        <pc:chgData name="Simon Bramwell" userId="bca58ee0-e8a9-4cba-a1a5-7dc7b1466e81" providerId="ADAL" clId="{D2629F03-7126-43FE-BFD0-2701C72239D1}" dt="2025-07-06T06:16:33.055" v="1208" actId="47"/>
        <pc:sldMkLst>
          <pc:docMk/>
          <pc:sldMk cId="1918529657" sldId="280"/>
        </pc:sldMkLst>
      </pc:sldChg>
      <pc:sldChg chg="del">
        <pc:chgData name="Simon Bramwell" userId="bca58ee0-e8a9-4cba-a1a5-7dc7b1466e81" providerId="ADAL" clId="{D2629F03-7126-43FE-BFD0-2701C72239D1}" dt="2025-07-06T06:16:33.591" v="1209" actId="47"/>
        <pc:sldMkLst>
          <pc:docMk/>
          <pc:sldMk cId="2933620023" sldId="281"/>
        </pc:sldMkLst>
      </pc:sldChg>
      <pc:sldChg chg="del">
        <pc:chgData name="Simon Bramwell" userId="bca58ee0-e8a9-4cba-a1a5-7dc7b1466e81" providerId="ADAL" clId="{D2629F03-7126-43FE-BFD0-2701C72239D1}" dt="2025-07-06T06:16:34.177" v="1210" actId="47"/>
        <pc:sldMkLst>
          <pc:docMk/>
          <pc:sldMk cId="2962014858" sldId="282"/>
        </pc:sldMkLst>
      </pc:sldChg>
      <pc:sldChg chg="del">
        <pc:chgData name="Simon Bramwell" userId="bca58ee0-e8a9-4cba-a1a5-7dc7b1466e81" providerId="ADAL" clId="{D2629F03-7126-43FE-BFD0-2701C72239D1}" dt="2025-07-06T06:16:34.797" v="1211" actId="47"/>
        <pc:sldMkLst>
          <pc:docMk/>
          <pc:sldMk cId="2922708664" sldId="283"/>
        </pc:sldMkLst>
      </pc:sldChg>
      <pc:sldChg chg="del">
        <pc:chgData name="Simon Bramwell" userId="bca58ee0-e8a9-4cba-a1a5-7dc7b1466e81" providerId="ADAL" clId="{D2629F03-7126-43FE-BFD0-2701C72239D1}" dt="2025-07-06T06:16:35.369" v="1212" actId="47"/>
        <pc:sldMkLst>
          <pc:docMk/>
          <pc:sldMk cId="3178604320" sldId="284"/>
        </pc:sldMkLst>
      </pc:sldChg>
      <pc:sldChg chg="del">
        <pc:chgData name="Simon Bramwell" userId="bca58ee0-e8a9-4cba-a1a5-7dc7b1466e81" providerId="ADAL" clId="{D2629F03-7126-43FE-BFD0-2701C72239D1}" dt="2025-07-06T06:16:36.062" v="1213" actId="47"/>
        <pc:sldMkLst>
          <pc:docMk/>
          <pc:sldMk cId="2090088782" sldId="285"/>
        </pc:sldMkLst>
      </pc:sldChg>
      <pc:sldChg chg="del">
        <pc:chgData name="Simon Bramwell" userId="bca58ee0-e8a9-4cba-a1a5-7dc7b1466e81" providerId="ADAL" clId="{D2629F03-7126-43FE-BFD0-2701C72239D1}" dt="2025-07-06T06:16:36.558" v="1214" actId="47"/>
        <pc:sldMkLst>
          <pc:docMk/>
          <pc:sldMk cId="1030701566" sldId="286"/>
        </pc:sldMkLst>
      </pc:sldChg>
      <pc:sldChg chg="del">
        <pc:chgData name="Simon Bramwell" userId="bca58ee0-e8a9-4cba-a1a5-7dc7b1466e81" providerId="ADAL" clId="{D2629F03-7126-43FE-BFD0-2701C72239D1}" dt="2025-07-06T06:16:37.056" v="1215" actId="47"/>
        <pc:sldMkLst>
          <pc:docMk/>
          <pc:sldMk cId="3889325691" sldId="287"/>
        </pc:sldMkLst>
      </pc:sldChg>
      <pc:sldChg chg="del">
        <pc:chgData name="Simon Bramwell" userId="bca58ee0-e8a9-4cba-a1a5-7dc7b1466e81" providerId="ADAL" clId="{D2629F03-7126-43FE-BFD0-2701C72239D1}" dt="2025-07-06T06:16:37.549" v="1216" actId="47"/>
        <pc:sldMkLst>
          <pc:docMk/>
          <pc:sldMk cId="3973843454" sldId="288"/>
        </pc:sldMkLst>
      </pc:sldChg>
      <pc:sldChg chg="del">
        <pc:chgData name="Simon Bramwell" userId="bca58ee0-e8a9-4cba-a1a5-7dc7b1466e81" providerId="ADAL" clId="{D2629F03-7126-43FE-BFD0-2701C72239D1}" dt="2025-07-06T06:16:38.062" v="1217" actId="47"/>
        <pc:sldMkLst>
          <pc:docMk/>
          <pc:sldMk cId="2077277699" sldId="289"/>
        </pc:sldMkLst>
      </pc:sldChg>
      <pc:sldChg chg="del">
        <pc:chgData name="Simon Bramwell" userId="bca58ee0-e8a9-4cba-a1a5-7dc7b1466e81" providerId="ADAL" clId="{D2629F03-7126-43FE-BFD0-2701C72239D1}" dt="2025-07-06T06:16:38.569" v="1218" actId="47"/>
        <pc:sldMkLst>
          <pc:docMk/>
          <pc:sldMk cId="2725816028" sldId="290"/>
        </pc:sldMkLst>
      </pc:sldChg>
      <pc:sldChg chg="del">
        <pc:chgData name="Simon Bramwell" userId="bca58ee0-e8a9-4cba-a1a5-7dc7b1466e81" providerId="ADAL" clId="{D2629F03-7126-43FE-BFD0-2701C72239D1}" dt="2025-07-06T06:16:39.709" v="1220" actId="47"/>
        <pc:sldMkLst>
          <pc:docMk/>
          <pc:sldMk cId="2063655405" sldId="291"/>
        </pc:sldMkLst>
      </pc:sldChg>
      <pc:sldChg chg="del">
        <pc:chgData name="Simon Bramwell" userId="bca58ee0-e8a9-4cba-a1a5-7dc7b1466e81" providerId="ADAL" clId="{D2629F03-7126-43FE-BFD0-2701C72239D1}" dt="2025-07-06T06:16:39.137" v="1219" actId="47"/>
        <pc:sldMkLst>
          <pc:docMk/>
          <pc:sldMk cId="775512471" sldId="292"/>
        </pc:sldMkLst>
      </pc:sldChg>
      <pc:sldChg chg="del">
        <pc:chgData name="Simon Bramwell" userId="bca58ee0-e8a9-4cba-a1a5-7dc7b1466e81" providerId="ADAL" clId="{D2629F03-7126-43FE-BFD0-2701C72239D1}" dt="2025-07-06T06:16:40.227" v="1221" actId="47"/>
        <pc:sldMkLst>
          <pc:docMk/>
          <pc:sldMk cId="594013704" sldId="293"/>
        </pc:sldMkLst>
      </pc:sldChg>
      <pc:sldChg chg="del">
        <pc:chgData name="Simon Bramwell" userId="bca58ee0-e8a9-4cba-a1a5-7dc7b1466e81" providerId="ADAL" clId="{D2629F03-7126-43FE-BFD0-2701C72239D1}" dt="2025-07-06T06:16:40.743" v="1222" actId="47"/>
        <pc:sldMkLst>
          <pc:docMk/>
          <pc:sldMk cId="3609765157" sldId="294"/>
        </pc:sldMkLst>
      </pc:sldChg>
      <pc:sldChg chg="del">
        <pc:chgData name="Simon Bramwell" userId="bca58ee0-e8a9-4cba-a1a5-7dc7b1466e81" providerId="ADAL" clId="{D2629F03-7126-43FE-BFD0-2701C72239D1}" dt="2025-07-06T06:16:41.304" v="1223" actId="47"/>
        <pc:sldMkLst>
          <pc:docMk/>
          <pc:sldMk cId="4101680581" sldId="295"/>
        </pc:sldMkLst>
      </pc:sldChg>
      <pc:sldChg chg="del">
        <pc:chgData name="Simon Bramwell" userId="bca58ee0-e8a9-4cba-a1a5-7dc7b1466e81" providerId="ADAL" clId="{D2629F03-7126-43FE-BFD0-2701C72239D1}" dt="2025-07-06T06:16:41.827" v="1224" actId="47"/>
        <pc:sldMkLst>
          <pc:docMk/>
          <pc:sldMk cId="4037093763" sldId="296"/>
        </pc:sldMkLst>
      </pc:sldChg>
      <pc:sldChg chg="del">
        <pc:chgData name="Simon Bramwell" userId="bca58ee0-e8a9-4cba-a1a5-7dc7b1466e81" providerId="ADAL" clId="{D2629F03-7126-43FE-BFD0-2701C72239D1}" dt="2025-07-06T06:16:42.420" v="1225" actId="47"/>
        <pc:sldMkLst>
          <pc:docMk/>
          <pc:sldMk cId="80770498" sldId="297"/>
        </pc:sldMkLst>
      </pc:sldChg>
      <pc:sldChg chg="del">
        <pc:chgData name="Simon Bramwell" userId="bca58ee0-e8a9-4cba-a1a5-7dc7b1466e81" providerId="ADAL" clId="{D2629F03-7126-43FE-BFD0-2701C72239D1}" dt="2025-07-06T06:16:44.086" v="1226" actId="47"/>
        <pc:sldMkLst>
          <pc:docMk/>
          <pc:sldMk cId="1005594162" sldId="298"/>
        </pc:sldMkLst>
      </pc:sldChg>
      <pc:sldChg chg="del">
        <pc:chgData name="Simon Bramwell" userId="bca58ee0-e8a9-4cba-a1a5-7dc7b1466e81" providerId="ADAL" clId="{D2629F03-7126-43FE-BFD0-2701C72239D1}" dt="2025-07-06T06:16:45.028" v="1227" actId="47"/>
        <pc:sldMkLst>
          <pc:docMk/>
          <pc:sldMk cId="1959709181" sldId="299"/>
        </pc:sldMkLst>
      </pc:sldChg>
      <pc:sldChg chg="del">
        <pc:chgData name="Simon Bramwell" userId="bca58ee0-e8a9-4cba-a1a5-7dc7b1466e81" providerId="ADAL" clId="{D2629F03-7126-43FE-BFD0-2701C72239D1}" dt="2025-07-06T06:16:46.850" v="1229" actId="47"/>
        <pc:sldMkLst>
          <pc:docMk/>
          <pc:sldMk cId="3915698281" sldId="300"/>
        </pc:sldMkLst>
      </pc:sldChg>
      <pc:sldChg chg="del">
        <pc:chgData name="Simon Bramwell" userId="bca58ee0-e8a9-4cba-a1a5-7dc7b1466e81" providerId="ADAL" clId="{D2629F03-7126-43FE-BFD0-2701C72239D1}" dt="2025-07-06T06:16:46.037" v="1228" actId="47"/>
        <pc:sldMkLst>
          <pc:docMk/>
          <pc:sldMk cId="73722312" sldId="301"/>
        </pc:sldMkLst>
      </pc:sldChg>
      <pc:sldChg chg="del">
        <pc:chgData name="Simon Bramwell" userId="bca58ee0-e8a9-4cba-a1a5-7dc7b1466e81" providerId="ADAL" clId="{D2629F03-7126-43FE-BFD0-2701C72239D1}" dt="2025-07-06T06:16:47.536" v="1230" actId="47"/>
        <pc:sldMkLst>
          <pc:docMk/>
          <pc:sldMk cId="2744233950" sldId="302"/>
        </pc:sldMkLst>
      </pc:sldChg>
      <pc:sldChg chg="del">
        <pc:chgData name="Simon Bramwell" userId="bca58ee0-e8a9-4cba-a1a5-7dc7b1466e81" providerId="ADAL" clId="{D2629F03-7126-43FE-BFD0-2701C72239D1}" dt="2025-07-06T06:16:48.385" v="1231" actId="47"/>
        <pc:sldMkLst>
          <pc:docMk/>
          <pc:sldMk cId="4171524358" sldId="303"/>
        </pc:sldMkLst>
      </pc:sldChg>
      <pc:sldChg chg="del">
        <pc:chgData name="Simon Bramwell" userId="bca58ee0-e8a9-4cba-a1a5-7dc7b1466e81" providerId="ADAL" clId="{D2629F03-7126-43FE-BFD0-2701C72239D1}" dt="2025-07-06T06:16:49.008" v="1232" actId="47"/>
        <pc:sldMkLst>
          <pc:docMk/>
          <pc:sldMk cId="891839152" sldId="304"/>
        </pc:sldMkLst>
      </pc:sldChg>
      <pc:sldChg chg="del">
        <pc:chgData name="Simon Bramwell" userId="bca58ee0-e8a9-4cba-a1a5-7dc7b1466e81" providerId="ADAL" clId="{D2629F03-7126-43FE-BFD0-2701C72239D1}" dt="2025-07-06T06:16:49.849" v="1233" actId="47"/>
        <pc:sldMkLst>
          <pc:docMk/>
          <pc:sldMk cId="2969340849" sldId="305"/>
        </pc:sldMkLst>
      </pc:sldChg>
      <pc:sldChg chg="del">
        <pc:chgData name="Simon Bramwell" userId="bca58ee0-e8a9-4cba-a1a5-7dc7b1466e81" providerId="ADAL" clId="{D2629F03-7126-43FE-BFD0-2701C72239D1}" dt="2025-07-06T06:16:50.562" v="1234" actId="47"/>
        <pc:sldMkLst>
          <pc:docMk/>
          <pc:sldMk cId="3046343745" sldId="306"/>
        </pc:sldMkLst>
      </pc:sldChg>
      <pc:sldChg chg="del">
        <pc:chgData name="Simon Bramwell" userId="bca58ee0-e8a9-4cba-a1a5-7dc7b1466e81" providerId="ADAL" clId="{D2629F03-7126-43FE-BFD0-2701C72239D1}" dt="2025-07-06T06:16:51.417" v="1235" actId="47"/>
        <pc:sldMkLst>
          <pc:docMk/>
          <pc:sldMk cId="3055663387" sldId="307"/>
        </pc:sldMkLst>
      </pc:sldChg>
      <pc:sldChg chg="del">
        <pc:chgData name="Simon Bramwell" userId="bca58ee0-e8a9-4cba-a1a5-7dc7b1466e81" providerId="ADAL" clId="{D2629F03-7126-43FE-BFD0-2701C72239D1}" dt="2025-07-06T06:16:52.105" v="1236" actId="47"/>
        <pc:sldMkLst>
          <pc:docMk/>
          <pc:sldMk cId="2791944668" sldId="308"/>
        </pc:sldMkLst>
      </pc:sldChg>
      <pc:sldChg chg="del">
        <pc:chgData name="Simon Bramwell" userId="bca58ee0-e8a9-4cba-a1a5-7dc7b1466e81" providerId="ADAL" clId="{D2629F03-7126-43FE-BFD0-2701C72239D1}" dt="2025-07-06T06:16:53.452" v="1237" actId="47"/>
        <pc:sldMkLst>
          <pc:docMk/>
          <pc:sldMk cId="1557399320" sldId="309"/>
        </pc:sldMkLst>
      </pc:sldChg>
      <pc:sldChg chg="del">
        <pc:chgData name="Simon Bramwell" userId="bca58ee0-e8a9-4cba-a1a5-7dc7b1466e81" providerId="ADAL" clId="{D2629F03-7126-43FE-BFD0-2701C72239D1}" dt="2025-07-06T06:16:54.755" v="1238" actId="47"/>
        <pc:sldMkLst>
          <pc:docMk/>
          <pc:sldMk cId="1113806511" sldId="310"/>
        </pc:sldMkLst>
      </pc:sldChg>
      <pc:sldChg chg="del">
        <pc:chgData name="Simon Bramwell" userId="bca58ee0-e8a9-4cba-a1a5-7dc7b1466e81" providerId="ADAL" clId="{D2629F03-7126-43FE-BFD0-2701C72239D1}" dt="2025-07-06T06:16:55.695" v="1239" actId="47"/>
        <pc:sldMkLst>
          <pc:docMk/>
          <pc:sldMk cId="2066657870" sldId="311"/>
        </pc:sldMkLst>
      </pc:sldChg>
      <pc:sldChg chg="del">
        <pc:chgData name="Simon Bramwell" userId="bca58ee0-e8a9-4cba-a1a5-7dc7b1466e81" providerId="ADAL" clId="{D2629F03-7126-43FE-BFD0-2701C72239D1}" dt="2025-07-06T06:16:57.348" v="1240" actId="47"/>
        <pc:sldMkLst>
          <pc:docMk/>
          <pc:sldMk cId="3883947126" sldId="312"/>
        </pc:sldMkLst>
      </pc:sldChg>
      <pc:sldChg chg="modSp add mod">
        <pc:chgData name="Simon Bramwell" userId="bca58ee0-e8a9-4cba-a1a5-7dc7b1466e81" providerId="ADAL" clId="{D2629F03-7126-43FE-BFD0-2701C72239D1}" dt="2025-07-06T01:03:32.226" v="44" actId="948"/>
        <pc:sldMkLst>
          <pc:docMk/>
          <pc:sldMk cId="2713513510" sldId="313"/>
        </pc:sldMkLst>
        <pc:spChg chg="mod">
          <ac:chgData name="Simon Bramwell" userId="bca58ee0-e8a9-4cba-a1a5-7dc7b1466e81" providerId="ADAL" clId="{D2629F03-7126-43FE-BFD0-2701C72239D1}" dt="2025-07-06T01:03:32.226" v="44" actId="948"/>
          <ac:spMkLst>
            <pc:docMk/>
            <pc:sldMk cId="2713513510" sldId="313"/>
            <ac:spMk id="4" creationId="{3038CEA4-70D9-0BE0-EAD5-0832639F8F96}"/>
          </ac:spMkLst>
        </pc:spChg>
      </pc:sldChg>
      <pc:sldChg chg="modSp add mod">
        <pc:chgData name="Simon Bramwell" userId="bca58ee0-e8a9-4cba-a1a5-7dc7b1466e81" providerId="ADAL" clId="{D2629F03-7126-43FE-BFD0-2701C72239D1}" dt="2025-07-06T01:02:35.567" v="40" actId="113"/>
        <pc:sldMkLst>
          <pc:docMk/>
          <pc:sldMk cId="627858218" sldId="314"/>
        </pc:sldMkLst>
        <pc:spChg chg="mod">
          <ac:chgData name="Simon Bramwell" userId="bca58ee0-e8a9-4cba-a1a5-7dc7b1466e81" providerId="ADAL" clId="{D2629F03-7126-43FE-BFD0-2701C72239D1}" dt="2025-07-06T01:02:35.567" v="40" actId="113"/>
          <ac:spMkLst>
            <pc:docMk/>
            <pc:sldMk cId="627858218" sldId="314"/>
            <ac:spMk id="4" creationId="{A47E29C4-CBD4-226E-B7CD-95A1DCD49701}"/>
          </ac:spMkLst>
        </pc:spChg>
      </pc:sldChg>
      <pc:sldChg chg="delSp modSp add mod">
        <pc:chgData name="Simon Bramwell" userId="bca58ee0-e8a9-4cba-a1a5-7dc7b1466e81" providerId="ADAL" clId="{D2629F03-7126-43FE-BFD0-2701C72239D1}" dt="2025-07-06T01:09:30.047" v="70" actId="14100"/>
        <pc:sldMkLst>
          <pc:docMk/>
          <pc:sldMk cId="1683869673" sldId="315"/>
        </pc:sldMkLst>
        <pc:picChg chg="mod">
          <ac:chgData name="Simon Bramwell" userId="bca58ee0-e8a9-4cba-a1a5-7dc7b1466e81" providerId="ADAL" clId="{D2629F03-7126-43FE-BFD0-2701C72239D1}" dt="2025-07-06T01:09:30.047" v="70" actId="14100"/>
          <ac:picMkLst>
            <pc:docMk/>
            <pc:sldMk cId="1683869673" sldId="315"/>
            <ac:picMk id="3" creationId="{5EDBA5FB-1C2E-B502-B163-68CE8AE2EB46}"/>
          </ac:picMkLst>
        </pc:picChg>
        <pc:picChg chg="del">
          <ac:chgData name="Simon Bramwell" userId="bca58ee0-e8a9-4cba-a1a5-7dc7b1466e81" providerId="ADAL" clId="{D2629F03-7126-43FE-BFD0-2701C72239D1}" dt="2025-07-06T01:07:33.209" v="54" actId="478"/>
          <ac:picMkLst>
            <pc:docMk/>
            <pc:sldMk cId="1683869673" sldId="315"/>
            <ac:picMk id="4" creationId="{92206628-1EA4-1D54-3A0F-239AC1388A63}"/>
          </ac:picMkLst>
        </pc:picChg>
      </pc:sldChg>
      <pc:sldChg chg="addSp delSp modSp add mod">
        <pc:chgData name="Simon Bramwell" userId="bca58ee0-e8a9-4cba-a1a5-7dc7b1466e81" providerId="ADAL" clId="{D2629F03-7126-43FE-BFD0-2701C72239D1}" dt="2025-07-06T01:16:25.278" v="193" actId="14100"/>
        <pc:sldMkLst>
          <pc:docMk/>
          <pc:sldMk cId="2068036692" sldId="316"/>
        </pc:sldMkLst>
        <pc:spChg chg="mod">
          <ac:chgData name="Simon Bramwell" userId="bca58ee0-e8a9-4cba-a1a5-7dc7b1466e81" providerId="ADAL" clId="{D2629F03-7126-43FE-BFD0-2701C72239D1}" dt="2025-07-06T01:10:39.022" v="115" actId="14100"/>
          <ac:spMkLst>
            <pc:docMk/>
            <pc:sldMk cId="2068036692" sldId="316"/>
            <ac:spMk id="2" creationId="{26AB7ABE-E6A8-D9BA-ACA3-9CD133D67C91}"/>
          </ac:spMkLst>
        </pc:spChg>
        <pc:spChg chg="del">
          <ac:chgData name="Simon Bramwell" userId="bca58ee0-e8a9-4cba-a1a5-7dc7b1466e81" providerId="ADAL" clId="{D2629F03-7126-43FE-BFD0-2701C72239D1}" dt="2025-07-06T01:10:47.269" v="116" actId="478"/>
          <ac:spMkLst>
            <pc:docMk/>
            <pc:sldMk cId="2068036692" sldId="316"/>
            <ac:spMk id="4" creationId="{9397AD0F-D4DC-7FB4-E65D-22D21360E999}"/>
          </ac:spMkLst>
        </pc:spChg>
        <pc:spChg chg="add del mod">
          <ac:chgData name="Simon Bramwell" userId="bca58ee0-e8a9-4cba-a1a5-7dc7b1466e81" providerId="ADAL" clId="{D2629F03-7126-43FE-BFD0-2701C72239D1}" dt="2025-07-06T01:11:53.103" v="117" actId="931"/>
          <ac:spMkLst>
            <pc:docMk/>
            <pc:sldMk cId="2068036692" sldId="316"/>
            <ac:spMk id="5" creationId="{65B6495A-DF8F-E07C-5CFD-9EC35F7639F6}"/>
          </ac:spMkLst>
        </pc:spChg>
        <pc:spChg chg="add mod">
          <ac:chgData name="Simon Bramwell" userId="bca58ee0-e8a9-4cba-a1a5-7dc7b1466e81" providerId="ADAL" clId="{D2629F03-7126-43FE-BFD0-2701C72239D1}" dt="2025-07-06T01:15:31.203" v="173" actId="404"/>
          <ac:spMkLst>
            <pc:docMk/>
            <pc:sldMk cId="2068036692" sldId="316"/>
            <ac:spMk id="10" creationId="{A6E25655-3216-4AD8-10C9-E4FCCB0979C4}"/>
          </ac:spMkLst>
        </pc:spChg>
        <pc:spChg chg="add mod">
          <ac:chgData name="Simon Bramwell" userId="bca58ee0-e8a9-4cba-a1a5-7dc7b1466e81" providerId="ADAL" clId="{D2629F03-7126-43FE-BFD0-2701C72239D1}" dt="2025-07-06T01:16:25.278" v="193" actId="14100"/>
          <ac:spMkLst>
            <pc:docMk/>
            <pc:sldMk cId="2068036692" sldId="316"/>
            <ac:spMk id="11" creationId="{C4AA79A1-5727-DADD-3534-485FACB7861F}"/>
          </ac:spMkLst>
        </pc:spChg>
        <pc:picChg chg="add mod">
          <ac:chgData name="Simon Bramwell" userId="bca58ee0-e8a9-4cba-a1a5-7dc7b1466e81" providerId="ADAL" clId="{D2629F03-7126-43FE-BFD0-2701C72239D1}" dt="2025-07-06T01:13:48.686" v="131" actId="1076"/>
          <ac:picMkLst>
            <pc:docMk/>
            <pc:sldMk cId="2068036692" sldId="316"/>
            <ac:picMk id="7" creationId="{66F46CB1-1E84-A547-9282-CD14511F951D}"/>
          </ac:picMkLst>
        </pc:picChg>
        <pc:picChg chg="add mod">
          <ac:chgData name="Simon Bramwell" userId="bca58ee0-e8a9-4cba-a1a5-7dc7b1466e81" providerId="ADAL" clId="{D2629F03-7126-43FE-BFD0-2701C72239D1}" dt="2025-07-06T01:13:52.722" v="132" actId="1076"/>
          <ac:picMkLst>
            <pc:docMk/>
            <pc:sldMk cId="2068036692" sldId="316"/>
            <ac:picMk id="9" creationId="{F431D1D6-FE11-C7E0-DF96-D9D2A8C372F3}"/>
          </ac:picMkLst>
        </pc:picChg>
      </pc:sldChg>
      <pc:sldChg chg="addSp modSp add mod modAnim">
        <pc:chgData name="Simon Bramwell" userId="bca58ee0-e8a9-4cba-a1a5-7dc7b1466e81" providerId="ADAL" clId="{D2629F03-7126-43FE-BFD0-2701C72239D1}" dt="2025-07-06T01:24:23.481" v="527"/>
        <pc:sldMkLst>
          <pc:docMk/>
          <pc:sldMk cId="1110136899" sldId="317"/>
        </pc:sldMkLst>
        <pc:spChg chg="mod">
          <ac:chgData name="Simon Bramwell" userId="bca58ee0-e8a9-4cba-a1a5-7dc7b1466e81" providerId="ADAL" clId="{D2629F03-7126-43FE-BFD0-2701C72239D1}" dt="2025-07-06T01:17:55.011" v="240" actId="14100"/>
          <ac:spMkLst>
            <pc:docMk/>
            <pc:sldMk cId="1110136899" sldId="317"/>
            <ac:spMk id="2" creationId="{A0D432E8-2461-6127-DF97-3AB1C676456A}"/>
          </ac:spMkLst>
        </pc:spChg>
        <pc:spChg chg="add mod">
          <ac:chgData name="Simon Bramwell" userId="bca58ee0-e8a9-4cba-a1a5-7dc7b1466e81" providerId="ADAL" clId="{D2629F03-7126-43FE-BFD0-2701C72239D1}" dt="2025-07-06T01:22:25.821" v="512" actId="20577"/>
          <ac:spMkLst>
            <pc:docMk/>
            <pc:sldMk cId="1110136899" sldId="317"/>
            <ac:spMk id="3" creationId="{B0771943-27DA-B61D-9ADE-F1D61E31F7E7}"/>
          </ac:spMkLst>
        </pc:spChg>
        <pc:spChg chg="mod">
          <ac:chgData name="Simon Bramwell" userId="bca58ee0-e8a9-4cba-a1a5-7dc7b1466e81" providerId="ADAL" clId="{D2629F03-7126-43FE-BFD0-2701C72239D1}" dt="2025-07-06T01:21:00.552" v="378" actId="20577"/>
          <ac:spMkLst>
            <pc:docMk/>
            <pc:sldMk cId="1110136899" sldId="317"/>
            <ac:spMk id="4" creationId="{2EE99A83-FCE4-D9AF-6C10-4DE11C2A1D87}"/>
          </ac:spMkLst>
        </pc:spChg>
      </pc:sldChg>
      <pc:sldChg chg="modSp add mod modAnim">
        <pc:chgData name="Simon Bramwell" userId="bca58ee0-e8a9-4cba-a1a5-7dc7b1466e81" providerId="ADAL" clId="{D2629F03-7126-43FE-BFD0-2701C72239D1}" dt="2025-07-06T05:42:58.297" v="728"/>
        <pc:sldMkLst>
          <pc:docMk/>
          <pc:sldMk cId="3528872911" sldId="318"/>
        </pc:sldMkLst>
        <pc:spChg chg="mod">
          <ac:chgData name="Simon Bramwell" userId="bca58ee0-e8a9-4cba-a1a5-7dc7b1466e81" providerId="ADAL" clId="{D2629F03-7126-43FE-BFD0-2701C72239D1}" dt="2025-07-06T01:27:38.215" v="658" actId="5793"/>
          <ac:spMkLst>
            <pc:docMk/>
            <pc:sldMk cId="3528872911" sldId="318"/>
            <ac:spMk id="4" creationId="{5FA9A1B8-C56B-150E-4037-BFECA65C6776}"/>
          </ac:spMkLst>
        </pc:spChg>
      </pc:sldChg>
      <pc:sldChg chg="modSp add mod modAnim">
        <pc:chgData name="Simon Bramwell" userId="bca58ee0-e8a9-4cba-a1a5-7dc7b1466e81" providerId="ADAL" clId="{D2629F03-7126-43FE-BFD0-2701C72239D1}" dt="2025-07-06T06:24:22.120" v="1247"/>
        <pc:sldMkLst>
          <pc:docMk/>
          <pc:sldMk cId="1043929101" sldId="319"/>
        </pc:sldMkLst>
        <pc:spChg chg="mod">
          <ac:chgData name="Simon Bramwell" userId="bca58ee0-e8a9-4cba-a1a5-7dc7b1466e81" providerId="ADAL" clId="{D2629F03-7126-43FE-BFD0-2701C72239D1}" dt="2025-07-06T05:42:05.507" v="726" actId="403"/>
          <ac:spMkLst>
            <pc:docMk/>
            <pc:sldMk cId="1043929101" sldId="319"/>
            <ac:spMk id="4" creationId="{6B53CE5F-BAD8-A541-6142-17BAF611DB4B}"/>
          </ac:spMkLst>
        </pc:spChg>
      </pc:sldChg>
      <pc:sldChg chg="add del">
        <pc:chgData name="Simon Bramwell" userId="bca58ee0-e8a9-4cba-a1a5-7dc7b1466e81" providerId="ADAL" clId="{D2629F03-7126-43FE-BFD0-2701C72239D1}" dt="2025-07-06T01:29:16.419" v="660"/>
        <pc:sldMkLst>
          <pc:docMk/>
          <pc:sldMk cId="3555481338" sldId="319"/>
        </pc:sldMkLst>
      </pc:sldChg>
      <pc:sldChg chg="modSp add modAnim">
        <pc:chgData name="Simon Bramwell" userId="bca58ee0-e8a9-4cba-a1a5-7dc7b1466e81" providerId="ADAL" clId="{D2629F03-7126-43FE-BFD0-2701C72239D1}" dt="2025-07-06T05:47:23.192" v="744" actId="13926"/>
        <pc:sldMkLst>
          <pc:docMk/>
          <pc:sldMk cId="2657370016" sldId="320"/>
        </pc:sldMkLst>
        <pc:spChg chg="mod">
          <ac:chgData name="Simon Bramwell" userId="bca58ee0-e8a9-4cba-a1a5-7dc7b1466e81" providerId="ADAL" clId="{D2629F03-7126-43FE-BFD0-2701C72239D1}" dt="2025-07-06T05:47:23.192" v="744" actId="13926"/>
          <ac:spMkLst>
            <pc:docMk/>
            <pc:sldMk cId="2657370016" sldId="320"/>
            <ac:spMk id="4" creationId="{2D3BE5F6-8D7B-2531-338C-2A40A6ECDAD5}"/>
          </ac:spMkLst>
        </pc:spChg>
      </pc:sldChg>
      <pc:sldChg chg="modSp add modAnim">
        <pc:chgData name="Simon Bramwell" userId="bca58ee0-e8a9-4cba-a1a5-7dc7b1466e81" providerId="ADAL" clId="{D2629F03-7126-43FE-BFD0-2701C72239D1}" dt="2025-07-06T05:48:33.184" v="747" actId="13926"/>
        <pc:sldMkLst>
          <pc:docMk/>
          <pc:sldMk cId="2722103116" sldId="321"/>
        </pc:sldMkLst>
        <pc:spChg chg="mod">
          <ac:chgData name="Simon Bramwell" userId="bca58ee0-e8a9-4cba-a1a5-7dc7b1466e81" providerId="ADAL" clId="{D2629F03-7126-43FE-BFD0-2701C72239D1}" dt="2025-07-06T05:48:33.184" v="747" actId="13926"/>
          <ac:spMkLst>
            <pc:docMk/>
            <pc:sldMk cId="2722103116" sldId="321"/>
            <ac:spMk id="4" creationId="{A0808A02-4962-87B2-CD82-BE62EA558B22}"/>
          </ac:spMkLst>
        </pc:spChg>
      </pc:sldChg>
      <pc:sldChg chg="modSp add mod modAnim">
        <pc:chgData name="Simon Bramwell" userId="bca58ee0-e8a9-4cba-a1a5-7dc7b1466e81" providerId="ADAL" clId="{D2629F03-7126-43FE-BFD0-2701C72239D1}" dt="2025-07-06T05:53:35.254" v="942" actId="114"/>
        <pc:sldMkLst>
          <pc:docMk/>
          <pc:sldMk cId="1248201727" sldId="322"/>
        </pc:sldMkLst>
        <pc:spChg chg="mod">
          <ac:chgData name="Simon Bramwell" userId="bca58ee0-e8a9-4cba-a1a5-7dc7b1466e81" providerId="ADAL" clId="{D2629F03-7126-43FE-BFD0-2701C72239D1}" dt="2025-07-06T05:53:35.254" v="942" actId="114"/>
          <ac:spMkLst>
            <pc:docMk/>
            <pc:sldMk cId="1248201727" sldId="322"/>
            <ac:spMk id="4" creationId="{2BA40E87-862F-FF4A-9870-87714626B97B}"/>
          </ac:spMkLst>
        </pc:spChg>
      </pc:sldChg>
      <pc:sldChg chg="modSp add mod">
        <pc:chgData name="Simon Bramwell" userId="bca58ee0-e8a9-4cba-a1a5-7dc7b1466e81" providerId="ADAL" clId="{D2629F03-7126-43FE-BFD0-2701C72239D1}" dt="2025-07-06T05:55:14.826" v="967" actId="6549"/>
        <pc:sldMkLst>
          <pc:docMk/>
          <pc:sldMk cId="3824509750" sldId="323"/>
        </pc:sldMkLst>
        <pc:spChg chg="mod">
          <ac:chgData name="Simon Bramwell" userId="bca58ee0-e8a9-4cba-a1a5-7dc7b1466e81" providerId="ADAL" clId="{D2629F03-7126-43FE-BFD0-2701C72239D1}" dt="2025-07-06T05:54:47.869" v="962" actId="5793"/>
          <ac:spMkLst>
            <pc:docMk/>
            <pc:sldMk cId="3824509750" sldId="323"/>
            <ac:spMk id="2" creationId="{CC06F0AE-2DFA-3F47-B07A-98C88916F14B}"/>
          </ac:spMkLst>
        </pc:spChg>
        <pc:spChg chg="mod">
          <ac:chgData name="Simon Bramwell" userId="bca58ee0-e8a9-4cba-a1a5-7dc7b1466e81" providerId="ADAL" clId="{D2629F03-7126-43FE-BFD0-2701C72239D1}" dt="2025-07-06T05:55:14.826" v="967" actId="6549"/>
          <ac:spMkLst>
            <pc:docMk/>
            <pc:sldMk cId="3824509750" sldId="323"/>
            <ac:spMk id="4" creationId="{28270FCA-2202-BDE2-CC72-B16197499D27}"/>
          </ac:spMkLst>
        </pc:spChg>
      </pc:sldChg>
      <pc:sldChg chg="addSp modSp add mod">
        <pc:chgData name="Simon Bramwell" userId="bca58ee0-e8a9-4cba-a1a5-7dc7b1466e81" providerId="ADAL" clId="{D2629F03-7126-43FE-BFD0-2701C72239D1}" dt="2025-07-06T06:11:07.033" v="1139" actId="1440"/>
        <pc:sldMkLst>
          <pc:docMk/>
          <pc:sldMk cId="3134908248" sldId="324"/>
        </pc:sldMkLst>
        <pc:spChg chg="mod">
          <ac:chgData name="Simon Bramwell" userId="bca58ee0-e8a9-4cba-a1a5-7dc7b1466e81" providerId="ADAL" clId="{D2629F03-7126-43FE-BFD0-2701C72239D1}" dt="2025-07-06T06:06:51.006" v="983" actId="5793"/>
          <ac:spMkLst>
            <pc:docMk/>
            <pc:sldMk cId="3134908248" sldId="324"/>
            <ac:spMk id="2" creationId="{D4F948EB-986F-0A6F-79A9-17F0A686B309}"/>
          </ac:spMkLst>
        </pc:spChg>
        <pc:spChg chg="mod">
          <ac:chgData name="Simon Bramwell" userId="bca58ee0-e8a9-4cba-a1a5-7dc7b1466e81" providerId="ADAL" clId="{D2629F03-7126-43FE-BFD0-2701C72239D1}" dt="2025-07-06T06:07:45.238" v="1132" actId="27636"/>
          <ac:spMkLst>
            <pc:docMk/>
            <pc:sldMk cId="3134908248" sldId="324"/>
            <ac:spMk id="4" creationId="{E07BED89-AA9B-8CE2-1F2A-FBBF6A42D5EA}"/>
          </ac:spMkLst>
        </pc:spChg>
        <pc:picChg chg="add mod">
          <ac:chgData name="Simon Bramwell" userId="bca58ee0-e8a9-4cba-a1a5-7dc7b1466e81" providerId="ADAL" clId="{D2629F03-7126-43FE-BFD0-2701C72239D1}" dt="2025-07-06T06:11:07.033" v="1139" actId="1440"/>
          <ac:picMkLst>
            <pc:docMk/>
            <pc:sldMk cId="3134908248" sldId="324"/>
            <ac:picMk id="5" creationId="{69ACDB8A-998D-5ABA-922E-AD05C92F99FC}"/>
          </ac:picMkLst>
        </pc:picChg>
      </pc:sldChg>
      <pc:sldChg chg="modSp add mod">
        <pc:chgData name="Simon Bramwell" userId="bca58ee0-e8a9-4cba-a1a5-7dc7b1466e81" providerId="ADAL" clId="{D2629F03-7126-43FE-BFD0-2701C72239D1}" dt="2025-07-06T06:13:25.190" v="1166" actId="403"/>
        <pc:sldMkLst>
          <pc:docMk/>
          <pc:sldMk cId="2741513158" sldId="325"/>
        </pc:sldMkLst>
        <pc:spChg chg="mod">
          <ac:chgData name="Simon Bramwell" userId="bca58ee0-e8a9-4cba-a1a5-7dc7b1466e81" providerId="ADAL" clId="{D2629F03-7126-43FE-BFD0-2701C72239D1}" dt="2025-07-06T06:12:20.619" v="1155" actId="20577"/>
          <ac:spMkLst>
            <pc:docMk/>
            <pc:sldMk cId="2741513158" sldId="325"/>
            <ac:spMk id="2" creationId="{1C5910CA-87B6-9FF8-E751-65230F7C9407}"/>
          </ac:spMkLst>
        </pc:spChg>
        <pc:spChg chg="mod">
          <ac:chgData name="Simon Bramwell" userId="bca58ee0-e8a9-4cba-a1a5-7dc7b1466e81" providerId="ADAL" clId="{D2629F03-7126-43FE-BFD0-2701C72239D1}" dt="2025-07-06T06:13:25.190" v="1166" actId="403"/>
          <ac:spMkLst>
            <pc:docMk/>
            <pc:sldMk cId="2741513158" sldId="325"/>
            <ac:spMk id="4" creationId="{BB4AD121-AD3D-FB77-81AB-2205ACCB5306}"/>
          </ac:spMkLst>
        </pc:spChg>
      </pc:sldChg>
      <pc:sldChg chg="modSp add mod modAnim">
        <pc:chgData name="Simon Bramwell" userId="bca58ee0-e8a9-4cba-a1a5-7dc7b1466e81" providerId="ADAL" clId="{D2629F03-7126-43FE-BFD0-2701C72239D1}" dt="2025-07-06T06:30:09.691" v="1250"/>
        <pc:sldMkLst>
          <pc:docMk/>
          <pc:sldMk cId="4229442062" sldId="326"/>
        </pc:sldMkLst>
        <pc:spChg chg="mod">
          <ac:chgData name="Simon Bramwell" userId="bca58ee0-e8a9-4cba-a1a5-7dc7b1466e81" providerId="ADAL" clId="{D2629F03-7126-43FE-BFD0-2701C72239D1}" dt="2025-07-06T06:14:16.003" v="1205" actId="207"/>
          <ac:spMkLst>
            <pc:docMk/>
            <pc:sldMk cId="4229442062" sldId="326"/>
            <ac:spMk id="4" creationId="{433EE792-6689-C0AE-6873-8AF32331CB90}"/>
          </ac:spMkLst>
        </pc:spChg>
      </pc:sldChg>
      <pc:sldChg chg="addSp delSp modSp add mod">
        <pc:chgData name="Simon Bramwell" userId="bca58ee0-e8a9-4cba-a1a5-7dc7b1466e81" providerId="ADAL" clId="{D2629F03-7126-43FE-BFD0-2701C72239D1}" dt="2025-07-06T06:20:13.097" v="1246" actId="478"/>
        <pc:sldMkLst>
          <pc:docMk/>
          <pc:sldMk cId="2446629029" sldId="327"/>
        </pc:sldMkLst>
        <pc:spChg chg="add del mod">
          <ac:chgData name="Simon Bramwell" userId="bca58ee0-e8a9-4cba-a1a5-7dc7b1466e81" providerId="ADAL" clId="{D2629F03-7126-43FE-BFD0-2701C72239D1}" dt="2025-07-06T06:20:10.542" v="1245" actId="478"/>
          <ac:spMkLst>
            <pc:docMk/>
            <pc:sldMk cId="2446629029" sldId="327"/>
            <ac:spMk id="4" creationId="{C9BD5345-1CFD-D3CE-14D1-523C6E7B30CF}"/>
          </ac:spMkLst>
        </pc:spChg>
        <pc:spChg chg="del">
          <ac:chgData name="Simon Bramwell" userId="bca58ee0-e8a9-4cba-a1a5-7dc7b1466e81" providerId="ADAL" clId="{D2629F03-7126-43FE-BFD0-2701C72239D1}" dt="2025-07-06T06:20:06.310" v="1244" actId="478"/>
          <ac:spMkLst>
            <pc:docMk/>
            <pc:sldMk cId="2446629029" sldId="327"/>
            <ac:spMk id="10" creationId="{848B5B32-8284-F546-B955-B0D81AE2849E}"/>
          </ac:spMkLst>
        </pc:spChg>
        <pc:spChg chg="del">
          <ac:chgData name="Simon Bramwell" userId="bca58ee0-e8a9-4cba-a1a5-7dc7b1466e81" providerId="ADAL" clId="{D2629F03-7126-43FE-BFD0-2701C72239D1}" dt="2025-07-06T06:20:13.097" v="1246" actId="478"/>
          <ac:spMkLst>
            <pc:docMk/>
            <pc:sldMk cId="2446629029" sldId="327"/>
            <ac:spMk id="11" creationId="{AEEB8762-C55F-D474-A894-B599CC033391}"/>
          </ac:spMkLst>
        </pc:spChg>
        <pc:picChg chg="del">
          <ac:chgData name="Simon Bramwell" userId="bca58ee0-e8a9-4cba-a1a5-7dc7b1466e81" providerId="ADAL" clId="{D2629F03-7126-43FE-BFD0-2701C72239D1}" dt="2025-07-06T06:19:58.308" v="1242" actId="478"/>
          <ac:picMkLst>
            <pc:docMk/>
            <pc:sldMk cId="2446629029" sldId="327"/>
            <ac:picMk id="7" creationId="{51A86484-D44A-C530-A789-150A299FE8C2}"/>
          </ac:picMkLst>
        </pc:picChg>
        <pc:picChg chg="del">
          <ac:chgData name="Simon Bramwell" userId="bca58ee0-e8a9-4cba-a1a5-7dc7b1466e81" providerId="ADAL" clId="{D2629F03-7126-43FE-BFD0-2701C72239D1}" dt="2025-07-06T06:20:01.780" v="1243" actId="478"/>
          <ac:picMkLst>
            <pc:docMk/>
            <pc:sldMk cId="2446629029" sldId="327"/>
            <ac:picMk id="9" creationId="{118B3A59-BD09-440B-EA4A-4DEFC753CB4D}"/>
          </ac:picMkLst>
        </pc:picChg>
      </pc:sldChg>
      <pc:sldChg chg="modSp add mod">
        <pc:chgData name="Simon Bramwell" userId="bca58ee0-e8a9-4cba-a1a5-7dc7b1466e81" providerId="ADAL" clId="{D2629F03-7126-43FE-BFD0-2701C72239D1}" dt="2025-07-06T06:31:52.532" v="1303" actId="20577"/>
        <pc:sldMkLst>
          <pc:docMk/>
          <pc:sldMk cId="1695193820" sldId="328"/>
        </pc:sldMkLst>
        <pc:spChg chg="mod">
          <ac:chgData name="Simon Bramwell" userId="bca58ee0-e8a9-4cba-a1a5-7dc7b1466e81" providerId="ADAL" clId="{D2629F03-7126-43FE-BFD0-2701C72239D1}" dt="2025-07-06T06:31:09.637" v="1276" actId="20577"/>
          <ac:spMkLst>
            <pc:docMk/>
            <pc:sldMk cId="1695193820" sldId="328"/>
            <ac:spMk id="2" creationId="{55CA7D3B-5676-EB74-60BC-7C056ACBE75E}"/>
          </ac:spMkLst>
        </pc:spChg>
        <pc:spChg chg="mod">
          <ac:chgData name="Simon Bramwell" userId="bca58ee0-e8a9-4cba-a1a5-7dc7b1466e81" providerId="ADAL" clId="{D2629F03-7126-43FE-BFD0-2701C72239D1}" dt="2025-07-06T06:31:52.532" v="1303" actId="20577"/>
          <ac:spMkLst>
            <pc:docMk/>
            <pc:sldMk cId="1695193820" sldId="328"/>
            <ac:spMk id="4" creationId="{56C46D08-CC3F-D26B-01D1-9205455DEEF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21A29-DB49-4ADB-A223-73DA804B622E}" type="datetimeFigureOut">
              <a:rPr lang="en-GB" smtClean="0"/>
              <a:t>06/07/2025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8A14B-16FB-4B77-97B9-5127E7F59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56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A0E97-F474-B550-DC17-464D055ED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F13D21-9D9D-CEB7-655E-A3DFF52D61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781635-8481-5D93-33AC-BA5BBC778E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887A0-E34C-74C5-C828-7D77A38E1B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8A14B-16FB-4B77-97B9-5127E7F591D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243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8A14B-16FB-4B77-97B9-5127E7F591D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91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8B33D-7EA5-3CED-1839-8E75BDDE1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F99A44-D9EC-DE8D-AA95-98920B166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EAFDB-F851-8A4D-4E5B-7311EEF1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677-830D-41FE-96F4-43CBA752C87B}" type="datetimeFigureOut">
              <a:rPr lang="en-GB" smtClean="0"/>
              <a:t>06/07/2025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7598F-0639-4672-4EFA-B7CB83E1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52D23-8518-DD3A-56DA-23AEE86E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98D0-AC00-483F-8D0C-9F62E215B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96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60D3-D634-2BF4-A4E7-F18892A9E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BBF0E-715F-469E-35B9-172608F69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E1139-7997-5ABA-1DCD-497A924A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677-830D-41FE-96F4-43CBA752C87B}" type="datetimeFigureOut">
              <a:rPr lang="en-GB" smtClean="0"/>
              <a:t>06/07/2025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F8A9C-3B8B-CB74-B988-1D94C433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DD0EB-3188-B893-0873-0239E61B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98D0-AC00-483F-8D0C-9F62E215B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91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E6A3F-6AA7-C36E-963E-467A39B51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A6BB8-8512-68DF-57F7-F7363F151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8327C-3CA2-EB38-0004-161ACA369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677-830D-41FE-96F4-43CBA752C87B}" type="datetimeFigureOut">
              <a:rPr lang="en-GB" smtClean="0"/>
              <a:t>06/07/2025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1E60A-2575-DC38-0F5A-CEDDE0BA3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FEABF-BD8E-A63B-3FD1-1DF6F7AE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98D0-AC00-483F-8D0C-9F62E215B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25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4D74-D40C-E515-4602-5D3E6CC6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378EC-EABC-127D-8F6C-A21F7EB39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84476-7935-57AC-FBAE-FAFDB3F0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677-830D-41FE-96F4-43CBA752C87B}" type="datetimeFigureOut">
              <a:rPr lang="en-GB" smtClean="0"/>
              <a:t>06/07/2025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67CD6-35C3-93C2-B388-932BD603C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C1DC6-4052-E8EF-79B3-E93296C4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98D0-AC00-483F-8D0C-9F62E215B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70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43A4-D273-AD3F-596C-0A64A950F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6D039-C96E-11A2-9276-5E3DDBE35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58787-85CF-2E09-96A6-E258E2D3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677-830D-41FE-96F4-43CBA752C87B}" type="datetimeFigureOut">
              <a:rPr lang="en-GB" smtClean="0"/>
              <a:t>06/07/2025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2CEBB-AC03-5360-B265-303D2D196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F25A7-D6EA-CEDB-D732-7B7CABB2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98D0-AC00-483F-8D0C-9F62E215B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06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098EE-87CA-9833-4EF7-27C53AAC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3B103-F543-3881-4446-837193C12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6E95B-FAA1-0565-288B-BEED12011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BB807-E78B-94F8-EEEE-11261F531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677-830D-41FE-96F4-43CBA752C87B}" type="datetimeFigureOut">
              <a:rPr lang="en-GB" smtClean="0"/>
              <a:t>06/07/2025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05BD6-C313-497B-3DFC-9EF5A8650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27D12-178F-F538-E576-3EC3372B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98D0-AC00-483F-8D0C-9F62E215B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98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736A-7BD4-5B5E-E1E7-6223B4EC0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969F6-B76D-5773-642F-80CE42D19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72644-2D57-F600-99E6-C4CC53C1C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ECFF0-0669-F268-16AE-FD3602863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3C73E-035F-C015-CDBF-38A54FB94D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50A73-09AF-F77C-47F5-17133A626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677-830D-41FE-96F4-43CBA752C87B}" type="datetimeFigureOut">
              <a:rPr lang="en-GB" smtClean="0"/>
              <a:t>06/07/2025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9E1A90-D9FF-4CEC-3D52-7E43CE4AA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18E263-B281-92C1-A2C1-87146D41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98D0-AC00-483F-8D0C-9F62E215B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16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EE96-F9B5-583D-6DE9-D464E47A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7D0A56-074B-F20E-CAA9-A793195F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677-830D-41FE-96F4-43CBA752C87B}" type="datetimeFigureOut">
              <a:rPr lang="en-GB" smtClean="0"/>
              <a:t>06/07/2025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4916F-249B-EC89-3F46-FEBA96FF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CDBDA-E11B-617F-5092-BCACE376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98D0-AC00-483F-8D0C-9F62E215B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96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B07621-BB65-700A-DA93-BB392AB12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677-830D-41FE-96F4-43CBA752C87B}" type="datetimeFigureOut">
              <a:rPr lang="en-GB" smtClean="0"/>
              <a:t>06/07/2025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19933-B514-A9B9-DA32-B69CCB5A2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1FF4E-86CB-AA0A-309C-A412F390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98D0-AC00-483F-8D0C-9F62E215B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55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152DE-2115-1721-CF6B-9E23B9F9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4F4D7-F4EB-DE5B-CF43-FF14FA6C9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38BFD-77AE-3465-003F-766F93A4E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C9F62-FD5B-68B3-0B24-3D11B8B3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677-830D-41FE-96F4-43CBA752C87B}" type="datetimeFigureOut">
              <a:rPr lang="en-GB" smtClean="0"/>
              <a:t>06/07/2025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BCFE7-C6BC-5452-3F6D-6CAC43BB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435BB-B9BB-413A-744E-07007A66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98D0-AC00-483F-8D0C-9F62E215B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84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CD22-CC67-F1B7-AB18-FE24B6B9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DC18B-C0C1-3BC3-D447-79F614BB36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7135F-CC7C-5085-1AFF-277A6198C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9E5EF-7265-49F2-8109-20755DEC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677-830D-41FE-96F4-43CBA752C87B}" type="datetimeFigureOut">
              <a:rPr lang="en-GB" smtClean="0"/>
              <a:t>06/07/2025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06897-6014-8A16-6B72-A205E5478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9DBE7-C017-17AE-9B7A-924F17CF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98D0-AC00-483F-8D0C-9F62E215B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15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7E1E89-1FA7-E51B-616A-70563827D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9C9BB-7698-120C-8EE0-85C8AC13B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3888E-78F2-D8E0-E461-4EE804A99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132677-830D-41FE-96F4-43CBA752C87B}" type="datetimeFigureOut">
              <a:rPr lang="en-GB" smtClean="0"/>
              <a:t>06/07/2025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2E12F-702A-DC5F-4A35-5CE85930C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14947-AD03-6BDF-ADD4-74A6C0477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698D0-AC00-483F-8D0C-9F62E215BC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70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qpNGYbcy3U&amp;list=RDHqpNGYbcy3U&amp;start_radio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0F2CE-1E82-E2AA-57E1-9F3E573D9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92A9-8546-1BA8-14A1-66266D41F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8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Luke 12:22-31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D7559-4DA5-828E-7BDA-3DE3F39A0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4" y="1253330"/>
            <a:ext cx="10866474" cy="496785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22 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Then Jesus said to his disciples: ‘Therefore I tell you, do not worry about your life, what you will eat; or about your body, what you will wear. </a:t>
            </a:r>
            <a:r>
              <a:rPr lang="en-GB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23 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For life is more than food, and the body more than clothes. </a:t>
            </a:r>
            <a:r>
              <a:rPr lang="en-GB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24 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Consider the ravens: they do not sow or reap, they have no storeroom or barn; yet God feeds them. And how much more valuable you are than birds! </a:t>
            </a:r>
            <a:r>
              <a:rPr lang="en-GB" sz="3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25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15C7F-A431-90A6-DDAF-10D2A0BDE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C0A5-8ECC-3753-0AE5-2D049AE37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8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Luke 12:22-31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3CE5F-BAD8-A541-6142-17BAF611D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4" y="1253330"/>
            <a:ext cx="10866474" cy="496785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6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get anxious (like me)...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8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Thank you for being you!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2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6C76D-37A8-C877-BC91-2280E9CD9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B538-7627-E8DA-49FC-AB86E68B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8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Luke 12:22-31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BE5F6-8D7B-2531-338C-2A40A6ECD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4" y="1253330"/>
            <a:ext cx="10866474" cy="496785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4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Jesus saying?...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22 </a:t>
            </a:r>
            <a:r>
              <a:rPr lang="en-GB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Jesus said to his disciples: ‘</a:t>
            </a:r>
            <a:r>
              <a:rPr lang="en-GB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I tell you, do not worry about your life, what you will eat; or about your body, what you will wear. </a:t>
            </a:r>
            <a:endParaRPr lang="en-GB" sz="44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37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9F910-FDCE-6E23-DD46-A397E6CC8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2360D-4418-6EC9-6404-93A5CA54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8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Luke 12:22-31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08A02-4962-87B2-CD82-BE62EA558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4" y="1253330"/>
            <a:ext cx="10866474" cy="496785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4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Jesus saying?...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22 </a:t>
            </a:r>
            <a:r>
              <a:rPr lang="en-GB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Jesus said to his </a:t>
            </a:r>
            <a:r>
              <a:rPr lang="en-GB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disciples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: ‘</a:t>
            </a:r>
            <a:r>
              <a:rPr lang="en-GB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I tell you, do not worry about your life, what you will eat; or about your body, what you will wear. </a:t>
            </a:r>
            <a:endParaRPr lang="en-GB" sz="44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03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3722E-C922-D875-3B38-EAB6FAC30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8938D-3697-7950-CFDE-37F37D4F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8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Luke 12:22-31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40E87-862F-FF4A-9870-87714626B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4" y="1253330"/>
            <a:ext cx="10866474" cy="496785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4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Jesus saying?...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4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God is in control…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4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God made us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4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God loves us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4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God knows what we need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4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If we put God first, he will provide all we need (</a:t>
            </a:r>
            <a:r>
              <a:rPr lang="en-GB" sz="4400" b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4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all we </a:t>
            </a:r>
            <a:r>
              <a:rPr lang="en-GB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n-GB" sz="4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4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We can trust God completely in this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0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FBE29-34AC-77F6-A190-0CB8BFC33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6F0AE-2DFA-3F47-B07A-98C88916F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8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Luke 12:29-32 (The Message)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70FCA-2202-BDE2-CC72-B16197499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4" y="1253330"/>
            <a:ext cx="10866474" cy="496785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b="1" dirty="0"/>
              <a:t>“What I’m trying to do here is get you to relax, not be so preoccupied with </a:t>
            </a:r>
            <a:r>
              <a:rPr lang="en-GB" b="1" i="1" dirty="0"/>
              <a:t>getting</a:t>
            </a:r>
            <a:r>
              <a:rPr lang="en-GB" b="1" dirty="0"/>
              <a:t> so you can respond to God’s </a:t>
            </a:r>
            <a:r>
              <a:rPr lang="en-GB" b="1" i="1" dirty="0"/>
              <a:t>giving</a:t>
            </a:r>
            <a:r>
              <a:rPr lang="en-GB" b="1" dirty="0"/>
              <a:t>. People who don’t know God and the way he works fuss over these things, but you know both God and how he works. Steep yourself in God-reality, God-initiative, God-provisions. You’ll find all your everyday human concerns will be met. Don’t be afraid of missing out. You’re my dearest friends! The Father wants to give you the very kingdom itself.”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3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09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3EB82-04FC-3845-1F54-7E02B7489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948EB-986F-0A6F-79A9-17F0A686B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8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Bear Grylls…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BED89-AA9B-8CE2-1F2A-FBBF6A42D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4" y="1253330"/>
            <a:ext cx="5415516" cy="496785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3600" b="1" dirty="0"/>
              <a:t>“Always keep the big picture in mind – you are greatly loved by Jesus and your job is to love Him and others in return. The rest is detail.”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4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heart drawn on a white paper&#10;&#10;AI-generated content may be incorrect.">
            <a:extLst>
              <a:ext uri="{FF2B5EF4-FFF2-40B4-BE49-F238E27FC236}">
                <a16:creationId xmlns:a16="http://schemas.microsoft.com/office/drawing/2014/main" id="{69ACDB8A-998D-5ABA-922E-AD05C92F9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65" y="1316887"/>
            <a:ext cx="3905697" cy="496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4908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E550E-A338-6AA7-6596-DB5AEB096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910CA-87B6-9FF8-E751-65230F7C9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8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Philippians 4:6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AD121-AD3D-FB77-81AB-2205ACCB5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4" y="1253330"/>
            <a:ext cx="10866474" cy="496785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3600" b="1" dirty="0"/>
              <a:t>Do not be anxious about anything, but in every situation, by prayer and petition, with thanksgiving, present your requests to God.</a:t>
            </a: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13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E89C8-E75E-CE7B-A24D-83841E565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7B60-8D5E-22A8-A334-8FD958FF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8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Philippians 4:6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EE792-6689-C0AE-6873-8AF32331C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4" y="1253330"/>
            <a:ext cx="10866474" cy="496785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3600" b="1" dirty="0"/>
              <a:t>Do not be anxious about anything, but in every situation, by prayer and petition, with thanksgiving, present your requests to God.</a:t>
            </a:r>
          </a:p>
          <a:p>
            <a:pPr marL="742950" indent="-742950" algn="ctr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Repentance</a:t>
            </a:r>
          </a:p>
          <a:p>
            <a:pPr marL="914400" indent="-914400" algn="ctr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Thanksgiving</a:t>
            </a:r>
          </a:p>
          <a:p>
            <a:pPr marL="914400" indent="-914400" algn="ctr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endParaRPr lang="en-GB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4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192DB-57E1-7787-244F-CFB82B62E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7D3B-5676-EB74-60BC-7C056ACBE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8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Song to play (audio only)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46D08-CC3F-D26B-01D1-9205455DE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4" y="1253330"/>
            <a:ext cx="10866474" cy="496785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https://www.youtube.com/watch?v=HqpNGYbcy3U&amp;list=RDHqpNGYbcy3U&amp;start_radio=1</a:t>
            </a: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Lauren Daigle – You say</a:t>
            </a:r>
          </a:p>
        </p:txBody>
      </p:sp>
    </p:spTree>
    <p:extLst>
      <p:ext uri="{BB962C8B-B14F-4D97-AF65-F5344CB8AC3E}">
        <p14:creationId xmlns:p14="http://schemas.microsoft.com/office/powerpoint/2010/main" val="169519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77672-DEFD-2BC1-924E-F0BC87EA0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E0600-7177-55F8-950D-DD9982C63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8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Luke 12:22-31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8CEA4-70D9-0BE0-EAD5-0832639F8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4" y="1253330"/>
            <a:ext cx="10866474" cy="529632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25 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Who of you by worrying can add a single hour to your life? </a:t>
            </a:r>
            <a:r>
              <a:rPr lang="en-GB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26 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Since you cannot do this very little thing, why do you worry about the rest?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27 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‘Consider how the wild flowers grow. They do not labour or spin. Yet I tell you, not even Solomon in all his splendour was dressed like one of these. </a:t>
            </a:r>
            <a:r>
              <a:rPr lang="en-GB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28 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If that is how God clothes the grass of the field, which is here today, and tomorrow is thrown into the fire, how much more will he clothe you – you of little faith!</a:t>
            </a:r>
            <a:r>
              <a:rPr lang="en-GB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51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60725-9DEB-6669-33F9-144EEFE79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BC361-9EE6-4730-B067-C6764D7B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8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Luke 12:22-31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E29C4-CBD4-226E-B7CD-95A1DCD49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4" y="1253330"/>
            <a:ext cx="10866474" cy="529632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29 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And do not set your heart on what you will eat or drink; do not worry about it. </a:t>
            </a:r>
            <a:r>
              <a:rPr lang="en-GB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30 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For the pagan world runs after all such things, and your Father knows that you need them. </a:t>
            </a:r>
            <a:r>
              <a:rPr lang="en-GB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31 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But seek his kingdom, and these things will be given to you as well.</a:t>
            </a:r>
            <a:r>
              <a:rPr lang="en-GB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5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7B6EB-CCAA-EE25-9870-0CE4332AE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AC86A-2A8C-7F73-04B5-0AAD0CE27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139" y="2994025"/>
            <a:ext cx="9527722" cy="1325563"/>
          </a:xfrm>
        </p:spPr>
        <p:txBody>
          <a:bodyPr>
            <a:noAutofit/>
          </a:bodyPr>
          <a:lstStyle/>
          <a:p>
            <a:pPr algn="ctr"/>
            <a:b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F96DF-2519-D1B8-42BF-03BF8D500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6950" y="1314450"/>
            <a:ext cx="7658099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874139-FF97-90B1-A42A-8C176E70A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409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FB545-FF2F-80D6-C961-A09AF0DAD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BC2EF-81AF-6D8F-205A-F6401D05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139" y="2994025"/>
            <a:ext cx="9527722" cy="1325563"/>
          </a:xfrm>
        </p:spPr>
        <p:txBody>
          <a:bodyPr>
            <a:noAutofit/>
          </a:bodyPr>
          <a:lstStyle/>
          <a:p>
            <a:pPr algn="ctr"/>
            <a:b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BA5FB-1C2E-B502-B163-68CE8AE2E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386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C420E-1818-FEBF-56C2-297255502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3678E-06AB-162E-78FC-519DE306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82"/>
            <a:ext cx="1219200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Teachings of Jesus, in the Gospel of Luke…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7A740-4674-3AE4-CA52-75300F1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7ABE-E6A8-D9BA-ACA3-9CD133D6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82"/>
            <a:ext cx="1219200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Teachings of Jesus, in the Gospel of Luke…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A person standing on a rocky hill&#10;&#10;AI-generated content may be incorrect.">
            <a:extLst>
              <a:ext uri="{FF2B5EF4-FFF2-40B4-BE49-F238E27FC236}">
                <a16:creationId xmlns:a16="http://schemas.microsoft.com/office/drawing/2014/main" id="{66F46CB1-1E84-A547-9282-CD14511F9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4" y="1253331"/>
            <a:ext cx="5821187" cy="4351338"/>
          </a:xfrm>
        </p:spPr>
      </p:pic>
      <p:pic>
        <p:nvPicPr>
          <p:cNvPr id="9" name="Picture 8" descr="A cartoon of a person in a red dress&#10;&#10;AI-generated content may be incorrect.">
            <a:extLst>
              <a:ext uri="{FF2B5EF4-FFF2-40B4-BE49-F238E27FC236}">
                <a16:creationId xmlns:a16="http://schemas.microsoft.com/office/drawing/2014/main" id="{F431D1D6-FE11-C7E0-DF96-D9D2A8C37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49" y="1253331"/>
            <a:ext cx="5821187" cy="43513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E25655-3216-4AD8-10C9-E4FCCB0979C4}"/>
              </a:ext>
            </a:extLst>
          </p:cNvPr>
          <p:cNvSpPr txBox="1"/>
          <p:nvPr/>
        </p:nvSpPr>
        <p:spPr>
          <a:xfrm>
            <a:off x="131964" y="5816009"/>
            <a:ext cx="5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Parable of the Sower, Luke 8:4-15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AA79A1-5727-DADD-3534-485FACB7861F}"/>
              </a:ext>
            </a:extLst>
          </p:cNvPr>
          <p:cNvSpPr txBox="1"/>
          <p:nvPr/>
        </p:nvSpPr>
        <p:spPr>
          <a:xfrm>
            <a:off x="6096000" y="5816009"/>
            <a:ext cx="596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Parable of the Rich Fool, Luke 12:13-21</a:t>
            </a:r>
          </a:p>
        </p:txBody>
      </p:sp>
    </p:spTree>
    <p:extLst>
      <p:ext uri="{BB962C8B-B14F-4D97-AF65-F5344CB8AC3E}">
        <p14:creationId xmlns:p14="http://schemas.microsoft.com/office/powerpoint/2010/main" val="206803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DB4B3-067C-3395-6F39-F5398CDB7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32E8-2461-6127-DF97-3AB1C6764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82"/>
            <a:ext cx="1219200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do these things all have in common?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99A83-FCE4-D9AF-6C10-4DE11C2A1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253330"/>
            <a:ext cx="5834743" cy="52963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Being late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weather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This sermon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My wife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I look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You!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Not being on top of things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My children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0771943-27DA-B61D-9ADE-F1D61E31F7E7}"/>
              </a:ext>
            </a:extLst>
          </p:cNvPr>
          <p:cNvSpPr txBox="1">
            <a:spLocks/>
          </p:cNvSpPr>
          <p:nvPr/>
        </p:nvSpPr>
        <p:spPr>
          <a:xfrm>
            <a:off x="6357257" y="1229518"/>
            <a:ext cx="5834743" cy="529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My weight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My colleagues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to say in a difficult conversation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Letting other people down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Finances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Losing my keys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My mental health</a:t>
            </a:r>
          </a:p>
        </p:txBody>
      </p:sp>
    </p:spTree>
    <p:extLst>
      <p:ext uri="{BB962C8B-B14F-4D97-AF65-F5344CB8AC3E}">
        <p14:creationId xmlns:p14="http://schemas.microsoft.com/office/powerpoint/2010/main" val="111013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68132-1CA6-E780-2645-33E1F73E9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811A-CF16-A624-60CC-4F625C73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8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Luke 12:22-31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9A1B8-C56B-150E-4037-BFECA65C6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4" y="1253330"/>
            <a:ext cx="10866474" cy="496785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4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Jesus NOT saying?...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4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Food and clothes are unimportant…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4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Don’t take life seriously…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Office PowerPoint</Application>
  <PresentationFormat>Widescreen</PresentationFormat>
  <Paragraphs>66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Office Theme</vt:lpstr>
      <vt:lpstr>Luke 12:22-31</vt:lpstr>
      <vt:lpstr>Luke 12:22-31</vt:lpstr>
      <vt:lpstr>Luke 12:22-31</vt:lpstr>
      <vt:lpstr> </vt:lpstr>
      <vt:lpstr> </vt:lpstr>
      <vt:lpstr>Teachings of Jesus, in the Gospel of Luke…</vt:lpstr>
      <vt:lpstr>Teachings of Jesus, in the Gospel of Luke…</vt:lpstr>
      <vt:lpstr>What do these things all have in common?</vt:lpstr>
      <vt:lpstr>Luke 12:22-31</vt:lpstr>
      <vt:lpstr>Luke 12:22-31</vt:lpstr>
      <vt:lpstr>Luke 12:22-31</vt:lpstr>
      <vt:lpstr>Luke 12:22-31</vt:lpstr>
      <vt:lpstr>Luke 12:22-31</vt:lpstr>
      <vt:lpstr>Luke 12:29-32 (The Message)</vt:lpstr>
      <vt:lpstr>Bear Grylls…</vt:lpstr>
      <vt:lpstr>Philippians 4:6</vt:lpstr>
      <vt:lpstr>Philippians 4:6</vt:lpstr>
      <vt:lpstr>Song to play (audio only)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 Bramwell</dc:creator>
  <cp:lastModifiedBy>Simon Bramwell</cp:lastModifiedBy>
  <cp:revision>55</cp:revision>
  <dcterms:created xsi:type="dcterms:W3CDTF">2025-02-14T17:24:55Z</dcterms:created>
  <dcterms:modified xsi:type="dcterms:W3CDTF">2025-07-06T06:32:32Z</dcterms:modified>
</cp:coreProperties>
</file>