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331F0-B2D8-4343-9B0B-7E412EB2C591}" v="24" dt="2025-07-12T21:45:12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2" autoAdjust="0"/>
    <p:restoredTop sz="82560" autoAdjust="0"/>
  </p:normalViewPr>
  <p:slideViewPr>
    <p:cSldViewPr snapToGrid="0">
      <p:cViewPr>
        <p:scale>
          <a:sx n="66" d="100"/>
          <a:sy n="66" d="100"/>
        </p:scale>
        <p:origin x="2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z rollin" userId="8d78ad3ff4350468" providerId="LiveId" clId="{618331F0-B2D8-4343-9B0B-7E412EB2C591}"/>
    <pc:docChg chg="undo custSel addSld delSld modSld">
      <pc:chgData name="milz rollin" userId="8d78ad3ff4350468" providerId="LiveId" clId="{618331F0-B2D8-4343-9B0B-7E412EB2C591}" dt="2025-07-12T21:45:12.821" v="777"/>
      <pc:docMkLst>
        <pc:docMk/>
      </pc:docMkLst>
      <pc:sldChg chg="del">
        <pc:chgData name="milz rollin" userId="8d78ad3ff4350468" providerId="LiveId" clId="{618331F0-B2D8-4343-9B0B-7E412EB2C591}" dt="2025-07-12T21:14:16.703" v="0" actId="47"/>
        <pc:sldMkLst>
          <pc:docMk/>
          <pc:sldMk cId="1214099357" sldId="263"/>
        </pc:sldMkLst>
      </pc:sldChg>
      <pc:sldChg chg="del">
        <pc:chgData name="milz rollin" userId="8d78ad3ff4350468" providerId="LiveId" clId="{618331F0-B2D8-4343-9B0B-7E412EB2C591}" dt="2025-07-12T21:15:56.908" v="52" actId="47"/>
        <pc:sldMkLst>
          <pc:docMk/>
          <pc:sldMk cId="349525082" sldId="270"/>
        </pc:sldMkLst>
      </pc:sldChg>
      <pc:sldChg chg="add del">
        <pc:chgData name="milz rollin" userId="8d78ad3ff4350468" providerId="LiveId" clId="{618331F0-B2D8-4343-9B0B-7E412EB2C591}" dt="2025-07-12T21:15:57.394" v="53" actId="47"/>
        <pc:sldMkLst>
          <pc:docMk/>
          <pc:sldMk cId="3593821065" sldId="271"/>
        </pc:sldMkLst>
      </pc:sldChg>
      <pc:sldChg chg="modSp add mod">
        <pc:chgData name="milz rollin" userId="8d78ad3ff4350468" providerId="LiveId" clId="{618331F0-B2D8-4343-9B0B-7E412EB2C591}" dt="2025-07-12T21:44:01.841" v="757" actId="207"/>
        <pc:sldMkLst>
          <pc:docMk/>
          <pc:sldMk cId="2225506810" sldId="272"/>
        </pc:sldMkLst>
        <pc:spChg chg="mod">
          <ac:chgData name="milz rollin" userId="8d78ad3ff4350468" providerId="LiveId" clId="{618331F0-B2D8-4343-9B0B-7E412EB2C591}" dt="2025-07-12T21:44:01.841" v="757" actId="207"/>
          <ac:spMkLst>
            <pc:docMk/>
            <pc:sldMk cId="2225506810" sldId="272"/>
            <ac:spMk id="2" creationId="{2B3E92A9-8546-1BA8-14A1-66266D41FC33}"/>
          </ac:spMkLst>
        </pc:spChg>
        <pc:spChg chg="mod">
          <ac:chgData name="milz rollin" userId="8d78ad3ff4350468" providerId="LiveId" clId="{618331F0-B2D8-4343-9B0B-7E412EB2C591}" dt="2025-07-12T21:21:02.767" v="82" actId="14100"/>
          <ac:spMkLst>
            <pc:docMk/>
            <pc:sldMk cId="2225506810" sldId="272"/>
            <ac:spMk id="4" creationId="{028D7559-4DA5-828E-7BDA-3DE3F39A0A63}"/>
          </ac:spMkLst>
        </pc:spChg>
      </pc:sldChg>
      <pc:sldChg chg="add del">
        <pc:chgData name="milz rollin" userId="8d78ad3ff4350468" providerId="LiveId" clId="{618331F0-B2D8-4343-9B0B-7E412EB2C591}" dt="2025-07-12T21:16:30.165" v="64" actId="47"/>
        <pc:sldMkLst>
          <pc:docMk/>
          <pc:sldMk cId="1226267948" sldId="273"/>
        </pc:sldMkLst>
      </pc:sldChg>
      <pc:sldChg chg="addSp delSp modSp add mod">
        <pc:chgData name="milz rollin" userId="8d78ad3ff4350468" providerId="LiveId" clId="{618331F0-B2D8-4343-9B0B-7E412EB2C591}" dt="2025-07-12T21:44:22.458" v="764"/>
        <pc:sldMkLst>
          <pc:docMk/>
          <pc:sldMk cId="2106515262" sldId="273"/>
        </pc:sldMkLst>
        <pc:spChg chg="del">
          <ac:chgData name="milz rollin" userId="8d78ad3ff4350468" providerId="LiveId" clId="{618331F0-B2D8-4343-9B0B-7E412EB2C591}" dt="2025-07-12T21:44:10.042" v="758" actId="478"/>
          <ac:spMkLst>
            <pc:docMk/>
            <pc:sldMk cId="2106515262" sldId="273"/>
            <ac:spMk id="2" creationId="{2B3E92A9-8546-1BA8-14A1-66266D41FC33}"/>
          </ac:spMkLst>
        </pc:spChg>
        <pc:spChg chg="mod">
          <ac:chgData name="milz rollin" userId="8d78ad3ff4350468" providerId="LiveId" clId="{618331F0-B2D8-4343-9B0B-7E412EB2C591}" dt="2025-07-12T21:21:38.732" v="88" actId="114"/>
          <ac:spMkLst>
            <pc:docMk/>
            <pc:sldMk cId="2106515262" sldId="273"/>
            <ac:spMk id="4" creationId="{028D7559-4DA5-828E-7BDA-3DE3F39A0A63}"/>
          </ac:spMkLst>
        </pc:spChg>
        <pc:spChg chg="add del mod">
          <ac:chgData name="milz rollin" userId="8d78ad3ff4350468" providerId="LiveId" clId="{618331F0-B2D8-4343-9B0B-7E412EB2C591}" dt="2025-07-12T21:44:13.129" v="759" actId="478"/>
          <ac:spMkLst>
            <pc:docMk/>
            <pc:sldMk cId="2106515262" sldId="273"/>
            <ac:spMk id="5" creationId="{78735F4A-073B-83A5-B3E9-451D95D62A3C}"/>
          </ac:spMkLst>
        </pc:spChg>
        <pc:spChg chg="add del mod">
          <ac:chgData name="milz rollin" userId="8d78ad3ff4350468" providerId="LiveId" clId="{618331F0-B2D8-4343-9B0B-7E412EB2C591}" dt="2025-07-12T21:44:22.458" v="764"/>
          <ac:spMkLst>
            <pc:docMk/>
            <pc:sldMk cId="2106515262" sldId="273"/>
            <ac:spMk id="6" creationId="{BB2FA2DD-7D35-27DB-7681-506CA63CE1FF}"/>
          </ac:spMkLst>
        </pc:spChg>
      </pc:sldChg>
      <pc:sldChg chg="add del">
        <pc:chgData name="milz rollin" userId="8d78ad3ff4350468" providerId="LiveId" clId="{618331F0-B2D8-4343-9B0B-7E412EB2C591}" dt="2025-07-12T21:16:30.413" v="65" actId="47"/>
        <pc:sldMkLst>
          <pc:docMk/>
          <pc:sldMk cId="1881742244" sldId="274"/>
        </pc:sldMkLst>
      </pc:sldChg>
      <pc:sldChg chg="addSp delSp modSp add mod">
        <pc:chgData name="milz rollin" userId="8d78ad3ff4350468" providerId="LiveId" clId="{618331F0-B2D8-4343-9B0B-7E412EB2C591}" dt="2025-07-12T21:44:39.692" v="768" actId="1076"/>
        <pc:sldMkLst>
          <pc:docMk/>
          <pc:sldMk cId="4197229711" sldId="274"/>
        </pc:sldMkLst>
        <pc:spChg chg="del">
          <ac:chgData name="milz rollin" userId="8d78ad3ff4350468" providerId="LiveId" clId="{618331F0-B2D8-4343-9B0B-7E412EB2C591}" dt="2025-07-12T21:44:30.012" v="765" actId="478"/>
          <ac:spMkLst>
            <pc:docMk/>
            <pc:sldMk cId="4197229711" sldId="274"/>
            <ac:spMk id="2" creationId="{2B3E92A9-8546-1BA8-14A1-66266D41FC33}"/>
          </ac:spMkLst>
        </pc:spChg>
        <pc:spChg chg="add del mod">
          <ac:chgData name="milz rollin" userId="8d78ad3ff4350468" providerId="LiveId" clId="{618331F0-B2D8-4343-9B0B-7E412EB2C591}" dt="2025-07-12T21:44:19.716" v="762"/>
          <ac:spMkLst>
            <pc:docMk/>
            <pc:sldMk cId="4197229711" sldId="274"/>
            <ac:spMk id="3" creationId="{F49454EA-812F-9E78-66F5-5E6823F8A906}"/>
          </ac:spMkLst>
        </pc:spChg>
        <pc:spChg chg="mod">
          <ac:chgData name="milz rollin" userId="8d78ad3ff4350468" providerId="LiveId" clId="{618331F0-B2D8-4343-9B0B-7E412EB2C591}" dt="2025-07-12T21:44:39.692" v="768" actId="1076"/>
          <ac:spMkLst>
            <pc:docMk/>
            <pc:sldMk cId="4197229711" sldId="274"/>
            <ac:spMk id="4" creationId="{028D7559-4DA5-828E-7BDA-3DE3F39A0A63}"/>
          </ac:spMkLst>
        </pc:spChg>
        <pc:spChg chg="add del mod">
          <ac:chgData name="milz rollin" userId="8d78ad3ff4350468" providerId="LiveId" clId="{618331F0-B2D8-4343-9B0B-7E412EB2C591}" dt="2025-07-12T21:44:32.682" v="766" actId="478"/>
          <ac:spMkLst>
            <pc:docMk/>
            <pc:sldMk cId="4197229711" sldId="274"/>
            <ac:spMk id="6" creationId="{60A8E022-8C96-59BA-5CF6-4E7779D13CF1}"/>
          </ac:spMkLst>
        </pc:spChg>
        <pc:spChg chg="add mod">
          <ac:chgData name="milz rollin" userId="8d78ad3ff4350468" providerId="LiveId" clId="{618331F0-B2D8-4343-9B0B-7E412EB2C591}" dt="2025-07-12T21:44:33.046" v="767"/>
          <ac:spMkLst>
            <pc:docMk/>
            <pc:sldMk cId="4197229711" sldId="274"/>
            <ac:spMk id="7" creationId="{4BEB8AB3-D1F7-1156-C57B-895646CAC206}"/>
          </ac:spMkLst>
        </pc:spChg>
      </pc:sldChg>
      <pc:sldChg chg="addSp delSp modSp add mod">
        <pc:chgData name="milz rollin" userId="8d78ad3ff4350468" providerId="LiveId" clId="{618331F0-B2D8-4343-9B0B-7E412EB2C591}" dt="2025-07-12T21:44:52.996" v="771"/>
        <pc:sldMkLst>
          <pc:docMk/>
          <pc:sldMk cId="1559115793" sldId="275"/>
        </pc:sldMkLst>
        <pc:spChg chg="del">
          <ac:chgData name="milz rollin" userId="8d78ad3ff4350468" providerId="LiveId" clId="{618331F0-B2D8-4343-9B0B-7E412EB2C591}" dt="2025-07-12T21:44:48.478" v="769" actId="478"/>
          <ac:spMkLst>
            <pc:docMk/>
            <pc:sldMk cId="1559115793" sldId="275"/>
            <ac:spMk id="2" creationId="{2B3E92A9-8546-1BA8-14A1-66266D41FC33}"/>
          </ac:spMkLst>
        </pc:spChg>
        <pc:spChg chg="mod">
          <ac:chgData name="milz rollin" userId="8d78ad3ff4350468" providerId="LiveId" clId="{618331F0-B2D8-4343-9B0B-7E412EB2C591}" dt="2025-07-12T21:42:22.131" v="747" actId="1076"/>
          <ac:spMkLst>
            <pc:docMk/>
            <pc:sldMk cId="1559115793" sldId="275"/>
            <ac:spMk id="4" creationId="{028D7559-4DA5-828E-7BDA-3DE3F39A0A63}"/>
          </ac:spMkLst>
        </pc:spChg>
        <pc:spChg chg="add del mod">
          <ac:chgData name="milz rollin" userId="8d78ad3ff4350468" providerId="LiveId" clId="{618331F0-B2D8-4343-9B0B-7E412EB2C591}" dt="2025-07-12T21:44:52.421" v="770" actId="478"/>
          <ac:spMkLst>
            <pc:docMk/>
            <pc:sldMk cId="1559115793" sldId="275"/>
            <ac:spMk id="9" creationId="{D2C5CF56-BF01-3222-582D-31BD1E74754A}"/>
          </ac:spMkLst>
        </pc:spChg>
        <pc:spChg chg="add mod">
          <ac:chgData name="milz rollin" userId="8d78ad3ff4350468" providerId="LiveId" clId="{618331F0-B2D8-4343-9B0B-7E412EB2C591}" dt="2025-07-12T21:44:52.996" v="771"/>
          <ac:spMkLst>
            <pc:docMk/>
            <pc:sldMk cId="1559115793" sldId="275"/>
            <ac:spMk id="10" creationId="{936DA702-EFFD-FF85-5B05-0BF5CE9EC4F8}"/>
          </ac:spMkLst>
        </pc:spChg>
        <pc:picChg chg="add del mod">
          <ac:chgData name="milz rollin" userId="8d78ad3ff4350468" providerId="LiveId" clId="{618331F0-B2D8-4343-9B0B-7E412EB2C591}" dt="2025-07-12T21:26:45.950" v="165" actId="478"/>
          <ac:picMkLst>
            <pc:docMk/>
            <pc:sldMk cId="1559115793" sldId="275"/>
            <ac:picMk id="5" creationId="{19DF5D67-C132-EFD4-7BB1-B1A7FF3DA78F}"/>
          </ac:picMkLst>
        </pc:picChg>
        <pc:picChg chg="add mod modCrop">
          <ac:chgData name="milz rollin" userId="8d78ad3ff4350468" providerId="LiveId" clId="{618331F0-B2D8-4343-9B0B-7E412EB2C591}" dt="2025-07-12T21:27:21.155" v="176" actId="1076"/>
          <ac:picMkLst>
            <pc:docMk/>
            <pc:sldMk cId="1559115793" sldId="275"/>
            <ac:picMk id="7" creationId="{5F543FBE-AEA8-BD6B-E818-374B6ECED0F2}"/>
          </ac:picMkLst>
        </pc:picChg>
      </pc:sldChg>
      <pc:sldChg chg="addSp delSp modSp add mod">
        <pc:chgData name="milz rollin" userId="8d78ad3ff4350468" providerId="LiveId" clId="{618331F0-B2D8-4343-9B0B-7E412EB2C591}" dt="2025-07-12T21:45:02.045" v="774"/>
        <pc:sldMkLst>
          <pc:docMk/>
          <pc:sldMk cId="2118488715" sldId="276"/>
        </pc:sldMkLst>
        <pc:spChg chg="del">
          <ac:chgData name="milz rollin" userId="8d78ad3ff4350468" providerId="LiveId" clId="{618331F0-B2D8-4343-9B0B-7E412EB2C591}" dt="2025-07-12T21:44:59.382" v="772" actId="478"/>
          <ac:spMkLst>
            <pc:docMk/>
            <pc:sldMk cId="2118488715" sldId="276"/>
            <ac:spMk id="2" creationId="{2B3E92A9-8546-1BA8-14A1-66266D41FC33}"/>
          </ac:spMkLst>
        </pc:spChg>
        <pc:spChg chg="del mod">
          <ac:chgData name="milz rollin" userId="8d78ad3ff4350468" providerId="LiveId" clId="{618331F0-B2D8-4343-9B0B-7E412EB2C591}" dt="2025-07-12T21:36:04.661" v="316" actId="478"/>
          <ac:spMkLst>
            <pc:docMk/>
            <pc:sldMk cId="2118488715" sldId="276"/>
            <ac:spMk id="4" creationId="{028D7559-4DA5-828E-7BDA-3DE3F39A0A63}"/>
          </ac:spMkLst>
        </pc:spChg>
        <pc:spChg chg="add del mod">
          <ac:chgData name="milz rollin" userId="8d78ad3ff4350468" providerId="LiveId" clId="{618331F0-B2D8-4343-9B0B-7E412EB2C591}" dt="2025-07-12T21:36:07.144" v="317" actId="478"/>
          <ac:spMkLst>
            <pc:docMk/>
            <pc:sldMk cId="2118488715" sldId="276"/>
            <ac:spMk id="7" creationId="{B1A7567B-8C9A-5252-5409-12067F3BFA63}"/>
          </ac:spMkLst>
        </pc:spChg>
        <pc:spChg chg="add mod">
          <ac:chgData name="milz rollin" userId="8d78ad3ff4350468" providerId="LiveId" clId="{618331F0-B2D8-4343-9B0B-7E412EB2C591}" dt="2025-07-12T21:42:52.693" v="750" actId="1076"/>
          <ac:spMkLst>
            <pc:docMk/>
            <pc:sldMk cId="2118488715" sldId="276"/>
            <ac:spMk id="8" creationId="{4329B507-A8BB-D4AF-9A57-71EA255F857B}"/>
          </ac:spMkLst>
        </pc:spChg>
        <pc:spChg chg="add del mod">
          <ac:chgData name="milz rollin" userId="8d78ad3ff4350468" providerId="LiveId" clId="{618331F0-B2D8-4343-9B0B-7E412EB2C591}" dt="2025-07-12T21:45:01.658" v="773" actId="478"/>
          <ac:spMkLst>
            <pc:docMk/>
            <pc:sldMk cId="2118488715" sldId="276"/>
            <ac:spMk id="10" creationId="{42DF9DCC-10B5-0E60-C1E3-4635FC3D7124}"/>
          </ac:spMkLst>
        </pc:spChg>
        <pc:spChg chg="add mod">
          <ac:chgData name="milz rollin" userId="8d78ad3ff4350468" providerId="LiveId" clId="{618331F0-B2D8-4343-9B0B-7E412EB2C591}" dt="2025-07-12T21:45:02.045" v="774"/>
          <ac:spMkLst>
            <pc:docMk/>
            <pc:sldMk cId="2118488715" sldId="276"/>
            <ac:spMk id="11" creationId="{92603129-0456-955F-A1DA-72979869C995}"/>
          </ac:spMkLst>
        </pc:spChg>
        <pc:picChg chg="add mod">
          <ac:chgData name="milz rollin" userId="8d78ad3ff4350468" providerId="LiveId" clId="{618331F0-B2D8-4343-9B0B-7E412EB2C591}" dt="2025-07-12T21:39:14.770" v="646" actId="1038"/>
          <ac:picMkLst>
            <pc:docMk/>
            <pc:sldMk cId="2118488715" sldId="276"/>
            <ac:picMk id="5" creationId="{04998026-D210-A6BD-A305-FD7EF9DC0346}"/>
          </ac:picMkLst>
        </pc:picChg>
      </pc:sldChg>
      <pc:sldChg chg="addSp delSp modSp add mod">
        <pc:chgData name="milz rollin" userId="8d78ad3ff4350468" providerId="LiveId" clId="{618331F0-B2D8-4343-9B0B-7E412EB2C591}" dt="2025-07-12T21:45:12.821" v="777"/>
        <pc:sldMkLst>
          <pc:docMk/>
          <pc:sldMk cId="1073263430" sldId="277"/>
        </pc:sldMkLst>
        <pc:spChg chg="del">
          <ac:chgData name="milz rollin" userId="8d78ad3ff4350468" providerId="LiveId" clId="{618331F0-B2D8-4343-9B0B-7E412EB2C591}" dt="2025-07-12T21:45:07.198" v="775" actId="478"/>
          <ac:spMkLst>
            <pc:docMk/>
            <pc:sldMk cId="1073263430" sldId="277"/>
            <ac:spMk id="2" creationId="{2B3E92A9-8546-1BA8-14A1-66266D41FC33}"/>
          </ac:spMkLst>
        </pc:spChg>
        <pc:spChg chg="del mod">
          <ac:chgData name="milz rollin" userId="8d78ad3ff4350468" providerId="LiveId" clId="{618331F0-B2D8-4343-9B0B-7E412EB2C591}" dt="2025-07-12T21:37:58.814" v="565" actId="478"/>
          <ac:spMkLst>
            <pc:docMk/>
            <pc:sldMk cId="1073263430" sldId="277"/>
            <ac:spMk id="4" creationId="{028D7559-4DA5-828E-7BDA-3DE3F39A0A63}"/>
          </ac:spMkLst>
        </pc:spChg>
        <pc:spChg chg="add del mod">
          <ac:chgData name="milz rollin" userId="8d78ad3ff4350468" providerId="LiveId" clId="{618331F0-B2D8-4343-9B0B-7E412EB2C591}" dt="2025-07-12T21:38:03.063" v="566" actId="478"/>
          <ac:spMkLst>
            <pc:docMk/>
            <pc:sldMk cId="1073263430" sldId="277"/>
            <ac:spMk id="7" creationId="{30F9DC9C-FB80-B5B2-43F7-785B978BEA9B}"/>
          </ac:spMkLst>
        </pc:spChg>
        <pc:spChg chg="add mod">
          <ac:chgData name="milz rollin" userId="8d78ad3ff4350468" providerId="LiveId" clId="{618331F0-B2D8-4343-9B0B-7E412EB2C591}" dt="2025-07-12T21:43:27.933" v="756" actId="1076"/>
          <ac:spMkLst>
            <pc:docMk/>
            <pc:sldMk cId="1073263430" sldId="277"/>
            <ac:spMk id="8" creationId="{0717AE98-36E5-60A9-9F07-3AB26718D3D6}"/>
          </ac:spMkLst>
        </pc:spChg>
        <pc:spChg chg="add del mod">
          <ac:chgData name="milz rollin" userId="8d78ad3ff4350468" providerId="LiveId" clId="{618331F0-B2D8-4343-9B0B-7E412EB2C591}" dt="2025-07-12T21:45:12.309" v="776" actId="478"/>
          <ac:spMkLst>
            <pc:docMk/>
            <pc:sldMk cId="1073263430" sldId="277"/>
            <ac:spMk id="10" creationId="{727DBA9B-6AA9-4EE5-0EF2-D112DA74F2D0}"/>
          </ac:spMkLst>
        </pc:spChg>
        <pc:spChg chg="add mod">
          <ac:chgData name="milz rollin" userId="8d78ad3ff4350468" providerId="LiveId" clId="{618331F0-B2D8-4343-9B0B-7E412EB2C591}" dt="2025-07-12T21:45:12.821" v="777"/>
          <ac:spMkLst>
            <pc:docMk/>
            <pc:sldMk cId="1073263430" sldId="277"/>
            <ac:spMk id="11" creationId="{29411998-D968-243F-B57C-F15CD5FF13B1}"/>
          </ac:spMkLst>
        </pc:spChg>
        <pc:picChg chg="add mod modCrop">
          <ac:chgData name="milz rollin" userId="8d78ad3ff4350468" providerId="LiveId" clId="{618331F0-B2D8-4343-9B0B-7E412EB2C591}" dt="2025-07-12T21:40:51.856" v="733" actId="732"/>
          <ac:picMkLst>
            <pc:docMk/>
            <pc:sldMk cId="1073263430" sldId="277"/>
            <ac:picMk id="5" creationId="{02895232-FA7A-28C0-3448-3FC15234EA72}"/>
          </ac:picMkLst>
        </pc:picChg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713513510" sldId="313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627858218" sldId="314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1683869673" sldId="315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068036692" sldId="316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1110136899" sldId="317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3528872911" sldId="318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1043929101" sldId="319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657370016" sldId="320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722103116" sldId="321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1248201727" sldId="322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3824509750" sldId="323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3134908248" sldId="324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741513158" sldId="325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4229442062" sldId="326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2446629029" sldId="327"/>
        </pc:sldMkLst>
      </pc:sldChg>
      <pc:sldChg chg="del">
        <pc:chgData name="milz rollin" userId="8d78ad3ff4350468" providerId="LiveId" clId="{618331F0-B2D8-4343-9B0B-7E412EB2C591}" dt="2025-07-12T21:14:16.703" v="0" actId="47"/>
        <pc:sldMkLst>
          <pc:docMk/>
          <pc:sldMk cId="1695193820" sldId="3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21A29-DB49-4ADB-A223-73DA804B622E}" type="datetimeFigureOut">
              <a:rPr lang="en-GB" smtClean="0"/>
              <a:t>12/07/2025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4B-16FB-4B77-97B9-5127E7F59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6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B33D-7EA5-3CED-1839-8E75BDDE1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F99A44-D9EC-DE8D-AA95-98920B166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EAFDB-F851-8A4D-4E5B-7311EEF1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598F-0639-4672-4EFA-B7CB83E1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52D23-8518-DD3A-56DA-23AEE86E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96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60D3-D634-2BF4-A4E7-F18892A9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BBF0E-715F-469E-35B9-172608F69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E1139-7997-5ABA-1DCD-497A924A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F8A9C-3B8B-CB74-B988-1D94C433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DD0EB-3188-B893-0873-0239E61B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91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6E6A3F-6AA7-C36E-963E-467A39B51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1A6BB8-8512-68DF-57F7-F7363F151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8327C-3CA2-EB38-0004-161ACA36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1E60A-2575-DC38-0F5A-CEDDE0BA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FEABF-BD8E-A63B-3FD1-1DF6F7AE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25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24D74-D40C-E515-4602-5D3E6CC6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378EC-EABC-127D-8F6C-A21F7EB3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84476-7935-57AC-FBAE-FAFDB3F0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67CD6-35C3-93C2-B388-932BD603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C1DC6-4052-E8EF-79B3-E93296C42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70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943A4-D273-AD3F-596C-0A64A950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6D039-C96E-11A2-9276-5E3DDBE35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58787-85CF-2E09-96A6-E258E2D3B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2CEBB-AC03-5360-B265-303D2D196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F25A7-D6EA-CEDB-D732-7B7CABB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06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098EE-87CA-9833-4EF7-27C53AAC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3B103-F543-3881-4446-837193C12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6E95B-FAA1-0565-288B-BEED12011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BB807-E78B-94F8-EEEE-11261F53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05BD6-C313-497B-3DFC-9EF5A8650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27D12-178F-F538-E576-3EC3372B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9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A736A-7BD4-5B5E-E1E7-6223B4EC0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969F6-B76D-5773-642F-80CE42D19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72644-2D57-F600-99E6-C4CC53C1C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CECFF0-0669-F268-16AE-FD3602863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43C73E-035F-C015-CDBF-38A54FB94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F50A73-09AF-F77C-47F5-17133A62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E1A90-D9FF-4CEC-3D52-7E43CE4AA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18E263-B281-92C1-A2C1-87146D41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16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EE96-F9B5-583D-6DE9-D464E47A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7D0A56-074B-F20E-CAA9-A793195F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4916F-249B-EC89-3F46-FEBA96FF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CDBDA-E11B-617F-5092-BCACE376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96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07621-BB65-700A-DA93-BB392AB12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D19933-B514-A9B9-DA32-B69CCB5A2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1FF4E-86CB-AA0A-309C-A412F390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55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152DE-2115-1721-CF6B-9E23B9F9C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4F4D7-F4EB-DE5B-CF43-FF14FA6C9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38BFD-77AE-3465-003F-766F93A4E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C9F62-FD5B-68B3-0B24-3D11B8B30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BCFE7-C6BC-5452-3F6D-6CAC43BBC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435BB-B9BB-413A-744E-07007A66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84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CD22-CC67-F1B7-AB18-FE24B6B9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DC18B-C0C1-3BC3-D447-79F614BB3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7135F-CC7C-5085-1AFF-277A6198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9E5EF-7265-49F2-8109-20755DEC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06897-6014-8A16-6B72-A205E5478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9DBE7-C017-17AE-9B7A-924F17CF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15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7E1E89-1FA7-E51B-616A-70563827D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9C9BB-7698-120C-8EE0-85C8AC13B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3888E-78F2-D8E0-E461-4EE804A99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132677-830D-41FE-96F4-43CBA752C87B}" type="datetimeFigureOut">
              <a:rPr lang="en-GB" smtClean="0"/>
              <a:t>12/07/2025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2E12F-702A-DC5F-4A35-5CE85930C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14947-AD03-6BDF-ADD4-74A6C0477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698D0-AC00-483F-8D0C-9F62E215BC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7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E92A9-8546-1BA8-14A1-66266D41F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D7559-4DA5-828E-7BDA-3DE3F39A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6" y="1619597"/>
            <a:ext cx="11479237" cy="5122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The parable of the great banquet</a:t>
            </a:r>
          </a:p>
          <a:p>
            <a:pPr marL="0" indent="0">
              <a:buNone/>
            </a:pPr>
            <a:r>
              <a:rPr lang="en-GB" sz="3600" baseline="30000" dirty="0"/>
              <a:t>15 </a:t>
            </a:r>
            <a:r>
              <a:rPr lang="en-GB" sz="3600" dirty="0"/>
              <a:t>When one of those at the table with him heard this, he said to Jesus, ‘Blessed is the one who will eat at the feast in the kingdom of God.’</a:t>
            </a:r>
          </a:p>
          <a:p>
            <a:pPr marL="0" indent="0">
              <a:buNone/>
            </a:pPr>
            <a:r>
              <a:rPr lang="en-GB" sz="3600" baseline="30000" dirty="0"/>
              <a:t>16 </a:t>
            </a:r>
            <a:r>
              <a:rPr lang="en-GB" sz="3600" dirty="0"/>
              <a:t>Jesus replied: ‘A certain man was preparing a great banquet and invited many guests. </a:t>
            </a:r>
            <a:r>
              <a:rPr lang="en-GB" sz="3600" baseline="30000" dirty="0"/>
              <a:t>17 </a:t>
            </a:r>
            <a:r>
              <a:rPr lang="en-GB" sz="3600" b="1" dirty="0"/>
              <a:t>At the time of the banquet </a:t>
            </a:r>
            <a:r>
              <a:rPr lang="en-GB" sz="3600" dirty="0"/>
              <a:t>he sent his servant to tell those who had been invited, “Come, for everything is now ready.”</a:t>
            </a:r>
          </a:p>
        </p:txBody>
      </p:sp>
    </p:spTree>
    <p:extLst>
      <p:ext uri="{BB962C8B-B14F-4D97-AF65-F5344CB8AC3E}">
        <p14:creationId xmlns:p14="http://schemas.microsoft.com/office/powerpoint/2010/main" val="222550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D7559-4DA5-828E-7BDA-3DE3F39A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01" y="1765852"/>
            <a:ext cx="11181198" cy="5122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aseline="30000" dirty="0"/>
              <a:t>18 </a:t>
            </a:r>
            <a:r>
              <a:rPr lang="en-GB" sz="3600" dirty="0"/>
              <a:t>‘But they all alike began to make excuses. The first said, “</a:t>
            </a:r>
            <a:r>
              <a:rPr lang="en-GB" sz="3600" i="1" dirty="0"/>
              <a:t>I have just bought a field, and I must go and see it. Please excuse me</a:t>
            </a:r>
            <a:r>
              <a:rPr lang="en-GB" sz="3600" dirty="0"/>
              <a:t>.”</a:t>
            </a:r>
          </a:p>
          <a:p>
            <a:pPr marL="0" indent="0">
              <a:buNone/>
            </a:pPr>
            <a:r>
              <a:rPr lang="en-GB" sz="3600" baseline="30000" dirty="0"/>
              <a:t>19 </a:t>
            </a:r>
            <a:r>
              <a:rPr lang="en-GB" sz="3600" dirty="0"/>
              <a:t>‘Another said, “</a:t>
            </a:r>
            <a:r>
              <a:rPr lang="en-GB" sz="3600" i="1" dirty="0"/>
              <a:t>I have just bought five yoke of oxen, and I’m on my way to try them out. Please excuse me</a:t>
            </a:r>
            <a:r>
              <a:rPr lang="en-GB" sz="3600" dirty="0"/>
              <a:t>.”</a:t>
            </a:r>
          </a:p>
          <a:p>
            <a:pPr marL="0" indent="0">
              <a:buNone/>
            </a:pPr>
            <a:r>
              <a:rPr lang="en-GB" sz="3600" baseline="30000" dirty="0"/>
              <a:t>20 </a:t>
            </a:r>
            <a:r>
              <a:rPr lang="en-GB" sz="3600" dirty="0"/>
              <a:t>‘Still another said, “</a:t>
            </a:r>
            <a:r>
              <a:rPr lang="en-GB" sz="3600" i="1" dirty="0"/>
              <a:t>I have just got married, so I can’t come</a:t>
            </a:r>
            <a:r>
              <a:rPr lang="en-GB" sz="3600" dirty="0"/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2FA2DD-7D35-27DB-7681-506CA63C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1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D7559-4DA5-828E-7BDA-3DE3F39A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401547"/>
            <a:ext cx="11181198" cy="54564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baseline="30000" dirty="0"/>
              <a:t>21 </a:t>
            </a:r>
            <a:r>
              <a:rPr lang="en-GB" sz="3600" dirty="0"/>
              <a:t>‘The servant came back and reported this to his master. Then </a:t>
            </a:r>
            <a:r>
              <a:rPr lang="en-GB" sz="3600" b="1" dirty="0"/>
              <a:t>the owner of the house became angry </a:t>
            </a:r>
            <a:r>
              <a:rPr lang="en-GB" sz="3600" dirty="0"/>
              <a:t>and ordered his servant, “Go out quickly into the streets and alleys of the town and bring in </a:t>
            </a:r>
            <a:r>
              <a:rPr lang="en-GB" sz="3600" b="1" dirty="0"/>
              <a:t>the poor, the crippled, the blind and the lame</a:t>
            </a:r>
            <a:r>
              <a:rPr lang="en-GB" sz="3600" dirty="0"/>
              <a:t>.”</a:t>
            </a:r>
          </a:p>
          <a:p>
            <a:pPr marL="0" indent="0">
              <a:buNone/>
            </a:pPr>
            <a:r>
              <a:rPr lang="en-GB" sz="3600" baseline="30000" dirty="0"/>
              <a:t>22 </a:t>
            </a:r>
            <a:r>
              <a:rPr lang="en-GB" sz="3600" dirty="0"/>
              <a:t>‘“Sir,” the servant said, “what you ordered has been done, but </a:t>
            </a:r>
            <a:r>
              <a:rPr lang="en-GB" sz="3600" b="1" dirty="0"/>
              <a:t>there is still room</a:t>
            </a:r>
            <a:r>
              <a:rPr lang="en-GB" sz="3600" dirty="0"/>
              <a:t>.”</a:t>
            </a:r>
          </a:p>
          <a:p>
            <a:pPr marL="0" indent="0">
              <a:buNone/>
            </a:pPr>
            <a:r>
              <a:rPr lang="en-GB" sz="3600" baseline="30000" dirty="0"/>
              <a:t>23 </a:t>
            </a:r>
            <a:r>
              <a:rPr lang="en-GB" sz="3600" dirty="0"/>
              <a:t>‘Then the master told his servant, “Go out to the roads and country lanes and compel them to come in, so that my house will be full. </a:t>
            </a:r>
            <a:r>
              <a:rPr lang="en-GB" sz="3600" baseline="30000" dirty="0"/>
              <a:t>24 </a:t>
            </a:r>
            <a:r>
              <a:rPr lang="en-GB" sz="3600" dirty="0"/>
              <a:t>I tell you, not one of those who were invited will get a taste of my banquet.”’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EB8AB3-D1F7-1156-C57B-895646CAC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22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D7559-4DA5-828E-7BDA-3DE3F39A0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481609"/>
            <a:ext cx="7723163" cy="5079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>
                <a:solidFill>
                  <a:srgbClr val="002060"/>
                </a:solidFill>
              </a:rPr>
              <a:t>The invitation:</a:t>
            </a:r>
          </a:p>
          <a:p>
            <a:pPr marL="0" indent="0">
              <a:buNone/>
            </a:pPr>
            <a:endParaRPr lang="en-GB" sz="1100" b="1" dirty="0"/>
          </a:p>
          <a:p>
            <a:r>
              <a:rPr lang="en-GB" sz="4800" b="1" dirty="0">
                <a:solidFill>
                  <a:srgbClr val="FF0000"/>
                </a:solidFill>
              </a:rPr>
              <a:t> Time is short</a:t>
            </a:r>
          </a:p>
          <a:p>
            <a:r>
              <a:rPr lang="en-GB" sz="4800" b="1" dirty="0">
                <a:solidFill>
                  <a:srgbClr val="FF0000"/>
                </a:solidFill>
              </a:rPr>
              <a:t> Most people miss the call</a:t>
            </a:r>
          </a:p>
          <a:p>
            <a:endParaRPr lang="en-GB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800" b="1" dirty="0"/>
              <a:t>Philippians 1:21 or Philippians 2:21</a:t>
            </a:r>
          </a:p>
        </p:txBody>
      </p:sp>
      <p:pic>
        <p:nvPicPr>
          <p:cNvPr id="7" name="Picture 6" descr="A pocket watch drawing">
            <a:extLst>
              <a:ext uri="{FF2B5EF4-FFF2-40B4-BE49-F238E27FC236}">
                <a16:creationId xmlns:a16="http://schemas.microsoft.com/office/drawing/2014/main" id="{5F543FBE-AEA8-BD6B-E818-374B6ECED0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7"/>
          <a:stretch/>
        </p:blipFill>
        <p:spPr>
          <a:xfrm>
            <a:off x="8313642" y="1875741"/>
            <a:ext cx="3512598" cy="4291258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36DA702-EFFD-FF85-5B05-0BF5CE9E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1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rawing of a person holding a pot and walking stick&#10;&#10;Description automatically generated">
            <a:extLst>
              <a:ext uri="{FF2B5EF4-FFF2-40B4-BE49-F238E27FC236}">
                <a16:creationId xmlns:a16="http://schemas.microsoft.com/office/drawing/2014/main" id="{04998026-D210-A6BD-A305-FD7EF9DC0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3453" y="1835833"/>
            <a:ext cx="3413924" cy="4719711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4329B507-A8BB-D4AF-9A57-71EA255F8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49" y="1547472"/>
            <a:ext cx="8271804" cy="4490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>
                <a:solidFill>
                  <a:srgbClr val="002060"/>
                </a:solidFill>
              </a:rPr>
              <a:t>The last and the least:</a:t>
            </a:r>
          </a:p>
          <a:p>
            <a:pPr marL="0" indent="0">
              <a:buNone/>
            </a:pPr>
            <a:endParaRPr lang="en-GB" sz="1100" b="1" dirty="0"/>
          </a:p>
          <a:p>
            <a:r>
              <a:rPr lang="en-GB" sz="4800" b="1" dirty="0">
                <a:solidFill>
                  <a:srgbClr val="FF0000"/>
                </a:solidFill>
              </a:rPr>
              <a:t> Those that know their need</a:t>
            </a:r>
          </a:p>
          <a:p>
            <a:r>
              <a:rPr lang="en-GB" sz="4800" b="1" dirty="0">
                <a:solidFill>
                  <a:srgbClr val="FF0000"/>
                </a:solidFill>
              </a:rPr>
              <a:t> What He has saved us from</a:t>
            </a:r>
          </a:p>
          <a:p>
            <a:endParaRPr lang="en-GB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800" b="1" dirty="0"/>
              <a:t>Isaiah 66:2</a:t>
            </a:r>
          </a:p>
          <a:p>
            <a:endParaRPr lang="en-GB" sz="6000" b="1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603129-0456-955F-A1DA-72979869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8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0F2CE-1E82-E2AA-57E1-9F3E573D9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rawing of a group of men at a table&#10;&#10;Description automatically generated">
            <a:extLst>
              <a:ext uri="{FF2B5EF4-FFF2-40B4-BE49-F238E27FC236}">
                <a16:creationId xmlns:a16="http://schemas.microsoft.com/office/drawing/2014/main" id="{02895232-FA7A-28C0-3448-3FC15234EA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9"/>
          <a:stretch/>
        </p:blipFill>
        <p:spPr>
          <a:xfrm>
            <a:off x="7087608" y="2424654"/>
            <a:ext cx="5104392" cy="3775389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717AE98-36E5-60A9-9F07-3AB26718D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0" y="1617616"/>
            <a:ext cx="8032653" cy="4582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>
                <a:solidFill>
                  <a:srgbClr val="002060"/>
                </a:solidFill>
              </a:rPr>
              <a:t>The great feast:</a:t>
            </a:r>
          </a:p>
          <a:p>
            <a:pPr marL="0" indent="0">
              <a:buNone/>
            </a:pPr>
            <a:endParaRPr lang="en-GB" sz="1100" b="1" dirty="0"/>
          </a:p>
          <a:p>
            <a:r>
              <a:rPr lang="en-GB" sz="4800" b="1" dirty="0">
                <a:solidFill>
                  <a:srgbClr val="FF0000"/>
                </a:solidFill>
              </a:rPr>
              <a:t> What He has saved us to</a:t>
            </a:r>
          </a:p>
          <a:p>
            <a:r>
              <a:rPr lang="en-GB" sz="4800" b="1" dirty="0">
                <a:solidFill>
                  <a:srgbClr val="FF0000"/>
                </a:solidFill>
              </a:rPr>
              <a:t> Whoever, whoever…</a:t>
            </a:r>
          </a:p>
          <a:p>
            <a:endParaRPr lang="en-GB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800" b="1" dirty="0"/>
              <a:t>John 7:37 and John 14:12</a:t>
            </a:r>
          </a:p>
          <a:p>
            <a:endParaRPr lang="en-GB" sz="6000" b="1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9411998-D968-243F-B57C-F15CD5FF1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26472"/>
            <a:ext cx="121920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Luke 14:15-24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Parable of the Great Banquet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6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399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Luke 14:15-24 Parable of the Great Banquet</vt:lpstr>
      <vt:lpstr>Luke 14:15-24 Parable of the Great Banquet</vt:lpstr>
      <vt:lpstr>Luke 14:15-24 Parable of the Great Banquet</vt:lpstr>
      <vt:lpstr>Luke 14:15-24 Parable of the Great Banquet</vt:lpstr>
      <vt:lpstr>Luke 14:15-24 Parable of the Great Banquet</vt:lpstr>
      <vt:lpstr>Luke 14:15-24 Parable of the Great Banquet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Luke 12:22-31</dc:title>
  <dc:creator>Simon Bramwell</dc:creator>
  <cp:lastModifiedBy>milz rollin</cp:lastModifiedBy>
  <cp:revision>56</cp:revision>
  <dcterms:created xsi:type="dcterms:W3CDTF">2025-02-14T17:24:55Z</dcterms:created>
  <dcterms:modified xsi:type="dcterms:W3CDTF">2025-07-12T21:45:16Z</dcterms:modified>
</cp:coreProperties>
</file>