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108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03031-F8D3-C9DD-BEDB-B6A5A46F5A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DC45AA-5001-F7D3-639A-3E14DDE864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9BEA22-FBB6-6BC6-CECE-35E483874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1A010-0F76-452E-A166-4E43EBE8E5AE}" type="datetimeFigureOut">
              <a:rPr lang="en-GB" smtClean="0"/>
              <a:t>30/12/2024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810AF3-7C14-50AB-503D-B005366CC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FC12B2-A162-74BE-E2B5-160AE2600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F1BAB-1CCE-49B2-96C3-124904C1C5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4432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E66AA-FCDB-27FB-1376-751234403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42C89F-8D94-D063-0B37-CA227AE7A4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85D002-EF91-4236-BE61-8C94B7CDC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1A010-0F76-452E-A166-4E43EBE8E5AE}" type="datetimeFigureOut">
              <a:rPr lang="en-GB" smtClean="0"/>
              <a:t>30/12/2024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CD4484-947B-509F-903C-3A8589EC1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FA7349-BB05-DD42-8DED-06299EA39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F1BAB-1CCE-49B2-96C3-124904C1C5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0599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3EBD8F8-A077-F423-A22E-FBD6D1DF43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F23455-DF1F-6F6A-7E15-CC6AFF3344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3A2249-7313-B1C3-AC82-AF7945282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1A010-0F76-452E-A166-4E43EBE8E5AE}" type="datetimeFigureOut">
              <a:rPr lang="en-GB" smtClean="0"/>
              <a:t>30/12/2024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0FD426-110D-44C0-D44A-DD8B85ED4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1853F6-86CD-75A1-E2EF-CB136D591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F1BAB-1CCE-49B2-96C3-124904C1C5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4927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C9533-48DD-B6BC-12E4-1B83BD3A5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4635EA-F579-69E6-200A-4BC12F2A4C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A65C28-8625-2DA4-D285-FAC410C09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1A010-0F76-452E-A166-4E43EBE8E5AE}" type="datetimeFigureOut">
              <a:rPr lang="en-GB" smtClean="0"/>
              <a:t>30/12/2024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792EEA-56E8-DD4E-51B4-04B306950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0D452C-F463-E021-6960-572572268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F1BAB-1CCE-49B2-96C3-124904C1C5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7352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27B54-B869-D458-FED7-62126C0FB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BBFC45-3133-87D4-676F-EC35D9CE5F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37C5E3-4A2C-7694-6DA3-82FC5C80C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1A010-0F76-452E-A166-4E43EBE8E5AE}" type="datetimeFigureOut">
              <a:rPr lang="en-GB" smtClean="0"/>
              <a:t>30/12/2024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984C55-338C-6AE7-E99F-61A4FEB9D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A3254C-986F-17BE-22BB-45C6E5FE5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F1BAB-1CCE-49B2-96C3-124904C1C5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3303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93529-4792-C4CC-2FD0-39D58302E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DC6F9-90A1-4BA9-BC3F-28F0E1BEB9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0C2C90-8B1A-EEAB-FB92-2A276D50B6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1E5CD4-B396-4104-63EE-446B2E86B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1A010-0F76-452E-A166-4E43EBE8E5AE}" type="datetimeFigureOut">
              <a:rPr lang="en-GB" smtClean="0"/>
              <a:t>30/12/2024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FD6482-3758-FA90-6040-6C7772891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9F0E71-F10D-63D8-1517-A9716A99A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F1BAB-1CCE-49B2-96C3-124904C1C5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0854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49A73-3F71-D797-7CE5-21EED2C8E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ADA45B-DDD1-4115-039E-5BFFF6F529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69775A-24A3-4606-89C4-28A907ED2D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507BE9-1512-ED35-4F97-992C33DC0F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257FFE-2DFA-1878-FB66-0EA7941166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7A0773-461C-E84D-BC18-B5BCF360D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1A010-0F76-452E-A166-4E43EBE8E5AE}" type="datetimeFigureOut">
              <a:rPr lang="en-GB" smtClean="0"/>
              <a:t>30/12/2024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BE5D5EE-545B-8A41-E5A0-23CA2D888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B1D52F-2D48-0A7B-0BAE-93AD83591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F1BAB-1CCE-49B2-96C3-124904C1C5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622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D658C-801C-23F0-FA0D-FA00B4270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E950D7-7B3A-8E64-62E8-69822EF4F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1A010-0F76-452E-A166-4E43EBE8E5AE}" type="datetimeFigureOut">
              <a:rPr lang="en-GB" smtClean="0"/>
              <a:t>30/12/2024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D3A6AC-2ACF-03A9-4ADE-66B1E6B28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24DBA3-C34E-B15D-A67D-45E077B7A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F1BAB-1CCE-49B2-96C3-124904C1C5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4416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F18A5A-5524-5E0C-449B-73A5A0DCD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1A010-0F76-452E-A166-4E43EBE8E5AE}" type="datetimeFigureOut">
              <a:rPr lang="en-GB" smtClean="0"/>
              <a:t>30/12/2024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88F8C9-3F63-88F3-8D6F-C816D2255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39055D-B9F4-90DA-76F5-869C8501D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F1BAB-1CCE-49B2-96C3-124904C1C5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0943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CE2CE-DFDE-DFF7-7D74-CEAA5E1AB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B71D66-9F2A-D9C6-3D53-CC89C50C22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1C9B1F-4B02-77FD-B3D4-A0CC1A8D7C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B764CD-234F-56DC-8B09-F85A2BCA1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1A010-0F76-452E-A166-4E43EBE8E5AE}" type="datetimeFigureOut">
              <a:rPr lang="en-GB" smtClean="0"/>
              <a:t>30/12/2024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52FB83-B5AF-5625-3797-42838030E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73C307-CCA9-1534-265C-E8A65F468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F1BAB-1CCE-49B2-96C3-124904C1C5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4768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2C1E3-BD38-6F28-EF4B-570F19076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4CE97B-CDED-2C93-8E7A-82354FE72C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300E78-CA98-4113-2CF1-6C2BB447E0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18C9B3-B6AA-0FCC-38BC-A7F08B3CE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1A010-0F76-452E-A166-4E43EBE8E5AE}" type="datetimeFigureOut">
              <a:rPr lang="en-GB" smtClean="0"/>
              <a:t>30/12/2024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43DEDF-5D1C-802B-803E-121104F14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FCDB46-5ED4-E31F-6699-EE5824029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F1BAB-1CCE-49B2-96C3-124904C1C5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8565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406C7C-8408-D970-E253-36CD23C9F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69922B-B453-E49B-9860-0B7ACE6704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8A20E1-29E1-145B-9B61-9EAE3AEC78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891A010-0F76-452E-A166-4E43EBE8E5AE}" type="datetimeFigureOut">
              <a:rPr lang="en-GB" smtClean="0"/>
              <a:t>30/12/2024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0C2D00-E881-3AEB-61B4-6697A6EC74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1C634F-06D8-FA75-C8AE-F24D4FE46F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22F1BAB-1CCE-49B2-96C3-124904C1C5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80468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">
            <a:extLst>
              <a:ext uri="{FF2B5EF4-FFF2-40B4-BE49-F238E27FC236}">
                <a16:creationId xmlns:a16="http://schemas.microsoft.com/office/drawing/2014/main" id="{7EE3FCB6-A3AF-03D9-842C-CBA4D2FE367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9670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">
            <a:extLst>
              <a:ext uri="{FF2B5EF4-FFF2-40B4-BE49-F238E27FC236}">
                <a16:creationId xmlns:a16="http://schemas.microsoft.com/office/drawing/2014/main" id="{A288BDC2-58FA-3BA4-BA90-A7904B3FFFC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7065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>
            <a:extLst>
              <a:ext uri="{FF2B5EF4-FFF2-40B4-BE49-F238E27FC236}">
                <a16:creationId xmlns:a16="http://schemas.microsoft.com/office/drawing/2014/main" id="{9854499B-5A5A-298C-529A-D5EE951A32B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2465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">
            <a:extLst>
              <a:ext uri="{FF2B5EF4-FFF2-40B4-BE49-F238E27FC236}">
                <a16:creationId xmlns:a16="http://schemas.microsoft.com/office/drawing/2014/main" id="{BBFEE475-8FFD-2D36-98EA-C8FAE9B106C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4218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3">
            <a:extLst>
              <a:ext uri="{FF2B5EF4-FFF2-40B4-BE49-F238E27FC236}">
                <a16:creationId xmlns:a16="http://schemas.microsoft.com/office/drawing/2014/main" id="{4C801F7D-CF01-FBF1-B6EC-55A711F5295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2109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4">
            <a:extLst>
              <a:ext uri="{FF2B5EF4-FFF2-40B4-BE49-F238E27FC236}">
                <a16:creationId xmlns:a16="http://schemas.microsoft.com/office/drawing/2014/main" id="{934AC673-CAC8-8088-7CA1-FD9328650F3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9126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5">
            <a:extLst>
              <a:ext uri="{FF2B5EF4-FFF2-40B4-BE49-F238E27FC236}">
                <a16:creationId xmlns:a16="http://schemas.microsoft.com/office/drawing/2014/main" id="{9CC24B0E-D46C-3E5A-E20B-50467E6B17C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0689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6">
            <a:extLst>
              <a:ext uri="{FF2B5EF4-FFF2-40B4-BE49-F238E27FC236}">
                <a16:creationId xmlns:a16="http://schemas.microsoft.com/office/drawing/2014/main" id="{6E022278-AE8C-3BF8-6936-80F5949A1D9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0833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7">
            <a:extLst>
              <a:ext uri="{FF2B5EF4-FFF2-40B4-BE49-F238E27FC236}">
                <a16:creationId xmlns:a16="http://schemas.microsoft.com/office/drawing/2014/main" id="{A7B6392F-3DA0-4CF7-9E73-7678FCD5FA1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0388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8">
            <a:extLst>
              <a:ext uri="{FF2B5EF4-FFF2-40B4-BE49-F238E27FC236}">
                <a16:creationId xmlns:a16="http://schemas.microsoft.com/office/drawing/2014/main" id="{ABAB2500-AD09-A921-1BDE-C21CF215955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6966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9">
            <a:extLst>
              <a:ext uri="{FF2B5EF4-FFF2-40B4-BE49-F238E27FC236}">
                <a16:creationId xmlns:a16="http://schemas.microsoft.com/office/drawing/2014/main" id="{08029D8B-9D4F-53E0-A6A1-19C3184B0CA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432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">
            <a:extLst>
              <a:ext uri="{FF2B5EF4-FFF2-40B4-BE49-F238E27FC236}">
                <a16:creationId xmlns:a16="http://schemas.microsoft.com/office/drawing/2014/main" id="{13EE8714-A584-3CDC-B222-10908F5F1AD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7333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0">
            <a:extLst>
              <a:ext uri="{FF2B5EF4-FFF2-40B4-BE49-F238E27FC236}">
                <a16:creationId xmlns:a16="http://schemas.microsoft.com/office/drawing/2014/main" id="{9D1396A9-FF57-A348-B352-728624C8834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5419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1">
            <a:extLst>
              <a:ext uri="{FF2B5EF4-FFF2-40B4-BE49-F238E27FC236}">
                <a16:creationId xmlns:a16="http://schemas.microsoft.com/office/drawing/2014/main" id="{5F2FE205-F37B-17C3-7A5E-616B0B57D97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580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2">
            <a:extLst>
              <a:ext uri="{FF2B5EF4-FFF2-40B4-BE49-F238E27FC236}">
                <a16:creationId xmlns:a16="http://schemas.microsoft.com/office/drawing/2014/main" id="{C47CE12B-FB1D-0B07-C06B-B222607F8B9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8659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3">
            <a:extLst>
              <a:ext uri="{FF2B5EF4-FFF2-40B4-BE49-F238E27FC236}">
                <a16:creationId xmlns:a16="http://schemas.microsoft.com/office/drawing/2014/main" id="{87D4E6E7-3DF6-D2C3-43D8-829A78B896E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5907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4">
            <a:extLst>
              <a:ext uri="{FF2B5EF4-FFF2-40B4-BE49-F238E27FC236}">
                <a16:creationId xmlns:a16="http://schemas.microsoft.com/office/drawing/2014/main" id="{8466FC61-1C47-59DD-BACB-DAF5F1B590A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5317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5">
            <a:extLst>
              <a:ext uri="{FF2B5EF4-FFF2-40B4-BE49-F238E27FC236}">
                <a16:creationId xmlns:a16="http://schemas.microsoft.com/office/drawing/2014/main" id="{FB529290-3DEB-220C-6C6D-AE99D110507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2569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6">
            <a:extLst>
              <a:ext uri="{FF2B5EF4-FFF2-40B4-BE49-F238E27FC236}">
                <a16:creationId xmlns:a16="http://schemas.microsoft.com/office/drawing/2014/main" id="{26FFD8B7-93D9-426E-1D92-1282115AA41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3217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7">
            <a:extLst>
              <a:ext uri="{FF2B5EF4-FFF2-40B4-BE49-F238E27FC236}">
                <a16:creationId xmlns:a16="http://schemas.microsoft.com/office/drawing/2014/main" id="{FDFA4294-EEF5-59CC-6449-D24E5A419F7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491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8">
            <a:extLst>
              <a:ext uri="{FF2B5EF4-FFF2-40B4-BE49-F238E27FC236}">
                <a16:creationId xmlns:a16="http://schemas.microsoft.com/office/drawing/2014/main" id="{248C7B95-08EE-51BB-04FC-9492D1A0745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8942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9">
            <a:extLst>
              <a:ext uri="{FF2B5EF4-FFF2-40B4-BE49-F238E27FC236}">
                <a16:creationId xmlns:a16="http://schemas.microsoft.com/office/drawing/2014/main" id="{4F98B7A0-47EC-A08C-CC25-594F7D50F59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911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">
            <a:extLst>
              <a:ext uri="{FF2B5EF4-FFF2-40B4-BE49-F238E27FC236}">
                <a16:creationId xmlns:a16="http://schemas.microsoft.com/office/drawing/2014/main" id="{1C992B76-A570-F714-99CB-17E70F02728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7816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0">
            <a:extLst>
              <a:ext uri="{FF2B5EF4-FFF2-40B4-BE49-F238E27FC236}">
                <a16:creationId xmlns:a16="http://schemas.microsoft.com/office/drawing/2014/main" id="{670ED5BB-70E2-2A81-91C8-DC843591C8C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9884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1">
            <a:extLst>
              <a:ext uri="{FF2B5EF4-FFF2-40B4-BE49-F238E27FC236}">
                <a16:creationId xmlns:a16="http://schemas.microsoft.com/office/drawing/2014/main" id="{983C20E1-2931-F537-D4E2-FAAD5C2227D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2923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2">
            <a:extLst>
              <a:ext uri="{FF2B5EF4-FFF2-40B4-BE49-F238E27FC236}">
                <a16:creationId xmlns:a16="http://schemas.microsoft.com/office/drawing/2014/main" id="{38AC7CE0-7254-40E1-AE3F-092B0550BD8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0639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3">
            <a:extLst>
              <a:ext uri="{FF2B5EF4-FFF2-40B4-BE49-F238E27FC236}">
                <a16:creationId xmlns:a16="http://schemas.microsoft.com/office/drawing/2014/main" id="{F6D69A26-14DE-FB36-05E1-49D81439D06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3198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4">
            <a:extLst>
              <a:ext uri="{FF2B5EF4-FFF2-40B4-BE49-F238E27FC236}">
                <a16:creationId xmlns:a16="http://schemas.microsoft.com/office/drawing/2014/main" id="{B7BBB327-2F6F-74B5-769A-8A6FB593C68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1017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5">
            <a:extLst>
              <a:ext uri="{FF2B5EF4-FFF2-40B4-BE49-F238E27FC236}">
                <a16:creationId xmlns:a16="http://schemas.microsoft.com/office/drawing/2014/main" id="{91B07844-341A-1496-D085-B2532127739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3753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">
            <a:extLst>
              <a:ext uri="{FF2B5EF4-FFF2-40B4-BE49-F238E27FC236}">
                <a16:creationId xmlns:a16="http://schemas.microsoft.com/office/drawing/2014/main" id="{EA97387E-F487-DDB3-7EE6-0EBB93BA39E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33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">
            <a:extLst>
              <a:ext uri="{FF2B5EF4-FFF2-40B4-BE49-F238E27FC236}">
                <a16:creationId xmlns:a16="http://schemas.microsoft.com/office/drawing/2014/main" id="{89CDE6C4-588C-6CA5-B3A2-6BB8009C3A0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292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">
            <a:extLst>
              <a:ext uri="{FF2B5EF4-FFF2-40B4-BE49-F238E27FC236}">
                <a16:creationId xmlns:a16="http://schemas.microsoft.com/office/drawing/2014/main" id="{CE6CE2CA-D9E7-E53C-76A0-B4C4E787E5B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6078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">
            <a:extLst>
              <a:ext uri="{FF2B5EF4-FFF2-40B4-BE49-F238E27FC236}">
                <a16:creationId xmlns:a16="http://schemas.microsoft.com/office/drawing/2014/main" id="{93742265-56C5-507D-47E5-B4CE8D07DB3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065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">
            <a:extLst>
              <a:ext uri="{FF2B5EF4-FFF2-40B4-BE49-F238E27FC236}">
                <a16:creationId xmlns:a16="http://schemas.microsoft.com/office/drawing/2014/main" id="{C4DAD457-5762-0961-25A0-914CB54DF95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7184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">
            <a:extLst>
              <a:ext uri="{FF2B5EF4-FFF2-40B4-BE49-F238E27FC236}">
                <a16:creationId xmlns:a16="http://schemas.microsoft.com/office/drawing/2014/main" id="{C95490C0-6A3E-8240-7B28-15523FBBD9B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8605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Stephen Boon</dc:creator>
  <cp:lastModifiedBy>Stephen Boon</cp:lastModifiedBy>
  <cp:revision>1</cp:revision>
  <dcterms:created xsi:type="dcterms:W3CDTF">2024-12-30T10:09:02Z</dcterms:created>
  <dcterms:modified xsi:type="dcterms:W3CDTF">2024-12-30T10:09:43Z</dcterms:modified>
</cp:coreProperties>
</file>