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5935D-1CEC-5418-98C9-76F8FBD3E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A9ECB-5019-F1A3-870D-9399F2F53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AFA6-CAC3-82BC-BEC6-1F8AD7124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90284-F328-5546-CE95-FCBDFF6D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33313-08E9-57F9-CDA7-D76EB3F0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09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44AA5-F750-743C-A20F-AF7AE28C5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9E741-D8C8-9E09-ECB3-40462A461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A81C9-A6CF-1B04-B563-DF2752430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B819F-3731-25DE-1147-5EF28DB30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825C6-958A-D308-4B7B-3BBAE7F1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24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F79D7-3073-1BE9-8E39-C0BECD1AD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0C79D-A988-1180-97FA-AC592E4F2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1D7A5-B3C6-0199-C0FB-084B77FC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A6C9F-0EE0-47D3-C860-AB180831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2A514-3EC4-CA72-FA80-A2460CEB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50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C08BA-5068-2022-233E-2E69DD5C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5FC62-93AA-E51E-325D-88D497B46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66A5-E7D7-9E1E-9D94-11036BAA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94081-04FB-21AC-DBB7-3F0AFB64A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64DE0-0C8B-BAB7-6949-B402EAC7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29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F243C-9930-B16F-897E-8BD2502B4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B51CA-92AF-4632-92FD-DB3D24452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5F8A2-2E89-7659-E5FE-93BB68A3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D3E35-CDF1-057E-F156-C87440AC8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4D857-4942-1918-4074-6DAB96E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31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B2FC7-7533-BF47-D46D-235A9B977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D6CA-2279-4A6B-BEF8-0ADA45577D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BF33D-082C-2338-3118-A67CC1247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94FFA-0D4B-BD64-3DF0-C7CDE47CF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E3443-7575-42C7-E4AE-1B1270A1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605CC-F737-CEE5-C39C-B528D633B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389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BBEC-5D64-9174-1464-50F33C9D4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4A9AF-D12D-8827-BCC3-9998E2232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43040-2E13-2185-379F-CCF1ECDBD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2A6E26-C24A-6845-3A9A-8098A57CF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68BED-65A0-2812-128A-E8C7C431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EDF09-C078-710E-74A8-3B737E7FE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39636-73E3-1AD8-7C23-8F188B55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28D25B-830E-C732-D5BC-BE4F27CBA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74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D4E6-4928-F10D-95DB-E80C445DB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4088C-7E26-97DA-B402-9F4DF33A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007903-550B-EBAE-0CC6-8F9DF9689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2D90A-5364-C957-820D-D5605EE5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96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017CE7-8DB2-7281-AC5E-4094CBC1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29EEFF-773D-E275-518B-24B36456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F1DEB-A66F-B274-D193-3A3E6DCF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18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BCB6B-16E7-AD3D-46BC-0556F9AE5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7FCA1-0034-ED5E-D0B4-F2FFAFC1F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11812-0F96-969D-C4AF-D2AB292E0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DAB5E-1FBC-1DCF-3DD7-62EDE2E2F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C8FC8-4F9A-4E17-34FE-D237A93B1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747FD0-94F3-88B0-A669-D83FA8A3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36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7B04-5E5C-A727-8650-408E64356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A9A973-2B31-4CF6-64B3-1FDEA4299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F4CA9D-3313-1304-2DE2-4EAD4E241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0B3D9-4AC7-5B1A-87C0-FBA8196C1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E9808-A2D5-778A-6FE0-FBD924B1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8EE50-AB3D-C4B4-570F-92C998896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96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7EB8E-7461-87A0-2E73-0B7D56345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C69A5-8F8E-8805-4DAE-B1C1050C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56C24-7D99-2DBB-A9FC-5E4C5CB85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5F3F27-0217-453E-B898-09F765C138A6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0C79-6DE2-8297-B8FA-C4949106D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C91F3-CC10-ECB9-70D0-4358A244C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0E18EA-34D8-4707-88EB-64457C109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1130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FE34D16D-65B7-CBD0-8BC3-662188EA569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785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93EB4A92-BCDB-849E-1FDF-418680712C3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17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BCB7224B-D19E-4F0B-9690-D0C8097CE44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15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2">
            <a:extLst>
              <a:ext uri="{FF2B5EF4-FFF2-40B4-BE49-F238E27FC236}">
                <a16:creationId xmlns:a16="http://schemas.microsoft.com/office/drawing/2014/main" id="{85BC89BD-0874-BA6C-5861-46D497D577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14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3">
            <a:extLst>
              <a:ext uri="{FF2B5EF4-FFF2-40B4-BE49-F238E27FC236}">
                <a16:creationId xmlns:a16="http://schemas.microsoft.com/office/drawing/2014/main" id="{C0552CC3-D1A9-5DC1-FAB7-558E3B8305B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756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4">
            <a:extLst>
              <a:ext uri="{FF2B5EF4-FFF2-40B4-BE49-F238E27FC236}">
                <a16:creationId xmlns:a16="http://schemas.microsoft.com/office/drawing/2014/main" id="{8B24CBA6-04A5-F37E-69CE-5E52A7F15C2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306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5">
            <a:extLst>
              <a:ext uri="{FF2B5EF4-FFF2-40B4-BE49-F238E27FC236}">
                <a16:creationId xmlns:a16="http://schemas.microsoft.com/office/drawing/2014/main" id="{DBCF5F52-DFE1-8F1F-7729-C25713B2D9F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01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6">
            <a:extLst>
              <a:ext uri="{FF2B5EF4-FFF2-40B4-BE49-F238E27FC236}">
                <a16:creationId xmlns:a16="http://schemas.microsoft.com/office/drawing/2014/main" id="{5951E4B9-8DC4-AC84-D2BE-930AD7C67C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92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7">
            <a:extLst>
              <a:ext uri="{FF2B5EF4-FFF2-40B4-BE49-F238E27FC236}">
                <a16:creationId xmlns:a16="http://schemas.microsoft.com/office/drawing/2014/main" id="{566E1AA8-1759-AA0E-7FDA-8A3100F8BE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569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8">
            <a:extLst>
              <a:ext uri="{FF2B5EF4-FFF2-40B4-BE49-F238E27FC236}">
                <a16:creationId xmlns:a16="http://schemas.microsoft.com/office/drawing/2014/main" id="{B11C4734-0501-6B0A-6084-EB4A850E782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02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9">
            <a:extLst>
              <a:ext uri="{FF2B5EF4-FFF2-40B4-BE49-F238E27FC236}">
                <a16:creationId xmlns:a16="http://schemas.microsoft.com/office/drawing/2014/main" id="{49FE4548-F958-67B3-A8D4-8B1164C78ED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70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9306B06B-8C98-0A0A-5F56-B7F77BE84A3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53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0">
            <a:extLst>
              <a:ext uri="{FF2B5EF4-FFF2-40B4-BE49-F238E27FC236}">
                <a16:creationId xmlns:a16="http://schemas.microsoft.com/office/drawing/2014/main" id="{B67F5998-C953-00B1-EC05-5D64AFAEC71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036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1">
            <a:extLst>
              <a:ext uri="{FF2B5EF4-FFF2-40B4-BE49-F238E27FC236}">
                <a16:creationId xmlns:a16="http://schemas.microsoft.com/office/drawing/2014/main" id="{21B85708-983C-7636-D3DC-4C2359C7179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27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2">
            <a:extLst>
              <a:ext uri="{FF2B5EF4-FFF2-40B4-BE49-F238E27FC236}">
                <a16:creationId xmlns:a16="http://schemas.microsoft.com/office/drawing/2014/main" id="{33A65E28-0D47-93A0-0CA2-278F3EB56DA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16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3">
            <a:extLst>
              <a:ext uri="{FF2B5EF4-FFF2-40B4-BE49-F238E27FC236}">
                <a16:creationId xmlns:a16="http://schemas.microsoft.com/office/drawing/2014/main" id="{5C53F186-62F6-7F9C-C011-91E58DD7A8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836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4">
            <a:extLst>
              <a:ext uri="{FF2B5EF4-FFF2-40B4-BE49-F238E27FC236}">
                <a16:creationId xmlns:a16="http://schemas.microsoft.com/office/drawing/2014/main" id="{618655FA-7DC5-B671-3A1B-2C077929B21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2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5">
            <a:extLst>
              <a:ext uri="{FF2B5EF4-FFF2-40B4-BE49-F238E27FC236}">
                <a16:creationId xmlns:a16="http://schemas.microsoft.com/office/drawing/2014/main" id="{50219005-2C05-053F-D15B-1E6475DC61D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79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6">
            <a:extLst>
              <a:ext uri="{FF2B5EF4-FFF2-40B4-BE49-F238E27FC236}">
                <a16:creationId xmlns:a16="http://schemas.microsoft.com/office/drawing/2014/main" id="{9C6D90FE-9B1B-B55F-FE3E-117EE86D2B6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210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7">
            <a:extLst>
              <a:ext uri="{FF2B5EF4-FFF2-40B4-BE49-F238E27FC236}">
                <a16:creationId xmlns:a16="http://schemas.microsoft.com/office/drawing/2014/main" id="{325E15A6-5A7E-3398-84E8-2BA6E67ED8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92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8">
            <a:extLst>
              <a:ext uri="{FF2B5EF4-FFF2-40B4-BE49-F238E27FC236}">
                <a16:creationId xmlns:a16="http://schemas.microsoft.com/office/drawing/2014/main" id="{2D111461-AC73-7C4B-C37C-90B3F9E3F2B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52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9">
            <a:extLst>
              <a:ext uri="{FF2B5EF4-FFF2-40B4-BE49-F238E27FC236}">
                <a16:creationId xmlns:a16="http://schemas.microsoft.com/office/drawing/2014/main" id="{4C888B5D-322E-D157-DAFF-801D7DBEC94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18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924C7C91-1481-986F-44FE-792A9348B8B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26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0">
            <a:extLst>
              <a:ext uri="{FF2B5EF4-FFF2-40B4-BE49-F238E27FC236}">
                <a16:creationId xmlns:a16="http://schemas.microsoft.com/office/drawing/2014/main" id="{33D0BAED-DE1F-FCFD-930F-619966EC11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6136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1">
            <a:extLst>
              <a:ext uri="{FF2B5EF4-FFF2-40B4-BE49-F238E27FC236}">
                <a16:creationId xmlns:a16="http://schemas.microsoft.com/office/drawing/2014/main" id="{7EF5A8D3-8B97-A9A0-DF7C-15B1B076399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363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2">
            <a:extLst>
              <a:ext uri="{FF2B5EF4-FFF2-40B4-BE49-F238E27FC236}">
                <a16:creationId xmlns:a16="http://schemas.microsoft.com/office/drawing/2014/main" id="{FB7DFD58-85A1-6997-08D6-A176CA519A1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633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3">
            <a:extLst>
              <a:ext uri="{FF2B5EF4-FFF2-40B4-BE49-F238E27FC236}">
                <a16:creationId xmlns:a16="http://schemas.microsoft.com/office/drawing/2014/main" id="{C5B28B67-BF99-D2D0-1722-49B3BFA4D75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0173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4">
            <a:extLst>
              <a:ext uri="{FF2B5EF4-FFF2-40B4-BE49-F238E27FC236}">
                <a16:creationId xmlns:a16="http://schemas.microsoft.com/office/drawing/2014/main" id="{7DB6A152-3406-BEEE-F221-4239B348AE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52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5">
            <a:extLst>
              <a:ext uri="{FF2B5EF4-FFF2-40B4-BE49-F238E27FC236}">
                <a16:creationId xmlns:a16="http://schemas.microsoft.com/office/drawing/2014/main" id="{FDBE5626-12CA-83C2-47E1-9FF3D0D9A59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9150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6">
            <a:extLst>
              <a:ext uri="{FF2B5EF4-FFF2-40B4-BE49-F238E27FC236}">
                <a16:creationId xmlns:a16="http://schemas.microsoft.com/office/drawing/2014/main" id="{C8F983D8-36EE-0915-DDFC-31E6BDA174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986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7">
            <a:extLst>
              <a:ext uri="{FF2B5EF4-FFF2-40B4-BE49-F238E27FC236}">
                <a16:creationId xmlns:a16="http://schemas.microsoft.com/office/drawing/2014/main" id="{57D74512-E3B9-626B-2C2C-301680B7E00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753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8">
            <a:extLst>
              <a:ext uri="{FF2B5EF4-FFF2-40B4-BE49-F238E27FC236}">
                <a16:creationId xmlns:a16="http://schemas.microsoft.com/office/drawing/2014/main" id="{052AAD0B-BA11-6345-46C6-DFC8C2D9CB2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88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5AD0D2BC-920C-35DB-2557-58211CF3D0A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5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5D9F00B8-A3E2-FCC1-9CB1-350586A18C4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6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E06E5D15-C7F9-3AA6-F490-645051C6CF6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6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BA54AA5C-EB84-F140-8F46-3F4CE26300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79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85BB725C-000B-ED42-E661-A7DBF33128B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7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3B2D7967-4654-264E-2900-D8C1CFA0DBB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71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Stephen Boon</dc:creator>
  <cp:lastModifiedBy>Stephen Boon</cp:lastModifiedBy>
  <cp:revision>1</cp:revision>
  <dcterms:created xsi:type="dcterms:W3CDTF">2024-12-30T11:36:49Z</dcterms:created>
  <dcterms:modified xsi:type="dcterms:W3CDTF">2024-12-30T11:37:26Z</dcterms:modified>
</cp:coreProperties>
</file>