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</p:sldIdLst>
  <p:sldSz cx="12192000" cy="6858000"/>
  <p:notesSz cx="6858000" cy="9144000"/>
  <p:photoAlbum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108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E07DDE-432B-004F-2642-DAA513CCE5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FF3C59-7C26-0044-CE5D-F9539D65CF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72DD48-7E6C-1AB7-62A5-9D67FC35F6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DA439-F78F-430E-9F8B-1862E5CED470}" type="datetimeFigureOut">
              <a:rPr lang="en-GB" smtClean="0"/>
              <a:t>30/12/2024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FDF1E4-0B34-68BF-BC26-0F879D43A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CC06F3-41AB-27D8-982C-17C50510DA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05D74-04CD-463D-8002-484D140DDF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1358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A08EF3-6455-91B4-F7DF-536A69C124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31FA9E-3D73-41D5-F79B-E82F270B83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E3BE58-32AF-D16C-65D3-185DE5ADD2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DA439-F78F-430E-9F8B-1862E5CED470}" type="datetimeFigureOut">
              <a:rPr lang="en-GB" smtClean="0"/>
              <a:t>30/12/2024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3767A0-9FC4-D102-78FE-10B5CBF62B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23B87A-6AF0-B44D-CA07-DAEA9683B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05D74-04CD-463D-8002-484D140DDF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074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C3AC644-D96E-7AEC-7C3D-2416F68E24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1AAB7E-2EE8-96F1-02DA-BC01BD6F39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5909BB-731E-9D39-CBA3-4E3AD7E2D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DA439-F78F-430E-9F8B-1862E5CED470}" type="datetimeFigureOut">
              <a:rPr lang="en-GB" smtClean="0"/>
              <a:t>30/12/2024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DF6D65-8E77-3BBA-065C-1ACA36126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C3F5FE-FC17-AFC3-1733-0ECAB389D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05D74-04CD-463D-8002-484D140DDF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1880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B9AC07-2746-C2AF-48EA-29AAE9875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C37D9D-3C4F-7D9E-B9DC-3154693B04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938C0A-2E41-20E4-EFEB-98BC41076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DA439-F78F-430E-9F8B-1862E5CED470}" type="datetimeFigureOut">
              <a:rPr lang="en-GB" smtClean="0"/>
              <a:t>30/12/2024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A74D7A-BE4B-1C3B-05FE-860A704806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B551C3-D002-684A-4C53-1F9400324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05D74-04CD-463D-8002-484D140DDF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7119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DEA453-4C0F-81EB-0F57-E535D8F13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FACDFF-E102-C05C-C047-6A04778D68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F8943B-932E-8713-5CF1-58B740A32A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DA439-F78F-430E-9F8B-1862E5CED470}" type="datetimeFigureOut">
              <a:rPr lang="en-GB" smtClean="0"/>
              <a:t>30/12/2024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86F71B-252B-FAE5-B316-532C9D58F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0C042E-371B-9510-191E-5B95407E9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05D74-04CD-463D-8002-484D140DDF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4772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BD588-7AC3-0C06-A9E3-F745615E7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317875-CAE8-AF33-24B1-74B5D835BA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A7431D-9219-744E-831C-32CEA8087B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97548D-F6A0-76A7-3456-5A945CAAA3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DA439-F78F-430E-9F8B-1862E5CED470}" type="datetimeFigureOut">
              <a:rPr lang="en-GB" smtClean="0"/>
              <a:t>30/12/2024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4ED65B-AA5A-5E9F-CD91-4A4860BFE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96241F-7AA6-4285-9B27-9573BD53A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05D74-04CD-463D-8002-484D140DDF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970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E6781-2521-73B0-4704-D00C88C95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D9E857-877A-93A7-FF23-AFF6B38D1F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07EC35-06F0-6109-940D-6DCF81564F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869D3F-2BA6-A36A-2AC3-E8A4482EF1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7583BEB-F374-3735-814A-15CF814A9A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DA2FBA-A36E-1732-F69A-7EBD65284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DA439-F78F-430E-9F8B-1862E5CED470}" type="datetimeFigureOut">
              <a:rPr lang="en-GB" smtClean="0"/>
              <a:t>30/12/2024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A7FB612-7032-61F7-16A9-B005626C8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6FCCCE-CFFA-4301-833C-48403A664B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05D74-04CD-463D-8002-484D140DDF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0706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19FD2E-7015-4C86-84CA-10F6B22063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BF6C390-A4CA-1044-3F42-CA203C6DD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DA439-F78F-430E-9F8B-1862E5CED470}" type="datetimeFigureOut">
              <a:rPr lang="en-GB" smtClean="0"/>
              <a:t>30/12/2024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F489F3-BCD8-8F54-63C5-A2185E0E4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C7BFB1-2AA4-FEF3-B3CB-CC2A4679A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05D74-04CD-463D-8002-484D140DDF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0021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5F74857-B6D7-5C52-051A-70E1885B5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DA439-F78F-430E-9F8B-1862E5CED470}" type="datetimeFigureOut">
              <a:rPr lang="en-GB" smtClean="0"/>
              <a:t>30/12/2024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887B5AF-02FB-FFB7-06A0-10DA40BF15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2CB5B8-FD98-A7D0-C4F3-40E65AC35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05D74-04CD-463D-8002-484D140DDF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6680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92254B-6C6F-30CB-00A0-7DD7F1CDA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A7BF9A-2963-F3CF-4362-B389BE296A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BEF2B4-1130-1F7C-4F68-7AD62C9ADA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D11B1E-68F4-5C7D-FCB7-435596B922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DA439-F78F-430E-9F8B-1862E5CED470}" type="datetimeFigureOut">
              <a:rPr lang="en-GB" smtClean="0"/>
              <a:t>30/12/2024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3AC885-7EEA-C819-5B91-726DBD1D0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4EA51F-0E7B-DFC1-66C3-B15B22D9E9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05D74-04CD-463D-8002-484D140DDF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1195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53A0BD-2551-EA60-CAA7-0F916E368F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0FC8620-8183-F33E-19E1-14805E7B28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F67210-7B94-15D5-93E5-DB0A5A660C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051FFA-BF25-BFCA-0E87-84F81C8D3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DA439-F78F-430E-9F8B-1862E5CED470}" type="datetimeFigureOut">
              <a:rPr lang="en-GB" smtClean="0"/>
              <a:t>30/12/2024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7CC284-0C55-1A48-B7BD-91629FE2EE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848FD4-10BB-3F0C-B161-6A964362D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05D74-04CD-463D-8002-484D140DDF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8638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2319DAC-33B9-AF12-B351-B3A654B568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6F115C-F559-F577-D0CE-828FB4E7D7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7AC217-12C9-165E-17C4-22C2B4F84B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D1DA439-F78F-430E-9F8B-1862E5CED470}" type="datetimeFigureOut">
              <a:rPr lang="en-GB" smtClean="0"/>
              <a:t>30/12/2024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30A0E2-2DCD-E90D-DF07-E44AB411AE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485424-5DD7-E6E6-03ED-A6E3696035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E905D74-04CD-463D-8002-484D140DDF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247899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1">
            <a:extLst>
              <a:ext uri="{FF2B5EF4-FFF2-40B4-BE49-F238E27FC236}">
                <a16:creationId xmlns:a16="http://schemas.microsoft.com/office/drawing/2014/main" id="{EDB7E970-2002-9F3D-B9A8-E26A967A1E41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6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62905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10">
            <a:extLst>
              <a:ext uri="{FF2B5EF4-FFF2-40B4-BE49-F238E27FC236}">
                <a16:creationId xmlns:a16="http://schemas.microsoft.com/office/drawing/2014/main" id="{A5D3939A-DF0E-B571-7AC6-E59F57213F78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6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10229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11">
            <a:extLst>
              <a:ext uri="{FF2B5EF4-FFF2-40B4-BE49-F238E27FC236}">
                <a16:creationId xmlns:a16="http://schemas.microsoft.com/office/drawing/2014/main" id="{98FCBC06-06CB-C2A7-B561-6D9DDE18ED06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6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23136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12">
            <a:extLst>
              <a:ext uri="{FF2B5EF4-FFF2-40B4-BE49-F238E27FC236}">
                <a16:creationId xmlns:a16="http://schemas.microsoft.com/office/drawing/2014/main" id="{0B5E2B8B-1B87-9FC4-8D93-39C69AA98F88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6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5121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13">
            <a:extLst>
              <a:ext uri="{FF2B5EF4-FFF2-40B4-BE49-F238E27FC236}">
                <a16:creationId xmlns:a16="http://schemas.microsoft.com/office/drawing/2014/main" id="{88CC7BCE-C0E1-BF2A-DF86-E2D585E9A649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6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4411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14">
            <a:extLst>
              <a:ext uri="{FF2B5EF4-FFF2-40B4-BE49-F238E27FC236}">
                <a16:creationId xmlns:a16="http://schemas.microsoft.com/office/drawing/2014/main" id="{A0819A30-A045-7D7C-045C-0A5AF7579C3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6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69566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15">
            <a:extLst>
              <a:ext uri="{FF2B5EF4-FFF2-40B4-BE49-F238E27FC236}">
                <a16:creationId xmlns:a16="http://schemas.microsoft.com/office/drawing/2014/main" id="{BBCF940B-2378-4AF2-7275-A88115D4B2BD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6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89353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16">
            <a:extLst>
              <a:ext uri="{FF2B5EF4-FFF2-40B4-BE49-F238E27FC236}">
                <a16:creationId xmlns:a16="http://schemas.microsoft.com/office/drawing/2014/main" id="{184EB725-F7F4-E3C3-FE99-B51BDB30EA2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6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52391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17">
            <a:extLst>
              <a:ext uri="{FF2B5EF4-FFF2-40B4-BE49-F238E27FC236}">
                <a16:creationId xmlns:a16="http://schemas.microsoft.com/office/drawing/2014/main" id="{1F511A2D-E9A8-5964-E19B-DD32A830D37A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6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26262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18">
            <a:extLst>
              <a:ext uri="{FF2B5EF4-FFF2-40B4-BE49-F238E27FC236}">
                <a16:creationId xmlns:a16="http://schemas.microsoft.com/office/drawing/2014/main" id="{49FEF3C3-64EE-1B9A-B717-F2328DA951E6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6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10948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19">
            <a:extLst>
              <a:ext uri="{FF2B5EF4-FFF2-40B4-BE49-F238E27FC236}">
                <a16:creationId xmlns:a16="http://schemas.microsoft.com/office/drawing/2014/main" id="{C21F40B7-2BDE-F765-1B45-631A7155B298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6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5762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2">
            <a:extLst>
              <a:ext uri="{FF2B5EF4-FFF2-40B4-BE49-F238E27FC236}">
                <a16:creationId xmlns:a16="http://schemas.microsoft.com/office/drawing/2014/main" id="{3BD17615-753F-AA4B-A448-096817F3DFCF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6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28875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20">
            <a:extLst>
              <a:ext uri="{FF2B5EF4-FFF2-40B4-BE49-F238E27FC236}">
                <a16:creationId xmlns:a16="http://schemas.microsoft.com/office/drawing/2014/main" id="{29F313F2-6D74-D0F9-37AB-71049003480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6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29154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21">
            <a:extLst>
              <a:ext uri="{FF2B5EF4-FFF2-40B4-BE49-F238E27FC236}">
                <a16:creationId xmlns:a16="http://schemas.microsoft.com/office/drawing/2014/main" id="{2625EE41-546D-F005-AAC1-38675761F5E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6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41914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22">
            <a:extLst>
              <a:ext uri="{FF2B5EF4-FFF2-40B4-BE49-F238E27FC236}">
                <a16:creationId xmlns:a16="http://schemas.microsoft.com/office/drawing/2014/main" id="{2060491E-C47E-CF95-ACB0-BB77CE1ACC86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6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61117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23">
            <a:extLst>
              <a:ext uri="{FF2B5EF4-FFF2-40B4-BE49-F238E27FC236}">
                <a16:creationId xmlns:a16="http://schemas.microsoft.com/office/drawing/2014/main" id="{D1DA622D-5CF5-F403-030D-0127AF61B1B0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6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66898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24">
            <a:extLst>
              <a:ext uri="{FF2B5EF4-FFF2-40B4-BE49-F238E27FC236}">
                <a16:creationId xmlns:a16="http://schemas.microsoft.com/office/drawing/2014/main" id="{03696E62-326B-F4B7-A773-6B851CC5ACE0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6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29249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25">
            <a:extLst>
              <a:ext uri="{FF2B5EF4-FFF2-40B4-BE49-F238E27FC236}">
                <a16:creationId xmlns:a16="http://schemas.microsoft.com/office/drawing/2014/main" id="{7DD3CFD7-8461-2A49-6D53-64D243113D5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6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542434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26">
            <a:extLst>
              <a:ext uri="{FF2B5EF4-FFF2-40B4-BE49-F238E27FC236}">
                <a16:creationId xmlns:a16="http://schemas.microsoft.com/office/drawing/2014/main" id="{C711527D-3915-9696-8B17-B7D7C85D38CD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6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54530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27">
            <a:extLst>
              <a:ext uri="{FF2B5EF4-FFF2-40B4-BE49-F238E27FC236}">
                <a16:creationId xmlns:a16="http://schemas.microsoft.com/office/drawing/2014/main" id="{D06F97B8-2877-F541-4960-FC0350D90859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6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95434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28">
            <a:extLst>
              <a:ext uri="{FF2B5EF4-FFF2-40B4-BE49-F238E27FC236}">
                <a16:creationId xmlns:a16="http://schemas.microsoft.com/office/drawing/2014/main" id="{3435D064-4BF7-D92A-09C2-0941F27D671C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6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310891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29">
            <a:extLst>
              <a:ext uri="{FF2B5EF4-FFF2-40B4-BE49-F238E27FC236}">
                <a16:creationId xmlns:a16="http://schemas.microsoft.com/office/drawing/2014/main" id="{B1E31483-C4CD-C71E-1764-4B325459A5BD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6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76620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3">
            <a:extLst>
              <a:ext uri="{FF2B5EF4-FFF2-40B4-BE49-F238E27FC236}">
                <a16:creationId xmlns:a16="http://schemas.microsoft.com/office/drawing/2014/main" id="{247D6140-41B6-F327-D365-9162E8C6827F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6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442711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30">
            <a:extLst>
              <a:ext uri="{FF2B5EF4-FFF2-40B4-BE49-F238E27FC236}">
                <a16:creationId xmlns:a16="http://schemas.microsoft.com/office/drawing/2014/main" id="{94A3F545-E601-036A-3ED6-71E6B58AC0E9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6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532042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31">
            <a:extLst>
              <a:ext uri="{FF2B5EF4-FFF2-40B4-BE49-F238E27FC236}">
                <a16:creationId xmlns:a16="http://schemas.microsoft.com/office/drawing/2014/main" id="{6F35652D-C768-F86F-2E89-B6CA80C29F0A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6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391903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32">
            <a:extLst>
              <a:ext uri="{FF2B5EF4-FFF2-40B4-BE49-F238E27FC236}">
                <a16:creationId xmlns:a16="http://schemas.microsoft.com/office/drawing/2014/main" id="{381F287B-038E-A71F-66E4-7F10B53C71B8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6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170094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33">
            <a:extLst>
              <a:ext uri="{FF2B5EF4-FFF2-40B4-BE49-F238E27FC236}">
                <a16:creationId xmlns:a16="http://schemas.microsoft.com/office/drawing/2014/main" id="{7A171BC2-387E-C43E-4700-F9BDEFB9DF76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6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86764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34">
            <a:extLst>
              <a:ext uri="{FF2B5EF4-FFF2-40B4-BE49-F238E27FC236}">
                <a16:creationId xmlns:a16="http://schemas.microsoft.com/office/drawing/2014/main" id="{D4892907-BB37-4142-EC3E-AAB21001D579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6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62118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4">
            <a:extLst>
              <a:ext uri="{FF2B5EF4-FFF2-40B4-BE49-F238E27FC236}">
                <a16:creationId xmlns:a16="http://schemas.microsoft.com/office/drawing/2014/main" id="{7B1863D2-CC90-AB59-1CA8-7D1D165C66AC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6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349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5">
            <a:extLst>
              <a:ext uri="{FF2B5EF4-FFF2-40B4-BE49-F238E27FC236}">
                <a16:creationId xmlns:a16="http://schemas.microsoft.com/office/drawing/2014/main" id="{CAC0E78C-D97D-EB8B-E7B9-75D129B2A00A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6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9476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6">
            <a:extLst>
              <a:ext uri="{FF2B5EF4-FFF2-40B4-BE49-F238E27FC236}">
                <a16:creationId xmlns:a16="http://schemas.microsoft.com/office/drawing/2014/main" id="{0E6057CC-5825-BC6D-905F-4F2C74821804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6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84276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7">
            <a:extLst>
              <a:ext uri="{FF2B5EF4-FFF2-40B4-BE49-F238E27FC236}">
                <a16:creationId xmlns:a16="http://schemas.microsoft.com/office/drawing/2014/main" id="{FA0A8E0C-0939-0802-E2E4-9CD2E92FF31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6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66887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8">
            <a:extLst>
              <a:ext uri="{FF2B5EF4-FFF2-40B4-BE49-F238E27FC236}">
                <a16:creationId xmlns:a16="http://schemas.microsoft.com/office/drawing/2014/main" id="{DC0F7B40-2A63-C965-6F81-95F4244FEF4D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6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08355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9">
            <a:extLst>
              <a:ext uri="{FF2B5EF4-FFF2-40B4-BE49-F238E27FC236}">
                <a16:creationId xmlns:a16="http://schemas.microsoft.com/office/drawing/2014/main" id="{203D2DC9-EEED-F76C-16A0-C659FA42A5F2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6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71896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8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Stephen Boon</dc:creator>
  <cp:lastModifiedBy>Stephen Boon</cp:lastModifiedBy>
  <cp:revision>1</cp:revision>
  <dcterms:created xsi:type="dcterms:W3CDTF">2024-12-30T12:32:17Z</dcterms:created>
  <dcterms:modified xsi:type="dcterms:W3CDTF">2024-12-30T12:33:01Z</dcterms:modified>
</cp:coreProperties>
</file>