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07DDE-432B-004F-2642-DAA513CCE5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FF3C59-7C26-0044-CE5D-F9539D65CF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2DD48-7E6C-1AB7-62A5-9D67FC35F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A439-F78F-430E-9F8B-1862E5CED470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DF1E4-0B34-68BF-BC26-0F879D43A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C06F3-41AB-27D8-982C-17C50510D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5D74-04CD-463D-8002-484D140DD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35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08EF3-6455-91B4-F7DF-536A69C12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31FA9E-3D73-41D5-F79B-E82F270B8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3BE58-32AF-D16C-65D3-185DE5ADD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A439-F78F-430E-9F8B-1862E5CED470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767A0-9FC4-D102-78FE-10B5CBF62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3B87A-6AF0-B44D-CA07-DAEA9683B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5D74-04CD-463D-8002-484D140DD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07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3AC644-D96E-7AEC-7C3D-2416F68E24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1AAB7E-2EE8-96F1-02DA-BC01BD6F3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909BB-731E-9D39-CBA3-4E3AD7E2D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A439-F78F-430E-9F8B-1862E5CED470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F6D65-8E77-3BBA-065C-1ACA36126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3F5FE-FC17-AFC3-1733-0ECAB389D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5D74-04CD-463D-8002-484D140DD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88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9AC07-2746-C2AF-48EA-29AAE9875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37D9D-3C4F-7D9E-B9DC-3154693B0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38C0A-2E41-20E4-EFEB-98BC41076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A439-F78F-430E-9F8B-1862E5CED470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74D7A-BE4B-1C3B-05FE-860A70480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551C3-D002-684A-4C53-1F9400324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5D74-04CD-463D-8002-484D140DD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11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EA453-4C0F-81EB-0F57-E535D8F13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ACDFF-E102-C05C-C047-6A04778D6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8943B-932E-8713-5CF1-58B740A32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A439-F78F-430E-9F8B-1862E5CED470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6F71B-252B-FAE5-B316-532C9D58F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C042E-371B-9510-191E-5B95407E9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5D74-04CD-463D-8002-484D140DD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77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BD588-7AC3-0C06-A9E3-F745615E7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17875-CAE8-AF33-24B1-74B5D835BA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7431D-9219-744E-831C-32CEA8087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97548D-F6A0-76A7-3456-5A945CAAA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A439-F78F-430E-9F8B-1862E5CED470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4ED65B-AA5A-5E9F-CD91-4A4860BFE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96241F-7AA6-4285-9B27-9573BD53A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5D74-04CD-463D-8002-484D140DD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7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E6781-2521-73B0-4704-D00C88C95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9E857-877A-93A7-FF23-AFF6B38D1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07EC35-06F0-6109-940D-6DCF81564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69D3F-2BA6-A36A-2AC3-E8A4482EF1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583BEB-F374-3735-814A-15CF814A9A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DA2FBA-A36E-1732-F69A-7EBD65284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A439-F78F-430E-9F8B-1862E5CED470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7FB612-7032-61F7-16A9-B005626C8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6FCCCE-CFFA-4301-833C-48403A664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5D74-04CD-463D-8002-484D140DD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70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9FD2E-7015-4C86-84CA-10F6B2206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6C390-A4CA-1044-3F42-CA203C6DD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A439-F78F-430E-9F8B-1862E5CED470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F489F3-BCD8-8F54-63C5-A2185E0E4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C7BFB1-2AA4-FEF3-B3CB-CC2A4679A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5D74-04CD-463D-8002-484D140DD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02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F74857-B6D7-5C52-051A-70E1885B5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A439-F78F-430E-9F8B-1862E5CED470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87B5AF-02FB-FFB7-06A0-10DA40BF1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CB5B8-FD98-A7D0-C4F3-40E65AC35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5D74-04CD-463D-8002-484D140DD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68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2254B-6C6F-30CB-00A0-7DD7F1CDA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7BF9A-2963-F3CF-4362-B389BE296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BEF2B4-1130-1F7C-4F68-7AD62C9AD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11B1E-68F4-5C7D-FCB7-435596B92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A439-F78F-430E-9F8B-1862E5CED470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AC885-7EEA-C819-5B91-726DBD1D0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4EA51F-0E7B-DFC1-66C3-B15B22D9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5D74-04CD-463D-8002-484D140DD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19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3A0BD-2551-EA60-CAA7-0F916E368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FC8620-8183-F33E-19E1-14805E7B28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F67210-7B94-15D5-93E5-DB0A5A660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051FFA-BF25-BFCA-0E87-84F81C8D3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A439-F78F-430E-9F8B-1862E5CED470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7CC284-0C55-1A48-B7BD-91629FE2E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848FD4-10BB-3F0C-B161-6A964362D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5D74-04CD-463D-8002-484D140DD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63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319DAC-33B9-AF12-B351-B3A654B56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F115C-F559-F577-D0CE-828FB4E7D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AC217-12C9-165E-17C4-22C2B4F84B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1DA439-F78F-430E-9F8B-1862E5CED470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0A0E2-2DCD-E90D-DF07-E44AB411AE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85424-5DD7-E6E6-03ED-A6E3696035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905D74-04CD-463D-8002-484D140DD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4789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">
            <a:extLst>
              <a:ext uri="{FF2B5EF4-FFF2-40B4-BE49-F238E27FC236}">
                <a16:creationId xmlns:a16="http://schemas.microsoft.com/office/drawing/2014/main" id="{EDB7E970-2002-9F3D-B9A8-E26A967A1E4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290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0">
            <a:extLst>
              <a:ext uri="{FF2B5EF4-FFF2-40B4-BE49-F238E27FC236}">
                <a16:creationId xmlns:a16="http://schemas.microsoft.com/office/drawing/2014/main" id="{A5D3939A-DF0E-B571-7AC6-E59F57213F7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022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1">
            <a:extLst>
              <a:ext uri="{FF2B5EF4-FFF2-40B4-BE49-F238E27FC236}">
                <a16:creationId xmlns:a16="http://schemas.microsoft.com/office/drawing/2014/main" id="{98FCBC06-06CB-C2A7-B561-6D9DDE18ED0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313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2">
            <a:extLst>
              <a:ext uri="{FF2B5EF4-FFF2-40B4-BE49-F238E27FC236}">
                <a16:creationId xmlns:a16="http://schemas.microsoft.com/office/drawing/2014/main" id="{0B5E2B8B-1B87-9FC4-8D93-39C69AA98F8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1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3">
            <a:extLst>
              <a:ext uri="{FF2B5EF4-FFF2-40B4-BE49-F238E27FC236}">
                <a16:creationId xmlns:a16="http://schemas.microsoft.com/office/drawing/2014/main" id="{88CC7BCE-C0E1-BF2A-DF86-E2D585E9A64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41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4">
            <a:extLst>
              <a:ext uri="{FF2B5EF4-FFF2-40B4-BE49-F238E27FC236}">
                <a16:creationId xmlns:a16="http://schemas.microsoft.com/office/drawing/2014/main" id="{A0819A30-A045-7D7C-045C-0A5AF7579C3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956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5">
            <a:extLst>
              <a:ext uri="{FF2B5EF4-FFF2-40B4-BE49-F238E27FC236}">
                <a16:creationId xmlns:a16="http://schemas.microsoft.com/office/drawing/2014/main" id="{BBCF940B-2378-4AF2-7275-A88115D4B2B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935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6">
            <a:extLst>
              <a:ext uri="{FF2B5EF4-FFF2-40B4-BE49-F238E27FC236}">
                <a16:creationId xmlns:a16="http://schemas.microsoft.com/office/drawing/2014/main" id="{184EB725-F7F4-E3C3-FE99-B51BDB30EA2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239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7">
            <a:extLst>
              <a:ext uri="{FF2B5EF4-FFF2-40B4-BE49-F238E27FC236}">
                <a16:creationId xmlns:a16="http://schemas.microsoft.com/office/drawing/2014/main" id="{1F511A2D-E9A8-5964-E19B-DD32A830D37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626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8">
            <a:extLst>
              <a:ext uri="{FF2B5EF4-FFF2-40B4-BE49-F238E27FC236}">
                <a16:creationId xmlns:a16="http://schemas.microsoft.com/office/drawing/2014/main" id="{49FEF3C3-64EE-1B9A-B717-F2328DA951E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0948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9">
            <a:extLst>
              <a:ext uri="{FF2B5EF4-FFF2-40B4-BE49-F238E27FC236}">
                <a16:creationId xmlns:a16="http://schemas.microsoft.com/office/drawing/2014/main" id="{C21F40B7-2BDE-F765-1B45-631A7155B29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762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">
            <a:extLst>
              <a:ext uri="{FF2B5EF4-FFF2-40B4-BE49-F238E27FC236}">
                <a16:creationId xmlns:a16="http://schemas.microsoft.com/office/drawing/2014/main" id="{3BD17615-753F-AA4B-A448-096817F3DFC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8875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0">
            <a:extLst>
              <a:ext uri="{FF2B5EF4-FFF2-40B4-BE49-F238E27FC236}">
                <a16:creationId xmlns:a16="http://schemas.microsoft.com/office/drawing/2014/main" id="{29F313F2-6D74-D0F9-37AB-71049003480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915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1">
            <a:extLst>
              <a:ext uri="{FF2B5EF4-FFF2-40B4-BE49-F238E27FC236}">
                <a16:creationId xmlns:a16="http://schemas.microsoft.com/office/drawing/2014/main" id="{2625EE41-546D-F005-AAC1-38675761F5E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1914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2">
            <a:extLst>
              <a:ext uri="{FF2B5EF4-FFF2-40B4-BE49-F238E27FC236}">
                <a16:creationId xmlns:a16="http://schemas.microsoft.com/office/drawing/2014/main" id="{2060491E-C47E-CF95-ACB0-BB77CE1ACC8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1117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3">
            <a:extLst>
              <a:ext uri="{FF2B5EF4-FFF2-40B4-BE49-F238E27FC236}">
                <a16:creationId xmlns:a16="http://schemas.microsoft.com/office/drawing/2014/main" id="{D1DA622D-5CF5-F403-030D-0127AF61B1B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6898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4">
            <a:extLst>
              <a:ext uri="{FF2B5EF4-FFF2-40B4-BE49-F238E27FC236}">
                <a16:creationId xmlns:a16="http://schemas.microsoft.com/office/drawing/2014/main" id="{03696E62-326B-F4B7-A773-6B851CC5ACE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9249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5">
            <a:extLst>
              <a:ext uri="{FF2B5EF4-FFF2-40B4-BE49-F238E27FC236}">
                <a16:creationId xmlns:a16="http://schemas.microsoft.com/office/drawing/2014/main" id="{7DD3CFD7-8461-2A49-6D53-64D243113D5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4243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6">
            <a:extLst>
              <a:ext uri="{FF2B5EF4-FFF2-40B4-BE49-F238E27FC236}">
                <a16:creationId xmlns:a16="http://schemas.microsoft.com/office/drawing/2014/main" id="{C711527D-3915-9696-8B17-B7D7C85D38C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4530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7">
            <a:extLst>
              <a:ext uri="{FF2B5EF4-FFF2-40B4-BE49-F238E27FC236}">
                <a16:creationId xmlns:a16="http://schemas.microsoft.com/office/drawing/2014/main" id="{D06F97B8-2877-F541-4960-FC0350D9085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543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8">
            <a:extLst>
              <a:ext uri="{FF2B5EF4-FFF2-40B4-BE49-F238E27FC236}">
                <a16:creationId xmlns:a16="http://schemas.microsoft.com/office/drawing/2014/main" id="{3435D064-4BF7-D92A-09C2-0941F27D671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1089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9">
            <a:extLst>
              <a:ext uri="{FF2B5EF4-FFF2-40B4-BE49-F238E27FC236}">
                <a16:creationId xmlns:a16="http://schemas.microsoft.com/office/drawing/2014/main" id="{B1E31483-C4CD-C71E-1764-4B325459A5B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662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">
            <a:extLst>
              <a:ext uri="{FF2B5EF4-FFF2-40B4-BE49-F238E27FC236}">
                <a16:creationId xmlns:a16="http://schemas.microsoft.com/office/drawing/2014/main" id="{247D6140-41B6-F327-D365-9162E8C6827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4271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0">
            <a:extLst>
              <a:ext uri="{FF2B5EF4-FFF2-40B4-BE49-F238E27FC236}">
                <a16:creationId xmlns:a16="http://schemas.microsoft.com/office/drawing/2014/main" id="{94A3F545-E601-036A-3ED6-71E6B58AC0E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3204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1">
            <a:extLst>
              <a:ext uri="{FF2B5EF4-FFF2-40B4-BE49-F238E27FC236}">
                <a16:creationId xmlns:a16="http://schemas.microsoft.com/office/drawing/2014/main" id="{6F35652D-C768-F86F-2E89-B6CA80C29F0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9190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2">
            <a:extLst>
              <a:ext uri="{FF2B5EF4-FFF2-40B4-BE49-F238E27FC236}">
                <a16:creationId xmlns:a16="http://schemas.microsoft.com/office/drawing/2014/main" id="{381F287B-038E-A71F-66E4-7F10B53C71B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7009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3">
            <a:extLst>
              <a:ext uri="{FF2B5EF4-FFF2-40B4-BE49-F238E27FC236}">
                <a16:creationId xmlns:a16="http://schemas.microsoft.com/office/drawing/2014/main" id="{7A171BC2-387E-C43E-4700-F9BDEFB9DF7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8676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4">
            <a:extLst>
              <a:ext uri="{FF2B5EF4-FFF2-40B4-BE49-F238E27FC236}">
                <a16:creationId xmlns:a16="http://schemas.microsoft.com/office/drawing/2014/main" id="{D4892907-BB37-4142-EC3E-AAB21001D57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211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4">
            <a:extLst>
              <a:ext uri="{FF2B5EF4-FFF2-40B4-BE49-F238E27FC236}">
                <a16:creationId xmlns:a16="http://schemas.microsoft.com/office/drawing/2014/main" id="{7B1863D2-CC90-AB59-1CA8-7D1D165C66A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349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5">
            <a:extLst>
              <a:ext uri="{FF2B5EF4-FFF2-40B4-BE49-F238E27FC236}">
                <a16:creationId xmlns:a16="http://schemas.microsoft.com/office/drawing/2014/main" id="{CAC0E78C-D97D-EB8B-E7B9-75D129B2A00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47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6">
            <a:extLst>
              <a:ext uri="{FF2B5EF4-FFF2-40B4-BE49-F238E27FC236}">
                <a16:creationId xmlns:a16="http://schemas.microsoft.com/office/drawing/2014/main" id="{0E6057CC-5825-BC6D-905F-4F2C7482180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427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7">
            <a:extLst>
              <a:ext uri="{FF2B5EF4-FFF2-40B4-BE49-F238E27FC236}">
                <a16:creationId xmlns:a16="http://schemas.microsoft.com/office/drawing/2014/main" id="{FA0A8E0C-0939-0802-E2E4-9CD2E92FF31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688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8">
            <a:extLst>
              <a:ext uri="{FF2B5EF4-FFF2-40B4-BE49-F238E27FC236}">
                <a16:creationId xmlns:a16="http://schemas.microsoft.com/office/drawing/2014/main" id="{DC0F7B40-2A63-C965-6F81-95F4244FEF4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835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9">
            <a:extLst>
              <a:ext uri="{FF2B5EF4-FFF2-40B4-BE49-F238E27FC236}">
                <a16:creationId xmlns:a16="http://schemas.microsoft.com/office/drawing/2014/main" id="{203D2DC9-EEED-F76C-16A0-C659FA42A5F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189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Stephen Boon</dc:creator>
  <cp:lastModifiedBy>Stephen Boon</cp:lastModifiedBy>
  <cp:revision>1</cp:revision>
  <dcterms:created xsi:type="dcterms:W3CDTF">2024-12-30T12:32:17Z</dcterms:created>
  <dcterms:modified xsi:type="dcterms:W3CDTF">2024-12-30T12:33:01Z</dcterms:modified>
</cp:coreProperties>
</file>