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A7F8-D3B7-90C7-1777-7E5AEF617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911E6-BCF0-93E5-408F-72DA22E11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83A00-33C0-3BE2-F049-EE1FE866E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54437-88AC-8CB1-CE01-3AD19DFE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21A13-5DF1-2DC8-0B43-9F5D7A99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2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F2833-1315-DF8D-0C70-198484ED7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950D9-08D1-AF6A-2F16-D4878D289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2C3E7-B189-88F5-113C-39609BA5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D58FE-7E74-9253-5D75-A143F72C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F58F1-30D5-0CA3-8814-458A0138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12388-3E91-7A90-2771-683CCF02C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1B85C-5E57-BA28-90A7-1E24CEDF7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1FD4F-F025-995B-609D-B3EFA78D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57503-F08A-7E66-F50F-B0773932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970BA-F6C1-9C73-49B0-56C2077A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89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604B-92D8-10FC-D80D-0F5CA2FC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7ECB-0DF6-A114-A4F9-EE2FEF6F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B4FA7-229E-AF63-F52B-A2D80B3A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E2A1C-A059-02CC-09BC-C8D9BF8F6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1898A-E544-5AB5-DA95-3442279F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55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FF0E-35A4-E606-2F78-0A7C323C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58AF9-BCD3-3643-8175-9074BB374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A2C2E-AF22-A3EC-F56E-B66FDDAD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15D71-202D-D4A6-5D73-1108AA7B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B4903-B584-DA37-48C4-FE09B29F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53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66519-FBB8-6A0E-F67C-91E26245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88ECE-BA0A-01BC-FBCE-10FD31911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549FC-244D-D9E4-D207-D063525EC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B52A0-68D3-771E-ED42-E7E79887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4876B-E432-C7CB-6851-BBF178B49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AB78C-F4E7-7254-71C1-03F25C80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57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BA39-2CF4-F66B-DD1D-024D23C00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D7CC6-FA7F-DAEC-5BD3-329FFCA38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C0140-D788-28C1-0A8B-AC7E8B826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5BC51-20AE-2958-A377-5A091D5F2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1DD34-5AAC-AF57-1A61-83826E0D5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F6392F-BB26-2048-3C7A-5FB36782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4F1F2D-E38D-38D8-FA6D-B4E11E9EE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A09E08-8746-5E6C-4001-7CBF297D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2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03B0C-1D01-A34C-ECC8-BBC6F308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5AF0A-B3E0-07D8-9B1F-F33D572D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68088-77FB-A437-8827-9C89B4E3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D0CA01-0421-A34B-55BA-1E514994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5628E-63DC-B15F-4D44-21663DC15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3E8EF6-39F1-88C0-6BAE-72E7F82B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4A2A9-AAEE-3521-45C7-2121284A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28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3F32E-386A-DB04-D28E-4F09EB20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1929C-96F0-1D3F-B871-17FE21AFD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90028-BBBC-08BD-7C3F-D3DDEEDFF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DBEDC-6317-9BA6-C616-6DC2E6BA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5EA13-EB41-DAD2-B790-8449D8EF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A29A4-190C-7BD3-D192-E710C22C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52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B0B2-F340-2EEE-1556-6109A9927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7325D9-BEB7-9DEA-45EE-CA707A84C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5279F-F17B-5637-CD1C-8D31869FD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1633D-0AEF-7956-2944-3E97381C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4BC0D-BE19-C9B2-397B-4FCF4656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7509C-2FDB-66E3-2CA3-602325F9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72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E8684-170E-BE70-72F5-456CE2CEF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8747D-39D8-4432-9FF9-73B3685F7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76395-94FD-5090-0383-E11D6720B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A8E8F0-7264-4C6C-A7EB-6BD609766FA3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1E700-2D39-66F3-502A-2B3D3868B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7FFF0-DA3D-072D-E3AC-9E6ADC04D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2F483-8D60-4912-815B-15503BE49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787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479BF19E-1B5A-8D40-817C-57C60E519C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8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DE60714D-A030-D790-2ED7-E43A9C0A48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7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4DA7DA67-F7E3-31EE-9BEB-5017652DBE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291290F6-E2CE-A104-60E7-476046F069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7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CA0611FE-3CF3-A3B9-85FB-A97AFE25993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066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8033DB64-084C-2894-67DD-3AF35C398F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9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Boon</dc:creator>
  <cp:lastModifiedBy>Stephen Boon</cp:lastModifiedBy>
  <cp:revision>1</cp:revision>
  <dcterms:created xsi:type="dcterms:W3CDTF">2024-12-30T13:04:42Z</dcterms:created>
  <dcterms:modified xsi:type="dcterms:W3CDTF">2024-12-30T13:05:11Z</dcterms:modified>
</cp:coreProperties>
</file>