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9AC6-407F-4ADB-A144-DC3CD1320BE5}" type="datetimeFigureOut">
              <a:rPr lang="en-GB" smtClean="0"/>
              <a:t>15/03/2014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86BC-12D1-4EA8-A46E-46587B0A0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510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9AC6-407F-4ADB-A144-DC3CD1320BE5}" type="datetimeFigureOut">
              <a:rPr lang="en-GB" smtClean="0"/>
              <a:t>15/03/2014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86BC-12D1-4EA8-A46E-46587B0A0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963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9AC6-407F-4ADB-A144-DC3CD1320BE5}" type="datetimeFigureOut">
              <a:rPr lang="en-GB" smtClean="0"/>
              <a:t>15/03/2014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86BC-12D1-4EA8-A46E-46587B0A0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56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9AC6-407F-4ADB-A144-DC3CD1320BE5}" type="datetimeFigureOut">
              <a:rPr lang="en-GB" smtClean="0"/>
              <a:t>15/03/2014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86BC-12D1-4EA8-A46E-46587B0A0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558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9AC6-407F-4ADB-A144-DC3CD1320BE5}" type="datetimeFigureOut">
              <a:rPr lang="en-GB" smtClean="0"/>
              <a:t>15/03/2014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86BC-12D1-4EA8-A46E-46587B0A0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19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9AC6-407F-4ADB-A144-DC3CD1320BE5}" type="datetimeFigureOut">
              <a:rPr lang="en-GB" smtClean="0"/>
              <a:t>15/03/2014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86BC-12D1-4EA8-A46E-46587B0A0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678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9AC6-407F-4ADB-A144-DC3CD1320BE5}" type="datetimeFigureOut">
              <a:rPr lang="en-GB" smtClean="0"/>
              <a:t>15/03/2014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86BC-12D1-4EA8-A46E-46587B0A0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855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9AC6-407F-4ADB-A144-DC3CD1320BE5}" type="datetimeFigureOut">
              <a:rPr lang="en-GB" smtClean="0"/>
              <a:t>15/03/2014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86BC-12D1-4EA8-A46E-46587B0A0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66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9AC6-407F-4ADB-A144-DC3CD1320BE5}" type="datetimeFigureOut">
              <a:rPr lang="en-GB" smtClean="0"/>
              <a:t>15/03/2014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86BC-12D1-4EA8-A46E-46587B0A0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29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9AC6-407F-4ADB-A144-DC3CD1320BE5}" type="datetimeFigureOut">
              <a:rPr lang="en-GB" smtClean="0"/>
              <a:t>15/03/2014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86BC-12D1-4EA8-A46E-46587B0A0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335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9AC6-407F-4ADB-A144-DC3CD1320BE5}" type="datetimeFigureOut">
              <a:rPr lang="en-GB" smtClean="0"/>
              <a:t>15/03/2014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86BC-12D1-4EA8-A46E-46587B0A0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44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39AC6-407F-4ADB-A144-DC3CD1320BE5}" type="datetimeFigureOut">
              <a:rPr lang="en-GB" smtClean="0"/>
              <a:t>15/03/2014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E86BC-12D1-4EA8-A46E-46587B0A0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55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tx2"/>
                </a:solidFill>
              </a:rPr>
              <a:t>1 Peter 4:1-11</a:t>
            </a:r>
            <a:br>
              <a:rPr lang="en-GB" b="1" dirty="0" smtClean="0">
                <a:solidFill>
                  <a:schemeClr val="tx2"/>
                </a:solidFill>
              </a:rPr>
            </a:br>
            <a:r>
              <a:rPr lang="en-GB" sz="2700" b="1" dirty="0" smtClean="0">
                <a:solidFill>
                  <a:schemeClr val="tx2"/>
                </a:solidFill>
              </a:rPr>
              <a:t>The Church Under Pressure – Living in the end times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Be prepared </a:t>
            </a:r>
            <a:r>
              <a:rPr lang="en-GB" smtClean="0"/>
              <a:t>for suffering</a:t>
            </a:r>
            <a:br>
              <a:rPr lang="en-GB" smtClean="0"/>
            </a:br>
            <a:endParaRPr lang="en-GB" dirty="0" smtClean="0"/>
          </a:p>
          <a:p>
            <a:pPr marL="400050" lvl="1" indent="0">
              <a:buNone/>
            </a:pPr>
            <a:r>
              <a:rPr lang="en-GB" i="1" dirty="0" smtClean="0"/>
              <a:t>Realise that saying ‘no’ sin means saying ‘yes’ suffering (v1-4)</a:t>
            </a:r>
          </a:p>
          <a:p>
            <a:pPr marL="400050" lvl="1" indent="0">
              <a:buNone/>
            </a:pPr>
            <a:endParaRPr lang="en-GB" i="1" dirty="0"/>
          </a:p>
          <a:p>
            <a:pPr marL="400050" lvl="1" indent="0">
              <a:buNone/>
            </a:pPr>
            <a:r>
              <a:rPr lang="en-GB" i="1" dirty="0" smtClean="0"/>
              <a:t>Realise the world's judgement is not the final judgement (v5-6)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91148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tx2"/>
                </a:solidFill>
              </a:rPr>
              <a:t>1 Peter 4:1-11</a:t>
            </a:r>
            <a:br>
              <a:rPr lang="en-GB" b="1" dirty="0" smtClean="0">
                <a:solidFill>
                  <a:schemeClr val="tx2"/>
                </a:solidFill>
              </a:rPr>
            </a:br>
            <a:r>
              <a:rPr lang="en-GB" sz="2700" b="1" dirty="0" smtClean="0">
                <a:solidFill>
                  <a:schemeClr val="tx2"/>
                </a:solidFill>
              </a:rPr>
              <a:t>The Church Under Pressure – Living in the end times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Be prepared for suffering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Be prepared for the final day</a:t>
            </a:r>
          </a:p>
        </p:txBody>
      </p:sp>
    </p:spTree>
    <p:extLst>
      <p:ext uri="{BB962C8B-B14F-4D97-AF65-F5344CB8AC3E}">
        <p14:creationId xmlns:p14="http://schemas.microsoft.com/office/powerpoint/2010/main" val="320980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1" y="0"/>
            <a:ext cx="9125419" cy="6844065"/>
          </a:xfrm>
        </p:spPr>
      </p:pic>
    </p:spTree>
    <p:extLst>
      <p:ext uri="{BB962C8B-B14F-4D97-AF65-F5344CB8AC3E}">
        <p14:creationId xmlns:p14="http://schemas.microsoft.com/office/powerpoint/2010/main" val="1776967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tx2"/>
                </a:solidFill>
              </a:rPr>
              <a:t>1 Peter 4:1-11</a:t>
            </a:r>
            <a:br>
              <a:rPr lang="en-GB" b="1" dirty="0" smtClean="0">
                <a:solidFill>
                  <a:schemeClr val="tx2"/>
                </a:solidFill>
              </a:rPr>
            </a:br>
            <a:r>
              <a:rPr lang="en-GB" sz="2700" b="1" dirty="0" smtClean="0">
                <a:solidFill>
                  <a:schemeClr val="tx2"/>
                </a:solidFill>
              </a:rPr>
              <a:t>The Church Under Pressure – Living in the end times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686800" cy="573325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Be prepared for suffering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Be prepared for the final day</a:t>
            </a:r>
          </a:p>
          <a:p>
            <a:pPr marL="400050" lvl="1" indent="0">
              <a:buNone/>
            </a:pPr>
            <a:r>
              <a:rPr lang="en-GB" dirty="0" smtClean="0"/>
              <a:t>… </a:t>
            </a:r>
            <a:r>
              <a:rPr lang="en-GB" i="1" dirty="0" smtClean="0"/>
              <a:t>By praying</a:t>
            </a:r>
          </a:p>
          <a:p>
            <a:pPr marL="400050" lvl="1" indent="0">
              <a:buNone/>
            </a:pPr>
            <a:r>
              <a:rPr lang="en-GB" i="1" dirty="0" smtClean="0"/>
              <a:t>… By loving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A love that forgives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A love that is hospitable</a:t>
            </a:r>
          </a:p>
          <a:p>
            <a:pPr marL="400050" lvl="1" indent="0">
              <a:buNone/>
            </a:pPr>
            <a:r>
              <a:rPr lang="en-GB" i="1" dirty="0" smtClean="0"/>
              <a:t>What happens when hospitality becomes self-centred?</a:t>
            </a:r>
          </a:p>
          <a:p>
            <a:pPr marL="1257300" lvl="2" indent="-457200">
              <a:buFont typeface="+mj-lt"/>
              <a:buAutoNum type="alphaLcPeriod"/>
            </a:pPr>
            <a:r>
              <a:rPr lang="en-GB" dirty="0" smtClean="0"/>
              <a:t>It becomes a burden</a:t>
            </a:r>
          </a:p>
          <a:p>
            <a:pPr marL="1257300" lvl="2" indent="-457200">
              <a:buFont typeface="+mj-lt"/>
              <a:buAutoNum type="alphaLcPeriod"/>
            </a:pPr>
            <a:r>
              <a:rPr lang="en-GB" dirty="0" smtClean="0"/>
              <a:t>It becomes a clique</a:t>
            </a:r>
          </a:p>
          <a:p>
            <a:pPr marL="1257300" lvl="2" indent="-457200">
              <a:buFont typeface="+mj-lt"/>
              <a:buAutoNum type="alphaLcPeriod"/>
            </a:pPr>
            <a:r>
              <a:rPr lang="en-GB" dirty="0" smtClean="0"/>
              <a:t>It becomes a show</a:t>
            </a:r>
          </a:p>
        </p:txBody>
      </p:sp>
    </p:spTree>
    <p:extLst>
      <p:ext uri="{BB962C8B-B14F-4D97-AF65-F5344CB8AC3E}">
        <p14:creationId xmlns:p14="http://schemas.microsoft.com/office/powerpoint/2010/main" val="3013934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tx2"/>
                </a:solidFill>
              </a:rPr>
              <a:t>1 Peter 4:1-11</a:t>
            </a:r>
            <a:br>
              <a:rPr lang="en-GB" b="1" dirty="0" smtClean="0">
                <a:solidFill>
                  <a:schemeClr val="tx2"/>
                </a:solidFill>
              </a:rPr>
            </a:br>
            <a:r>
              <a:rPr lang="en-GB" sz="2700" b="1" dirty="0" smtClean="0">
                <a:solidFill>
                  <a:schemeClr val="tx2"/>
                </a:solidFill>
              </a:rPr>
              <a:t>The Church Under Pressure – Living in the end times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686800" cy="573325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Be prepared for suffering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Be prepared for the final day</a:t>
            </a:r>
          </a:p>
          <a:p>
            <a:pPr marL="400050" lvl="1" indent="0">
              <a:buNone/>
            </a:pPr>
            <a:r>
              <a:rPr lang="en-GB" dirty="0" smtClean="0"/>
              <a:t>… </a:t>
            </a:r>
            <a:r>
              <a:rPr lang="en-GB" i="1" dirty="0" smtClean="0"/>
              <a:t>By praying</a:t>
            </a:r>
          </a:p>
          <a:p>
            <a:pPr marL="400050" lvl="1" indent="0">
              <a:buNone/>
            </a:pPr>
            <a:r>
              <a:rPr lang="en-GB" i="1" dirty="0" smtClean="0"/>
              <a:t>… By loving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A love that forgives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A love that is hospitable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A love that serves</a:t>
            </a:r>
          </a:p>
          <a:p>
            <a:pPr marL="400050" lvl="1" indent="0">
              <a:buNone/>
            </a:pPr>
            <a:r>
              <a:rPr lang="en-GB" i="1" dirty="0" smtClean="0"/>
              <a:t>What happens when service becomes self-centred?</a:t>
            </a:r>
          </a:p>
          <a:p>
            <a:pPr marL="1257300" lvl="2" indent="-457200">
              <a:buFont typeface="+mj-lt"/>
              <a:buAutoNum type="alphaLcPeriod"/>
            </a:pPr>
            <a:r>
              <a:rPr lang="en-GB" dirty="0" smtClean="0"/>
              <a:t>We become self-conscious</a:t>
            </a:r>
          </a:p>
          <a:p>
            <a:pPr marL="1257300" lvl="2" indent="-457200">
              <a:buFont typeface="+mj-lt"/>
              <a:buAutoNum type="alphaLcPeriod"/>
            </a:pPr>
            <a:r>
              <a:rPr lang="en-GB" dirty="0" smtClean="0"/>
              <a:t>We become possessive</a:t>
            </a:r>
          </a:p>
          <a:p>
            <a:pPr marL="1257300" lvl="2" indent="-457200">
              <a:buFont typeface="+mj-lt"/>
              <a:buAutoNum type="alphaLcPeriod"/>
            </a:pPr>
            <a:r>
              <a:rPr lang="en-GB" dirty="0" smtClean="0"/>
              <a:t>We become consumers</a:t>
            </a:r>
          </a:p>
        </p:txBody>
      </p:sp>
    </p:spTree>
    <p:extLst>
      <p:ext uri="{BB962C8B-B14F-4D97-AF65-F5344CB8AC3E}">
        <p14:creationId xmlns:p14="http://schemas.microsoft.com/office/powerpoint/2010/main" val="221138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115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1 Peter 4:1-11 The Church Under Pressure – Living in the end times</vt:lpstr>
      <vt:lpstr>1 Peter 4:1-11 The Church Under Pressure – Living in the end times</vt:lpstr>
      <vt:lpstr>PowerPoint Presentation</vt:lpstr>
      <vt:lpstr>1 Peter 4:1-11 The Church Under Pressure – Living in the end times</vt:lpstr>
      <vt:lpstr>1 Peter 4:1-11 The Church Under Pressure – Living in the end times</vt:lpstr>
    </vt:vector>
  </TitlesOfParts>
  <Company>Personal Copy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Peter 4:1-11 The Church Under Pressure – Living in the end times</dc:title>
  <dc:creator>Andrew Small</dc:creator>
  <cp:lastModifiedBy>Andrew Small</cp:lastModifiedBy>
  <cp:revision>2</cp:revision>
  <dcterms:created xsi:type="dcterms:W3CDTF">2014-03-15T08:14:54Z</dcterms:created>
  <dcterms:modified xsi:type="dcterms:W3CDTF">2014-03-15T08:33:42Z</dcterms:modified>
</cp:coreProperties>
</file>