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D0A79BC-AB1A-4634-B81F-44BD574D2083}" type="datetimeFigureOut">
              <a:rPr lang="en-GB" smtClean="0"/>
              <a:t>30/03/2014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95A97E-47E3-46A1-9B11-EC43A748470B}" type="slidenum">
              <a:rPr lang="en-GB" smtClean="0"/>
              <a:t>‹#›</a:t>
            </a:fld>
            <a:endParaRPr lang="en-GB"/>
          </a:p>
        </p:txBody>
      </p:sp>
    </p:spTree>
    <p:extLst>
      <p:ext uri="{BB962C8B-B14F-4D97-AF65-F5344CB8AC3E}">
        <p14:creationId xmlns:p14="http://schemas.microsoft.com/office/powerpoint/2010/main" val="1898573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0A79BC-AB1A-4634-B81F-44BD574D2083}" type="datetimeFigureOut">
              <a:rPr lang="en-GB" smtClean="0"/>
              <a:t>30/03/2014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95A97E-47E3-46A1-9B11-EC43A748470B}" type="slidenum">
              <a:rPr lang="en-GB" smtClean="0"/>
              <a:t>‹#›</a:t>
            </a:fld>
            <a:endParaRPr lang="en-GB"/>
          </a:p>
        </p:txBody>
      </p:sp>
    </p:spTree>
    <p:extLst>
      <p:ext uri="{BB962C8B-B14F-4D97-AF65-F5344CB8AC3E}">
        <p14:creationId xmlns:p14="http://schemas.microsoft.com/office/powerpoint/2010/main" val="2883085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0A79BC-AB1A-4634-B81F-44BD574D2083}" type="datetimeFigureOut">
              <a:rPr lang="en-GB" smtClean="0"/>
              <a:t>30/03/2014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95A97E-47E3-46A1-9B11-EC43A748470B}" type="slidenum">
              <a:rPr lang="en-GB" smtClean="0"/>
              <a:t>‹#›</a:t>
            </a:fld>
            <a:endParaRPr lang="en-GB"/>
          </a:p>
        </p:txBody>
      </p:sp>
    </p:spTree>
    <p:extLst>
      <p:ext uri="{BB962C8B-B14F-4D97-AF65-F5344CB8AC3E}">
        <p14:creationId xmlns:p14="http://schemas.microsoft.com/office/powerpoint/2010/main" val="1894187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0A79BC-AB1A-4634-B81F-44BD574D2083}" type="datetimeFigureOut">
              <a:rPr lang="en-GB" smtClean="0"/>
              <a:t>30/03/2014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95A97E-47E3-46A1-9B11-EC43A748470B}" type="slidenum">
              <a:rPr lang="en-GB" smtClean="0"/>
              <a:t>‹#›</a:t>
            </a:fld>
            <a:endParaRPr lang="en-GB"/>
          </a:p>
        </p:txBody>
      </p:sp>
    </p:spTree>
    <p:extLst>
      <p:ext uri="{BB962C8B-B14F-4D97-AF65-F5344CB8AC3E}">
        <p14:creationId xmlns:p14="http://schemas.microsoft.com/office/powerpoint/2010/main" val="2620269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0A79BC-AB1A-4634-B81F-44BD574D2083}" type="datetimeFigureOut">
              <a:rPr lang="en-GB" smtClean="0"/>
              <a:t>30/03/2014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95A97E-47E3-46A1-9B11-EC43A748470B}" type="slidenum">
              <a:rPr lang="en-GB" smtClean="0"/>
              <a:t>‹#›</a:t>
            </a:fld>
            <a:endParaRPr lang="en-GB"/>
          </a:p>
        </p:txBody>
      </p:sp>
    </p:spTree>
    <p:extLst>
      <p:ext uri="{BB962C8B-B14F-4D97-AF65-F5344CB8AC3E}">
        <p14:creationId xmlns:p14="http://schemas.microsoft.com/office/powerpoint/2010/main" val="284017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D0A79BC-AB1A-4634-B81F-44BD574D2083}" type="datetimeFigureOut">
              <a:rPr lang="en-GB" smtClean="0"/>
              <a:t>30/03/2014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95A97E-47E3-46A1-9B11-EC43A748470B}" type="slidenum">
              <a:rPr lang="en-GB" smtClean="0"/>
              <a:t>‹#›</a:t>
            </a:fld>
            <a:endParaRPr lang="en-GB"/>
          </a:p>
        </p:txBody>
      </p:sp>
    </p:spTree>
    <p:extLst>
      <p:ext uri="{BB962C8B-B14F-4D97-AF65-F5344CB8AC3E}">
        <p14:creationId xmlns:p14="http://schemas.microsoft.com/office/powerpoint/2010/main" val="1347522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D0A79BC-AB1A-4634-B81F-44BD574D2083}" type="datetimeFigureOut">
              <a:rPr lang="en-GB" smtClean="0"/>
              <a:t>30/03/2014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A95A97E-47E3-46A1-9B11-EC43A748470B}" type="slidenum">
              <a:rPr lang="en-GB" smtClean="0"/>
              <a:t>‹#›</a:t>
            </a:fld>
            <a:endParaRPr lang="en-GB"/>
          </a:p>
        </p:txBody>
      </p:sp>
    </p:spTree>
    <p:extLst>
      <p:ext uri="{BB962C8B-B14F-4D97-AF65-F5344CB8AC3E}">
        <p14:creationId xmlns:p14="http://schemas.microsoft.com/office/powerpoint/2010/main" val="1757498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D0A79BC-AB1A-4634-B81F-44BD574D2083}" type="datetimeFigureOut">
              <a:rPr lang="en-GB" smtClean="0"/>
              <a:t>30/03/2014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A95A97E-47E3-46A1-9B11-EC43A748470B}" type="slidenum">
              <a:rPr lang="en-GB" smtClean="0"/>
              <a:t>‹#›</a:t>
            </a:fld>
            <a:endParaRPr lang="en-GB"/>
          </a:p>
        </p:txBody>
      </p:sp>
    </p:spTree>
    <p:extLst>
      <p:ext uri="{BB962C8B-B14F-4D97-AF65-F5344CB8AC3E}">
        <p14:creationId xmlns:p14="http://schemas.microsoft.com/office/powerpoint/2010/main" val="909445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0A79BC-AB1A-4634-B81F-44BD574D2083}" type="datetimeFigureOut">
              <a:rPr lang="en-GB" smtClean="0"/>
              <a:t>30/03/2014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A95A97E-47E3-46A1-9B11-EC43A748470B}" type="slidenum">
              <a:rPr lang="en-GB" smtClean="0"/>
              <a:t>‹#›</a:t>
            </a:fld>
            <a:endParaRPr lang="en-GB"/>
          </a:p>
        </p:txBody>
      </p:sp>
    </p:spTree>
    <p:extLst>
      <p:ext uri="{BB962C8B-B14F-4D97-AF65-F5344CB8AC3E}">
        <p14:creationId xmlns:p14="http://schemas.microsoft.com/office/powerpoint/2010/main" val="3408049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0A79BC-AB1A-4634-B81F-44BD574D2083}" type="datetimeFigureOut">
              <a:rPr lang="en-GB" smtClean="0"/>
              <a:t>30/03/2014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95A97E-47E3-46A1-9B11-EC43A748470B}" type="slidenum">
              <a:rPr lang="en-GB" smtClean="0"/>
              <a:t>‹#›</a:t>
            </a:fld>
            <a:endParaRPr lang="en-GB"/>
          </a:p>
        </p:txBody>
      </p:sp>
    </p:spTree>
    <p:extLst>
      <p:ext uri="{BB962C8B-B14F-4D97-AF65-F5344CB8AC3E}">
        <p14:creationId xmlns:p14="http://schemas.microsoft.com/office/powerpoint/2010/main" val="215287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0A79BC-AB1A-4634-B81F-44BD574D2083}" type="datetimeFigureOut">
              <a:rPr lang="en-GB" smtClean="0"/>
              <a:t>30/03/2014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95A97E-47E3-46A1-9B11-EC43A748470B}" type="slidenum">
              <a:rPr lang="en-GB" smtClean="0"/>
              <a:t>‹#›</a:t>
            </a:fld>
            <a:endParaRPr lang="en-GB"/>
          </a:p>
        </p:txBody>
      </p:sp>
    </p:spTree>
    <p:extLst>
      <p:ext uri="{BB962C8B-B14F-4D97-AF65-F5344CB8AC3E}">
        <p14:creationId xmlns:p14="http://schemas.microsoft.com/office/powerpoint/2010/main" val="27996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0A79BC-AB1A-4634-B81F-44BD574D2083}" type="datetimeFigureOut">
              <a:rPr lang="en-GB" smtClean="0"/>
              <a:t>30/03/2014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95A97E-47E3-46A1-9B11-EC43A748470B}" type="slidenum">
              <a:rPr lang="en-GB" smtClean="0"/>
              <a:t>‹#›</a:t>
            </a:fld>
            <a:endParaRPr lang="en-GB"/>
          </a:p>
        </p:txBody>
      </p:sp>
    </p:spTree>
    <p:extLst>
      <p:ext uri="{BB962C8B-B14F-4D97-AF65-F5344CB8AC3E}">
        <p14:creationId xmlns:p14="http://schemas.microsoft.com/office/powerpoint/2010/main" val="3303459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6000" dirty="0" smtClean="0"/>
              <a:t>Jesus on the Cross</a:t>
            </a:r>
            <a:endParaRPr lang="en-GB" sz="6000" dirty="0"/>
          </a:p>
        </p:txBody>
      </p:sp>
      <p:sp>
        <p:nvSpPr>
          <p:cNvPr id="3" name="Subtitle 2"/>
          <p:cNvSpPr>
            <a:spLocks noGrp="1"/>
          </p:cNvSpPr>
          <p:nvPr>
            <p:ph type="subTitle" idx="1"/>
          </p:nvPr>
        </p:nvSpPr>
        <p:spPr/>
        <p:txBody>
          <a:bodyPr>
            <a:normAutofit/>
          </a:bodyPr>
          <a:lstStyle/>
          <a:p>
            <a:r>
              <a:rPr lang="en-GB" sz="4800" dirty="0" smtClean="0"/>
              <a:t>Luke 23:32-38</a:t>
            </a:r>
            <a:endParaRPr lang="en-GB" sz="4800" dirty="0"/>
          </a:p>
        </p:txBody>
      </p:sp>
    </p:spTree>
    <p:extLst>
      <p:ext uri="{BB962C8B-B14F-4D97-AF65-F5344CB8AC3E}">
        <p14:creationId xmlns:p14="http://schemas.microsoft.com/office/powerpoint/2010/main" val="12988218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At the cross</a:t>
            </a:r>
            <a:endParaRPr lang="en-GB" dirty="0"/>
          </a:p>
        </p:txBody>
      </p:sp>
      <p:sp>
        <p:nvSpPr>
          <p:cNvPr id="3" name="Content Placeholder 2"/>
          <p:cNvSpPr>
            <a:spLocks noGrp="1"/>
          </p:cNvSpPr>
          <p:nvPr>
            <p:ph idx="1"/>
          </p:nvPr>
        </p:nvSpPr>
        <p:spPr/>
        <p:txBody>
          <a:bodyPr>
            <a:normAutofit/>
          </a:bodyPr>
          <a:lstStyle/>
          <a:p>
            <a:pPr marL="514350" indent="-514350">
              <a:buAutoNum type="arabicPeriod"/>
            </a:pPr>
            <a:r>
              <a:rPr lang="en-GB" b="1" u="sng" dirty="0" smtClean="0"/>
              <a:t>At the cross, Jesus is counted as a sinner</a:t>
            </a:r>
          </a:p>
          <a:p>
            <a:pPr marL="0" indent="0">
              <a:buNone/>
            </a:pPr>
            <a:endParaRPr lang="en-GB" dirty="0" smtClean="0"/>
          </a:p>
          <a:p>
            <a:pPr marL="0" indent="0">
              <a:buNone/>
            </a:pPr>
            <a:r>
              <a:rPr lang="en-GB" sz="2400" dirty="0"/>
              <a:t>Isaiah </a:t>
            </a:r>
            <a:r>
              <a:rPr lang="en-GB" sz="2400" dirty="0" smtClean="0"/>
              <a:t>53:12b “…because he poured out his life unto death and was numbered with the transgressors.” </a:t>
            </a:r>
          </a:p>
          <a:p>
            <a:pPr marL="0" indent="0">
              <a:buNone/>
            </a:pPr>
            <a:endParaRPr lang="en-GB" sz="2400" dirty="0"/>
          </a:p>
          <a:p>
            <a:pPr marL="0" indent="0">
              <a:buNone/>
            </a:pPr>
            <a:r>
              <a:rPr lang="en-GB" sz="2400" dirty="0"/>
              <a:t>2 Corinthians </a:t>
            </a:r>
            <a:r>
              <a:rPr lang="en-GB" sz="2400" dirty="0" smtClean="0"/>
              <a:t>5:21 “God </a:t>
            </a:r>
            <a:r>
              <a:rPr lang="en-GB" sz="2400" dirty="0"/>
              <a:t>made him who had no sin to be sin for us, so that in him we might become the righteousness of </a:t>
            </a:r>
            <a:r>
              <a:rPr lang="en-GB" sz="2400" dirty="0" smtClean="0"/>
              <a:t>God.”</a:t>
            </a:r>
          </a:p>
        </p:txBody>
      </p:sp>
    </p:spTree>
    <p:extLst>
      <p:ext uri="{BB962C8B-B14F-4D97-AF65-F5344CB8AC3E}">
        <p14:creationId xmlns:p14="http://schemas.microsoft.com/office/powerpoint/2010/main" val="2137962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At the cross</a:t>
            </a:r>
            <a:endParaRPr lang="en-GB" dirty="0"/>
          </a:p>
        </p:txBody>
      </p:sp>
      <p:sp>
        <p:nvSpPr>
          <p:cNvPr id="3" name="Content Placeholder 2"/>
          <p:cNvSpPr>
            <a:spLocks noGrp="1"/>
          </p:cNvSpPr>
          <p:nvPr>
            <p:ph idx="1"/>
          </p:nvPr>
        </p:nvSpPr>
        <p:spPr/>
        <p:txBody>
          <a:bodyPr>
            <a:normAutofit/>
          </a:bodyPr>
          <a:lstStyle/>
          <a:p>
            <a:pPr marL="514350" indent="-514350">
              <a:buAutoNum type="arabicPeriod"/>
            </a:pPr>
            <a:r>
              <a:rPr lang="en-GB" u="sng" dirty="0" smtClean="0"/>
              <a:t>At the cross, Jesus is counted as a sinner</a:t>
            </a:r>
          </a:p>
          <a:p>
            <a:pPr marL="514350" indent="-514350">
              <a:buAutoNum type="arabicPeriod"/>
            </a:pPr>
            <a:r>
              <a:rPr lang="en-GB" b="1" u="sng" dirty="0" smtClean="0"/>
              <a:t>At the cross, Jesus shows he IS the Christ of God</a:t>
            </a:r>
          </a:p>
          <a:p>
            <a:pPr marL="0" indent="0">
              <a:buNone/>
            </a:pPr>
            <a:endParaRPr lang="en-GB" sz="2400" dirty="0" smtClean="0"/>
          </a:p>
          <a:p>
            <a:pPr marL="0" indent="0">
              <a:buNone/>
            </a:pPr>
            <a:r>
              <a:rPr lang="en-GB" sz="2400" dirty="0" smtClean="0"/>
              <a:t>Psalm 22:7-8 “All </a:t>
            </a:r>
            <a:r>
              <a:rPr lang="en-GB" sz="2400" dirty="0"/>
              <a:t>who see me mock me; they hurl insults, shaking their heads: ‘He trusts in the LORD; let the LORD rescue him.  Let him deliver him, since he delights in him.’”</a:t>
            </a:r>
          </a:p>
          <a:p>
            <a:pPr marL="0" indent="0">
              <a:buNone/>
            </a:pPr>
            <a:endParaRPr lang="en-GB" dirty="0"/>
          </a:p>
          <a:p>
            <a:pPr marL="0" indent="0">
              <a:buNone/>
            </a:pPr>
            <a:endParaRPr lang="en-GB" dirty="0" smtClean="0"/>
          </a:p>
        </p:txBody>
      </p:sp>
    </p:spTree>
    <p:extLst>
      <p:ext uri="{BB962C8B-B14F-4D97-AF65-F5344CB8AC3E}">
        <p14:creationId xmlns:p14="http://schemas.microsoft.com/office/powerpoint/2010/main" val="3487525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At the cross</a:t>
            </a:r>
            <a:endParaRPr lang="en-GB" dirty="0"/>
          </a:p>
        </p:txBody>
      </p:sp>
      <p:sp>
        <p:nvSpPr>
          <p:cNvPr id="3" name="Content Placeholder 2"/>
          <p:cNvSpPr>
            <a:spLocks noGrp="1"/>
          </p:cNvSpPr>
          <p:nvPr>
            <p:ph idx="1"/>
          </p:nvPr>
        </p:nvSpPr>
        <p:spPr/>
        <p:txBody>
          <a:bodyPr>
            <a:normAutofit fontScale="92500" lnSpcReduction="20000"/>
          </a:bodyPr>
          <a:lstStyle/>
          <a:p>
            <a:pPr marL="514350" indent="-514350">
              <a:buAutoNum type="arabicPeriod"/>
            </a:pPr>
            <a:r>
              <a:rPr lang="en-GB" u="sng" dirty="0" smtClean="0"/>
              <a:t>At the cross, Jesus is counted as a sinner</a:t>
            </a:r>
          </a:p>
          <a:p>
            <a:pPr marL="514350" indent="-514350">
              <a:buAutoNum type="arabicPeriod"/>
            </a:pPr>
            <a:r>
              <a:rPr lang="en-GB" b="1" u="sng" dirty="0" smtClean="0"/>
              <a:t>At the cross, Jesus shows he IS the Christ of God</a:t>
            </a:r>
          </a:p>
          <a:p>
            <a:pPr marL="0" indent="0">
              <a:buNone/>
            </a:pPr>
            <a:endParaRPr lang="en-GB" sz="2400" dirty="0"/>
          </a:p>
          <a:p>
            <a:pPr marL="0" indent="0">
              <a:buNone/>
            </a:pPr>
            <a:r>
              <a:rPr lang="en-GB" sz="2400" dirty="0" smtClean="0"/>
              <a:t>Psalm 22:12-18</a:t>
            </a:r>
            <a:r>
              <a:rPr lang="en-GB" sz="2400" dirty="0"/>
              <a:t>: “Many bulls surround me; strong bulls of Bashan encircle me.  Roaring lions tearing their prey open their mouths wide against me.  I am poured out like water, and all my bones are out of joint.  My heart has turned to wax; it has melted away within me.  My strength is dried up like a potsherd, and my tongue sticks to the roof of my mouth; you lay me in the dust of death.  Dogs have surrounded me; a band of evil men has encircled me, they have pierced my hands and my feet.  I can count all my bones; people stare and gloat over me.  They divide my garments among them and cast lots for my clothing.”</a:t>
            </a:r>
          </a:p>
          <a:p>
            <a:pPr marL="0" indent="0">
              <a:buNone/>
            </a:pPr>
            <a:endParaRPr lang="en-GB" dirty="0"/>
          </a:p>
          <a:p>
            <a:pPr marL="0" indent="0">
              <a:buNone/>
            </a:pPr>
            <a:endParaRPr lang="en-GB" dirty="0" smtClean="0"/>
          </a:p>
        </p:txBody>
      </p:sp>
    </p:spTree>
    <p:extLst>
      <p:ext uri="{BB962C8B-B14F-4D97-AF65-F5344CB8AC3E}">
        <p14:creationId xmlns:p14="http://schemas.microsoft.com/office/powerpoint/2010/main" val="484848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At the cross</a:t>
            </a:r>
            <a:endParaRPr lang="en-GB" dirty="0"/>
          </a:p>
        </p:txBody>
      </p:sp>
      <p:sp>
        <p:nvSpPr>
          <p:cNvPr id="3" name="Content Placeholder 2"/>
          <p:cNvSpPr>
            <a:spLocks noGrp="1"/>
          </p:cNvSpPr>
          <p:nvPr>
            <p:ph idx="1"/>
          </p:nvPr>
        </p:nvSpPr>
        <p:spPr/>
        <p:txBody>
          <a:bodyPr>
            <a:normAutofit fontScale="92500" lnSpcReduction="20000"/>
          </a:bodyPr>
          <a:lstStyle/>
          <a:p>
            <a:pPr marL="514350" indent="-514350">
              <a:buAutoNum type="arabicPeriod"/>
            </a:pPr>
            <a:r>
              <a:rPr lang="en-GB" u="sng" dirty="0" smtClean="0"/>
              <a:t>At the cross, Jesus is counted as a sinner</a:t>
            </a:r>
          </a:p>
          <a:p>
            <a:pPr marL="514350" indent="-514350">
              <a:buAutoNum type="arabicPeriod"/>
            </a:pPr>
            <a:r>
              <a:rPr lang="en-GB" b="1" u="sng" dirty="0" smtClean="0"/>
              <a:t>At the cross, Jesus shows he IS the Christ of God</a:t>
            </a:r>
          </a:p>
          <a:p>
            <a:pPr marL="0" indent="0">
              <a:buNone/>
            </a:pPr>
            <a:endParaRPr lang="en-GB" sz="2400" dirty="0"/>
          </a:p>
          <a:p>
            <a:pPr marL="0" indent="0">
              <a:buNone/>
            </a:pPr>
            <a:r>
              <a:rPr lang="en-GB" sz="2400" dirty="0" smtClean="0"/>
              <a:t>Isaiah 53:4-5 </a:t>
            </a:r>
            <a:r>
              <a:rPr lang="en-GB" sz="2400" dirty="0"/>
              <a:t>“Surely he took up our pain and bore our suffering, yet we considered him punished by God, stricken by him, and afflicted.  But he was pierced for our transgressions, he was crushed for our iniquities; the punishment that brought us peace was on him, and by his wounds we are healed.”</a:t>
            </a:r>
          </a:p>
          <a:p>
            <a:pPr marL="0" indent="0">
              <a:buNone/>
            </a:pPr>
            <a:endParaRPr lang="en-GB" sz="2400" dirty="0"/>
          </a:p>
          <a:p>
            <a:pPr marL="0" indent="0">
              <a:buNone/>
            </a:pPr>
            <a:r>
              <a:rPr lang="en-GB" sz="2400" dirty="0" smtClean="0"/>
              <a:t> v.7 “He </a:t>
            </a:r>
            <a:r>
              <a:rPr lang="en-GB" sz="2400" dirty="0"/>
              <a:t>was oppressed and afflicted, yet he did not open his mouth; he was led like a lamb to the slaughter, and as a sheep before its shearers is silent, so he did not open his mouth.”</a:t>
            </a:r>
          </a:p>
          <a:p>
            <a:pPr marL="0" indent="0">
              <a:buNone/>
            </a:pPr>
            <a:endParaRPr lang="en-GB" dirty="0"/>
          </a:p>
          <a:p>
            <a:pPr marL="0" indent="0">
              <a:buNone/>
            </a:pPr>
            <a:endParaRPr lang="en-GB" dirty="0" smtClean="0"/>
          </a:p>
        </p:txBody>
      </p:sp>
    </p:spTree>
    <p:extLst>
      <p:ext uri="{BB962C8B-B14F-4D97-AF65-F5344CB8AC3E}">
        <p14:creationId xmlns:p14="http://schemas.microsoft.com/office/powerpoint/2010/main" val="1144949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At the cross</a:t>
            </a:r>
            <a:endParaRPr lang="en-GB" dirty="0"/>
          </a:p>
        </p:txBody>
      </p:sp>
      <p:sp>
        <p:nvSpPr>
          <p:cNvPr id="3" name="Content Placeholder 2"/>
          <p:cNvSpPr>
            <a:spLocks noGrp="1"/>
          </p:cNvSpPr>
          <p:nvPr>
            <p:ph idx="1"/>
          </p:nvPr>
        </p:nvSpPr>
        <p:spPr/>
        <p:txBody>
          <a:bodyPr>
            <a:normAutofit/>
          </a:bodyPr>
          <a:lstStyle/>
          <a:p>
            <a:pPr marL="514350" indent="-514350">
              <a:buAutoNum type="arabicPeriod"/>
            </a:pPr>
            <a:r>
              <a:rPr lang="en-GB" u="sng" dirty="0" smtClean="0"/>
              <a:t>At the cross, Jesus is counted as a sinner</a:t>
            </a:r>
          </a:p>
          <a:p>
            <a:pPr marL="514350" indent="-514350">
              <a:buAutoNum type="arabicPeriod"/>
            </a:pPr>
            <a:r>
              <a:rPr lang="en-GB" u="sng" dirty="0" smtClean="0"/>
              <a:t>At the cross, Jesus shows he IS the Christ of God</a:t>
            </a:r>
          </a:p>
          <a:p>
            <a:pPr marL="514350" indent="-514350">
              <a:buAutoNum type="arabicPeriod"/>
            </a:pPr>
            <a:r>
              <a:rPr lang="en-GB" b="1" u="sng" dirty="0" smtClean="0"/>
              <a:t>At the cross, forgiveness is </a:t>
            </a:r>
            <a:r>
              <a:rPr lang="en-GB" b="1" u="sng" dirty="0" smtClean="0"/>
              <a:t>available to </a:t>
            </a:r>
            <a:r>
              <a:rPr lang="en-GB" b="1" u="sng" dirty="0" smtClean="0"/>
              <a:t>all</a:t>
            </a:r>
          </a:p>
          <a:p>
            <a:pPr marL="0" indent="0">
              <a:buNone/>
            </a:pPr>
            <a:r>
              <a:rPr lang="en-GB" sz="2800" dirty="0"/>
              <a:t>1 Peter 2:23 “When they hurled their insults at him, he did not retaliate; when he suffered, he made no threats.  Instead, he entrusted himself to him who judges justly.” </a:t>
            </a:r>
            <a:endParaRPr lang="en-GB" sz="2800" u="sng" dirty="0" smtClean="0"/>
          </a:p>
          <a:p>
            <a:pPr marL="0" indent="0">
              <a:buNone/>
            </a:pPr>
            <a:endParaRPr lang="en-GB" sz="2400" dirty="0"/>
          </a:p>
          <a:p>
            <a:pPr marL="0" indent="0">
              <a:buNone/>
            </a:pPr>
            <a:endParaRPr lang="en-GB" dirty="0"/>
          </a:p>
          <a:p>
            <a:pPr marL="0" indent="0">
              <a:buNone/>
            </a:pPr>
            <a:endParaRPr lang="en-GB" dirty="0" smtClean="0"/>
          </a:p>
        </p:txBody>
      </p:sp>
    </p:spTree>
    <p:extLst>
      <p:ext uri="{BB962C8B-B14F-4D97-AF65-F5344CB8AC3E}">
        <p14:creationId xmlns:p14="http://schemas.microsoft.com/office/powerpoint/2010/main" val="774932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826</TotalTime>
  <Words>498</Words>
  <Application>Microsoft Office PowerPoint</Application>
  <PresentationFormat>On-screen Show (4:3)</PresentationFormat>
  <Paragraphs>31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Jesus on the Cross</vt:lpstr>
      <vt:lpstr>At the cross</vt:lpstr>
      <vt:lpstr>At the cross</vt:lpstr>
      <vt:lpstr>At the cross</vt:lpstr>
      <vt:lpstr>At the cross</vt:lpstr>
      <vt:lpstr>At the cross</vt:lpstr>
    </vt:vector>
  </TitlesOfParts>
  <Company>Eton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Smart, Chris : CJS</dc:creator>
  <cp:lastModifiedBy>Sarah Smart</cp:lastModifiedBy>
  <cp:revision>30</cp:revision>
  <dcterms:created xsi:type="dcterms:W3CDTF">2012-02-25T15:37:23Z</dcterms:created>
  <dcterms:modified xsi:type="dcterms:W3CDTF">2014-03-30T11:43:45Z</dcterms:modified>
</cp:coreProperties>
</file>