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12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95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96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01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97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4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87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38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81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94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41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5E65F-48E4-4EC5-9321-A1E0856ABD8A}" type="datetimeFigureOut">
              <a:rPr lang="en-GB" smtClean="0"/>
              <a:t>18/10/2014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2F664-96EE-42F5-9F51-A8BCB8EE8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6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592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876"/>
            <a:ext cx="9144000" cy="64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56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 Corinthians 1:1-9</a:t>
            </a:r>
            <a:r>
              <a:rPr lang="en-GB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GB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Meet the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Corinthians</a:t>
            </a:r>
            <a:endParaRPr lang="en-GB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The church at Corinth was a church.....</a:t>
            </a:r>
            <a:endParaRPr lang="en-GB" sz="40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 </a:t>
            </a:r>
            <a:r>
              <a:rPr lang="en-US" sz="4000" b="1" i="1" dirty="0" smtClean="0">
                <a:solidFill>
                  <a:schemeClr val="bg1"/>
                </a:solidFill>
              </a:rPr>
              <a:t>...</a:t>
            </a:r>
            <a:r>
              <a:rPr lang="en-US" sz="4000" b="1" i="1" dirty="0">
                <a:solidFill>
                  <a:schemeClr val="bg1"/>
                </a:solidFill>
              </a:rPr>
              <a:t>full of life.</a:t>
            </a:r>
            <a:endParaRPr lang="en-GB" sz="40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 </a:t>
            </a:r>
            <a:r>
              <a:rPr lang="en-US" sz="4000" b="1" i="1" dirty="0" smtClean="0">
                <a:solidFill>
                  <a:schemeClr val="bg1"/>
                </a:solidFill>
              </a:rPr>
              <a:t>...</a:t>
            </a:r>
            <a:r>
              <a:rPr lang="en-US" sz="4000" b="1" i="1" dirty="0">
                <a:solidFill>
                  <a:schemeClr val="bg1"/>
                </a:solidFill>
              </a:rPr>
              <a:t>full of problems.</a:t>
            </a:r>
            <a:endParaRPr lang="en-GB" sz="40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 </a:t>
            </a:r>
            <a:r>
              <a:rPr lang="en-US" sz="4000" b="1" i="1" dirty="0" smtClean="0">
                <a:solidFill>
                  <a:schemeClr val="bg1"/>
                </a:solidFill>
              </a:rPr>
              <a:t>...</a:t>
            </a:r>
            <a:r>
              <a:rPr lang="en-US" sz="4000" b="1" i="1" dirty="0">
                <a:solidFill>
                  <a:schemeClr val="bg1"/>
                </a:solidFill>
              </a:rPr>
              <a:t>full of itself.</a:t>
            </a:r>
            <a:endParaRPr lang="en-GB" sz="4000" dirty="0">
              <a:solidFill>
                <a:schemeClr val="bg1"/>
              </a:solidFill>
            </a:endParaRPr>
          </a:p>
          <a:p>
            <a:pPr lvl="1"/>
            <a:r>
              <a:rPr lang="en-US" sz="3600" dirty="0" smtClean="0">
                <a:solidFill>
                  <a:schemeClr val="bg1"/>
                </a:solidFill>
              </a:rPr>
              <a:t>They </a:t>
            </a:r>
            <a:r>
              <a:rPr lang="en-US" sz="3600" dirty="0">
                <a:solidFill>
                  <a:schemeClr val="bg1"/>
                </a:solidFill>
              </a:rPr>
              <a:t>were arrogant  - “puffed up” </a:t>
            </a:r>
            <a:endParaRPr lang="en-GB" sz="3600" dirty="0">
              <a:solidFill>
                <a:schemeClr val="bg1"/>
              </a:solidFill>
            </a:endParaRPr>
          </a:p>
          <a:p>
            <a:pPr lvl="1"/>
            <a:r>
              <a:rPr lang="en-US" sz="3600" dirty="0" smtClean="0">
                <a:solidFill>
                  <a:schemeClr val="bg1"/>
                </a:solidFill>
              </a:rPr>
              <a:t>(</a:t>
            </a:r>
            <a:r>
              <a:rPr lang="en-US" sz="3600" dirty="0">
                <a:solidFill>
                  <a:schemeClr val="bg1"/>
                </a:solidFill>
              </a:rPr>
              <a:t>ch4:6,18,19;  ch5:2;  ch8:1;  ch13:4</a:t>
            </a:r>
            <a:r>
              <a:rPr lang="en-US" sz="3600" dirty="0" smtClean="0">
                <a:solidFill>
                  <a:schemeClr val="bg1"/>
                </a:solidFill>
              </a:rPr>
              <a:t>)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08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 Corinthians 1:1-9</a:t>
            </a:r>
            <a:r>
              <a:rPr lang="en-GB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The answer to pride is a right appreciation of God’s grace</a:t>
            </a:r>
            <a:r>
              <a:rPr lang="en-US" sz="3600" dirty="0" smtClean="0">
                <a:solidFill>
                  <a:schemeClr val="bg1"/>
                </a:solidFill>
              </a:rPr>
              <a:t>.</a:t>
            </a:r>
            <a:endParaRPr lang="en-GB" sz="36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i="1" dirty="0" smtClean="0">
                <a:solidFill>
                  <a:schemeClr val="bg1"/>
                </a:solidFill>
              </a:rPr>
              <a:t>Grace </a:t>
            </a:r>
            <a:r>
              <a:rPr lang="en-US" sz="3600" b="1" i="1" dirty="0">
                <a:solidFill>
                  <a:schemeClr val="bg1"/>
                </a:solidFill>
              </a:rPr>
              <a:t>in the past</a:t>
            </a:r>
            <a:r>
              <a:rPr lang="en-US" sz="3600" dirty="0" smtClean="0">
                <a:solidFill>
                  <a:schemeClr val="bg1"/>
                </a:solidFill>
              </a:rPr>
              <a:t>...</a:t>
            </a:r>
            <a:endParaRPr lang="en-GB" sz="36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...</a:t>
            </a:r>
            <a:r>
              <a:rPr lang="en-US" sz="3200" dirty="0">
                <a:solidFill>
                  <a:schemeClr val="bg1"/>
                </a:solidFill>
              </a:rPr>
              <a:t>which called you. (v1,2,9</a:t>
            </a:r>
            <a:r>
              <a:rPr lang="en-US" sz="3200" dirty="0" smtClean="0">
                <a:solidFill>
                  <a:schemeClr val="bg1"/>
                </a:solidFill>
              </a:rPr>
              <a:t>)</a:t>
            </a:r>
            <a:endParaRPr lang="en-GB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i="1" dirty="0" smtClean="0">
                <a:solidFill>
                  <a:schemeClr val="bg1"/>
                </a:solidFill>
              </a:rPr>
              <a:t>Grace </a:t>
            </a:r>
            <a:r>
              <a:rPr lang="en-US" sz="3600" b="1" i="1" dirty="0">
                <a:solidFill>
                  <a:schemeClr val="bg1"/>
                </a:solidFill>
              </a:rPr>
              <a:t>in the present</a:t>
            </a:r>
            <a:r>
              <a:rPr lang="en-US" sz="3600" dirty="0" smtClean="0">
                <a:solidFill>
                  <a:schemeClr val="bg1"/>
                </a:solidFill>
              </a:rPr>
              <a:t>...</a:t>
            </a:r>
            <a:endParaRPr lang="en-GB" sz="36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...</a:t>
            </a:r>
            <a:r>
              <a:rPr lang="en-US" sz="3200" dirty="0">
                <a:solidFill>
                  <a:schemeClr val="bg1"/>
                </a:solidFill>
              </a:rPr>
              <a:t>which equips you. (v4-7</a:t>
            </a:r>
            <a:r>
              <a:rPr lang="en-US" sz="3200" dirty="0" smtClean="0">
                <a:solidFill>
                  <a:schemeClr val="bg1"/>
                </a:solidFill>
              </a:rPr>
              <a:t>)</a:t>
            </a:r>
            <a:endParaRPr lang="en-GB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i="1" dirty="0" smtClean="0">
                <a:solidFill>
                  <a:schemeClr val="bg1"/>
                </a:solidFill>
              </a:rPr>
              <a:t>Grace </a:t>
            </a:r>
            <a:r>
              <a:rPr lang="en-US" sz="3600" b="1" i="1" dirty="0">
                <a:solidFill>
                  <a:schemeClr val="bg1"/>
                </a:solidFill>
              </a:rPr>
              <a:t>in the future</a:t>
            </a:r>
            <a:r>
              <a:rPr lang="en-US" sz="3600" dirty="0" smtClean="0">
                <a:solidFill>
                  <a:schemeClr val="bg1"/>
                </a:solidFill>
              </a:rPr>
              <a:t>...</a:t>
            </a:r>
            <a:endParaRPr lang="en-GB" sz="36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...which </a:t>
            </a:r>
            <a:r>
              <a:rPr lang="en-US" sz="3200" dirty="0">
                <a:solidFill>
                  <a:schemeClr val="bg1"/>
                </a:solidFill>
              </a:rPr>
              <a:t>will lead you home </a:t>
            </a:r>
            <a:r>
              <a:rPr lang="en-US" sz="3200" dirty="0" smtClean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chemeClr val="bg1"/>
                </a:solidFill>
              </a:rPr>
              <a:t>v8)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77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66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1 Corinthians 1:1-9 Meet the Corinthians</vt:lpstr>
      <vt:lpstr>1 Corinthians 1:1-9 </vt:lpstr>
    </vt:vector>
  </TitlesOfParts>
  <Company>Personal Copy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Small</dc:creator>
  <cp:lastModifiedBy>Andrew Small</cp:lastModifiedBy>
  <cp:revision>2</cp:revision>
  <dcterms:created xsi:type="dcterms:W3CDTF">2014-10-18T19:08:18Z</dcterms:created>
  <dcterms:modified xsi:type="dcterms:W3CDTF">2014-10-18T19:20:36Z</dcterms:modified>
</cp:coreProperties>
</file>