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DB2EF-4D3E-45F6-9318-3495C6EC0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188C99-DCB1-44D6-90A3-8ECE6D6EB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EB8A4-F47D-4BC9-A8A8-C0E72270C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B4544-6B37-4839-81B8-2AA05C588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23508-0EF2-43D9-A3E7-131E4BE4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0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56011-AF88-4992-B8EC-DF44AFDB1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4AAD07-18C6-47D5-8B09-58CCAA82D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DB778-0F4B-4994-97AB-91805F07E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B5B2A-E620-48CE-8B11-A94BDB630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08352-6D31-4C45-9A3A-F77C2C73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66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E7708-CD66-45FF-9779-C680803F8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900F30-E78A-43EC-A18D-C0364926D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7340D-2914-4D9A-84B6-FBDEFD30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DF135-6AA0-44BF-8AA9-03897A2B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4489C-5D48-4D39-97D6-7108A70F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9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017F4-E5F2-49C8-8C34-5187FF21D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15CF1-BB6E-49F3-A73D-ECAFFC42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19B94-99FD-4E18-A8DA-16B1BC27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3AA39-30E1-4A6E-B7D1-EDD384BE0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EA06E-6E3D-4F2B-A917-0427E5FBC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6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4CAFF-7D86-4801-82C4-B5CC59A65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559EF-03D8-4DEA-83E4-BFE8477C6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42DC-6931-4C55-B34C-1B6E97323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AF18C-E332-4B24-8B80-553D2714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59CAD-A5B9-4868-A407-86A5D9142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24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0950A-C458-44FF-AAAA-F0AE3901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5C1D2-B677-46F6-ABF0-CFE2D8495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A3A1A-3AFB-4F72-BC8D-AA36A6725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E54265-F14D-42CB-8FFB-3EE76CAB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FDDDD4-EA31-4ECB-A5B1-8BAE62AA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0B601-EC18-4D44-BE18-934574BCB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C7049-C8B6-4770-A377-9C3C98B5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0D5DA-6CF5-414D-A75B-10395B5FE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34F2D-9E38-44EF-B767-E53152A00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53B881-1885-4349-96F3-8DCEEAF90C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5F2126-7C88-4611-91C6-54DEDAF98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36D53C-5443-4CF8-8475-FA3305E53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C8F02-BCE5-4FF9-9548-8EF53385F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3682C-350D-49BE-8E77-CE13F91F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5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4D67-0A3C-4CA1-8DEA-D84505C0F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EE3B2-5C96-4F19-8137-F2EAFF878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A7B3DB-0260-4BDE-AE00-7E2380C3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F63E94-ABE8-4C99-8B5C-B52D0643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46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30D1E7-EE9F-4846-800F-61ABFA67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532697-466D-47E3-B9B7-2492BF16B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F8CBD-735B-405B-8B4A-A5B5EE90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7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F02B3-6B6B-484D-A8C3-38380521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5FFAB-A18F-440E-8FD5-196D690AA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A2B435-3439-4B0E-8B05-DDEB41DBA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FB185-7BC0-4FBA-B9C1-1C9CAC435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F3AAC-ED2C-4DF2-AC16-FA013D4F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0FD740-B69D-459C-8B85-4B0CE12DD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41996-B777-4C92-B0C9-3DD32303F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765FD-D166-40E9-84CD-2A30A45096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AE3E6-8604-4643-B32B-56D7F4A1F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8BD3C-F24F-4921-B502-893967B5F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7F7CD-B51D-4A83-8FFF-676680E3A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A91CA-E0C8-4D2A-A779-DE75EF1AC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72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8701EC-D946-4A68-9EE0-911B14B2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6E84F-406D-4674-AF68-C7A6D76FC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B15EE-0043-4BB1-B003-A4748F15DF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56A02-5DC0-4197-A07E-0F4F7940B063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A0192-1119-4DB6-ABC5-67449CD7B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FDA29-0F20-4AA3-9FA7-AAD7AC34F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4619D-2878-4C63-9DAF-1ABAE481BE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23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AB90-3887-41F5-8FC4-AEC9662C8F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Happy New Year</a:t>
            </a:r>
          </a:p>
        </p:txBody>
      </p:sp>
    </p:spTree>
    <p:extLst>
      <p:ext uri="{BB962C8B-B14F-4D97-AF65-F5344CB8AC3E}">
        <p14:creationId xmlns:p14="http://schemas.microsoft.com/office/powerpoint/2010/main" val="423330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E2BE8-D367-4140-9854-5F48BA06C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1) New Birth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D3DF8-7ED0-4619-8118-2FDDB9C7C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0800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>
                <a:solidFill>
                  <a:schemeClr val="bg1"/>
                </a:solidFill>
              </a:rPr>
              <a:t>1 Peter 1:3 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</a:rPr>
              <a:t>Praise be to the God and Father of our Lord Jesus Christ! In his great mercy he has given us new birth into a living hope through the resurrection of Jesus Christ from the dead</a:t>
            </a:r>
            <a:r>
              <a:rPr lang="en-GB" sz="3600" dirty="0">
                <a:solidFill>
                  <a:schemeClr val="bg1"/>
                </a:solidFill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50112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39D9-38A0-4841-9254-360E37E9B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2) New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9AE7F-F394-48B3-8871-6BA39A9D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>
                <a:solidFill>
                  <a:schemeClr val="bg1"/>
                </a:solidFill>
              </a:rPr>
              <a:t>2 Corinthians 5:17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</a:rPr>
              <a:t>Therefore, if anyone is in Christ, he is a new creation; 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</a:rPr>
              <a:t>the old has gone, the new has come!</a:t>
            </a:r>
          </a:p>
        </p:txBody>
      </p:sp>
    </p:spTree>
    <p:extLst>
      <p:ext uri="{BB962C8B-B14F-4D97-AF65-F5344CB8AC3E}">
        <p14:creationId xmlns:p14="http://schemas.microsoft.com/office/powerpoint/2010/main" val="164972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39C4B-623C-4BD3-BE55-0A81E2696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solidFill>
                  <a:schemeClr val="bg1"/>
                </a:solidFill>
              </a:rPr>
              <a:t>3) New Heaven and New Earth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BBDA1-8B2A-4D9C-BD5A-C86687FF2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1226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>
                <a:solidFill>
                  <a:schemeClr val="bg1"/>
                </a:solidFill>
              </a:rPr>
              <a:t>Revelation 21:1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</a:rPr>
              <a:t>Then I saw a new heaven and a new earth, for the first heaven and the first earth had passed away, and there was no longer any sea.</a:t>
            </a:r>
          </a:p>
        </p:txBody>
      </p:sp>
    </p:spTree>
    <p:extLst>
      <p:ext uri="{BB962C8B-B14F-4D97-AF65-F5344CB8AC3E}">
        <p14:creationId xmlns:p14="http://schemas.microsoft.com/office/powerpoint/2010/main" val="304487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118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Happy New Year</vt:lpstr>
      <vt:lpstr>1) New Birth</vt:lpstr>
      <vt:lpstr>2) New Creation</vt:lpstr>
      <vt:lpstr>3) New Heaven and New Earth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SWP-User</dc:creator>
  <cp:lastModifiedBy>SWP-User</cp:lastModifiedBy>
  <cp:revision>2</cp:revision>
  <dcterms:created xsi:type="dcterms:W3CDTF">2018-01-07T07:41:43Z</dcterms:created>
  <dcterms:modified xsi:type="dcterms:W3CDTF">2018-01-07T07:47:50Z</dcterms:modified>
</cp:coreProperties>
</file>